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diogocorrea.com.br/" Type="http://schemas.openxmlformats.org/officeDocument/2006/relationships/hyperlink" TargetMode="External" Id="rId4"/><Relationship Target="http://diogocorrea.com.br/" Type="http://schemas.openxmlformats.org/officeDocument/2006/relationships/hyperlink" TargetMode="External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880550" x="552100"/>
            <a:ext cy="1862699" cx="79062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Создание логотипа андроид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100" lang="ru">
                <a:solidFill>
                  <a:schemeClr val="dk1"/>
                </a:solidFill>
              </a:rPr>
              <a:t>Originally made by</a:t>
            </a:r>
            <a:r>
              <a:rPr sz="1100" lang="ru">
                <a:solidFill>
                  <a:schemeClr val="dk1"/>
                </a:solidFill>
                <a:hlinkClick r:id="rId3"/>
              </a:rPr>
              <a:t> </a:t>
            </a:r>
            <a:r>
              <a:rPr u="sng" sz="1100" lang="ru">
                <a:solidFill>
                  <a:schemeClr val="hlink"/>
                </a:solidFill>
                <a:hlinkClick r:id="rId4"/>
              </a:rPr>
              <a:t>Diogo Corrêa</a:t>
            </a:r>
            <a:r>
              <a:rPr sz="1100" lang="ru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85725" x="2434800"/>
            <a:ext cy="857400" cx="4274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Разбор стилей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143125" x="2604900"/>
            <a:ext cy="3774300" cx="3934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.head:hover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-webkit-transform: rotate(-5deg) translate(-4px, -8px);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-transform: rotate(-5deg) translate(-4px, -8px);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-moz-transform: rotate(-5deg) translate(-4px, -8px);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.l_arm:hover{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-webkit-transform: rotate(15deg) translate(-14px, 0);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-transform: rotate(15deg) translate(-14px, 0);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-moz-transform: rotate(15deg) translate(-14px, 0);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.r_arm:hover{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-webkit-transform: rotate(-30deg) translate(30px, 0);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-transform: rotate(-30deg) translate(30px, 0);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-moz-transform: rotate(-30deg) translate(30px, 0);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85725" x="2155800"/>
            <a:ext cy="857400" cx="483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HTML Структура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143125" x="3471450"/>
            <a:ext cy="3725699" cx="220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class="android"&gt;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class="head"&gt;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class="l_ant"&gt;&lt;/div&gt;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class="r_ant"&gt;&lt;/div&gt;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class="l_eye"&gt;&lt;/div&gt;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class="r_eye"&gt;&lt;/div&gt;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class="body"&gt;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class="l_arm"&gt;&lt;/div&gt;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class="r_arm"&gt;&lt;/div&gt;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class="l_leg"&gt;&lt;/div&gt;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&lt;div class="r_leg"&gt;&lt;/div&gt;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&lt;/div&gt;</a:t>
            </a:r>
          </a:p>
          <a:p>
            <a:pPr>
              <a:spcBef>
                <a:spcPts val="0"/>
              </a:spcBef>
              <a:buNone/>
            </a:pPr>
            <a:r>
              <a:rPr sz="1000" lang="ru"/>
              <a:t>&lt;/div&gt;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85725" x="2434800"/>
            <a:ext cy="857400" cx="4274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Разбор стилей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143125" x="2977075"/>
            <a:ext cy="3476099" cx="3074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ru"/>
              <a:t>div {margin: o; padding: 0;}</a:t>
            </a:r>
            <a:br>
              <a:rPr sz="1000" lang="ru"/>
            </a:br>
            <a:r>
              <a:rPr sz="1000" lang="ru"/>
              <a:t>div div {background: #A4CA39; position: relative;}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.android{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height: 404px; width: 334px;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margin: 100px auto;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.head{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width: 220px; height: 100px;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top: 32px;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border-radius: 110px 110px 0 0;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-moz-border-radius: 110px 110px 0 0;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-webkit-border-radius: 110px 110px 0 0;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-webkit-transition: all 0.1s ease-in;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85725" x="2434800"/>
            <a:ext cy="857400" cx="4274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Разбор стилей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143125" x="3092700"/>
            <a:ext cy="3052800" cx="295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.l_eye, .r_eye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background: #fff;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width: 20px; height: 20px;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position: absolute; top: 42px;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border-radius: 10px;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-moz-border-radius: 10px;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-webkit-border-radius: 10px;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.l_eye {left: 50px;}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.r_eye {right: 50px;}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312300" x="4734075"/>
            <a:ext cy="857400" cx="4274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Разбор стилей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96450" x="1246650"/>
            <a:ext cy="4950600" cx="2368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.l_ant, .r_ant{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width: 6px; height: 50px;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position: absolute; top: -34px;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border-radius: 3px;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-webkit-border-radius: 3px;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-moz-border-radius: 3px;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.l_ant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left: 50px;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transform: rotate(-30deg);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-webkit-transform: rotate(-30deg);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-moz-transform: rotate(-30deg);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.r_ant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right: 50px;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transform: rotate(30deg);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-webkit-transform: rotate(30deg);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-moz-transform: rotate(30deg);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85725" x="2434800"/>
            <a:ext cy="857400" cx="4274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Разбор стилей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143125" x="3092700"/>
            <a:ext cy="3052800" cx="295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.body{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width: 220px; height: 184px;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top: 40px;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border-radius: 0 0 25px 25px;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-webkit-border-radius: 0 0 25px 25px;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-moz-border-radius: 0 0 25px 25px;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85725" x="2434800"/>
            <a:ext cy="857400" cx="4274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Разбор стилей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143125" x="3092700"/>
            <a:ext cy="3052800" cx="295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ru"/>
              <a:t>.body{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width: 220px; height: 184px;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top: 40px;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border-radius: 0 0 25px 25px;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-webkit-border-radius: 0 0 25px 25px;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  -moz-border-radius: 0 0 25px 25px;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85725" x="2434800"/>
            <a:ext cy="857400" cx="4274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Разбор стилей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143125" x="3092700"/>
            <a:ext cy="3052800" cx="295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.l_arm, .r_arm, .l_leg, .r_leg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width: 50px; position: absolute;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-webkit-transition: all 0.1s ease-in;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.l_arm, .r_arm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height: 150px;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border-radius: 25px;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-moz-border-radius: 25px;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-webkit-border-radius: 25px;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85725" x="2434800"/>
            <a:ext cy="857400" cx="4274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Разбор стилей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143125" x="3092700"/>
            <a:ext cy="3052800" cx="295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.l_leg, .r_leg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height: 80px; top: 182px;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border-radius: 0 0 25px 25px;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-moz-border-radius: 0 0 25px 25px;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-webkit-border-radius: 0 0 25px 25px;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.l_arm {left: -58px;}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.r_arm {right: -58px;}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.l_leg {left: 45px;}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.r_leg {right: 45px;}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