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lang="ru-RU" sz="48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1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14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4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r>
              <a:rPr lang="ru-RU" sz="36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0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60880" y="862560"/>
            <a:ext cx="7896960" cy="187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4800">
                <a:solidFill>
                  <a:srgbClr val="000000"/>
                </a:solidFill>
                <a:latin typeface="Arial"/>
                <a:ea typeface="Arial"/>
              </a:rPr>
              <a:t>Формы на страже пользователя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647000" y="234720"/>
            <a:ext cx="58496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Обязательные поля!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185840"/>
            <a:ext cx="8384040" cy="25149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&lt;legend&gt;Вход на сайт&lt;/legend&gt;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&lt;p&gt;&lt;label&gt;Логин&lt;input type="text" name="username" required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&lt;p&gt;&lt;label&gt;Пароль&lt;input type="password" name="pwd" required/&gt;&lt;/label&gt;&lt;/p&gt;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type="submit"/&gt;Войти&lt;/button&gt;&lt;/p&gt;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99" name="CustomShape 3"/>
          <p:cNvSpPr/>
          <p:nvPr/>
        </p:nvSpPr>
        <p:spPr>
          <a:xfrm>
            <a:off x="6411600" y="3794400"/>
            <a:ext cx="1085040" cy="95004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491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Подсказки в полях формы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946800" y="1106640"/>
            <a:ext cx="5820840" cy="36525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&lt;legend&gt;Контактная информация&lt;/legend&gt;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&lt;p&gt;&lt;label&gt;Почта&lt;input type="email" name="email" placeholder="tralex16mb@yandex.ru"/&gt;&lt;/label&gt;&lt;/p&gt;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&lt;p&gt;&lt;label&gt;Сайт&lt;input type="url" name="website" placeholder="http://www.tralex.16mb.com"/&gt;&lt;/label&gt;&lt;/p&gt;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&lt;p&gt;&lt;label&gt;Телефон&lt;input type="tel" name="phone" placeholder="8-999-999-99-99"/&gt;&lt;/label&gt;&lt;/p&gt;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6494400" y="4064400"/>
            <a:ext cx="1295640" cy="48924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Проверка введенных данных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200240"/>
            <a:ext cx="7808040" cy="28602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&lt;legend&gt;Вход на сайт&lt;/legend&gt;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&lt;p&gt;&lt;label&gt;Логин&lt;input type="text" name="username" pattern="[А-Яа-я0-9]+"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&lt;p&gt;&lt;label&gt;Пароль&lt;input type="password" name="pwd" pattern="[A-Za-z0-9]+"/&gt;&lt;/label&gt;&lt;/p&gt;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type="submit"/&gt;Войти&lt;/button&gt;&lt;/p&gt;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105" name="CustomShape 3"/>
          <p:cNvSpPr/>
          <p:nvPr/>
        </p:nvSpPr>
        <p:spPr>
          <a:xfrm>
            <a:off x="6681600" y="4060800"/>
            <a:ext cx="1238040" cy="51804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20600" y="177120"/>
            <a:ext cx="71024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Заключительный пример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1488600" y="2885040"/>
            <a:ext cx="6166440" cy="11034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3000" u="sng">
                <a:solidFill>
                  <a:srgbClr val="1155cc"/>
                </a:solidFill>
                <a:latin typeface="Arial"/>
                <a:ea typeface="Arial"/>
              </a:rPr>
              <a:t>Заключительный пример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Работа с датой и временем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457200" y="1200240"/>
            <a:ext cx="6903720" cy="26668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30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&lt;legend&gt;Назначить встречу&lt;/legend&gt;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&lt;p&gt;&lt;label&gt;Дата&lt;input type="date" name="date"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&lt;p&gt;&lt;label&gt;Время&lt;input type="time" name="time"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75" name="CustomShape 3"/>
          <p:cNvSpPr/>
          <p:nvPr/>
        </p:nvSpPr>
        <p:spPr>
          <a:xfrm>
            <a:off x="5356800" y="4147200"/>
            <a:ext cx="1742040" cy="5324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2977200" y="277920"/>
            <a:ext cx="39344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Выбор цвета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1294200" y="1200240"/>
            <a:ext cx="6555240" cy="14346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&lt;p&gt;&lt;label&gt;Цвет&lt;input type="color" name="bg"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78" name="CustomShape 3"/>
          <p:cNvSpPr/>
          <p:nvPr/>
        </p:nvSpPr>
        <p:spPr>
          <a:xfrm>
            <a:off x="5788800" y="3240000"/>
            <a:ext cx="2174040" cy="6620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2400">
                <a:solidFill>
                  <a:srgbClr val="000000"/>
                </a:solidFill>
                <a:latin typeface="Arial"/>
                <a:ea typeface="Arial"/>
              </a:rPr>
              <a:t>Создание формы контактной информации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57200" y="1200240"/>
            <a:ext cx="6958440" cy="30621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&lt;legend&gt;Контактная информация&lt;/legend&gt;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&lt;p&gt;&lt;label&gt;Почта&lt;input type="email" name="email"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&lt;p&gt;&lt;label&gt;Сайт&lt;input type="url" name="website"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&lt;p&gt;&lt;label&gt;Телефон&lt;input type="tel" name="phone"/&gt;&lt;/label&gt;&lt;/p&gt;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&lt;/fieldset&gt;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6379200" y="4118400"/>
            <a:ext cx="1583640" cy="7196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220400" y="205920"/>
            <a:ext cx="73328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000">
                <a:solidFill>
                  <a:srgbClr val="000000"/>
                </a:solidFill>
                <a:latin typeface="Arial"/>
                <a:ea typeface="Arial"/>
              </a:rPr>
              <a:t>Создание выпадающего списка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1762200" y="1187280"/>
            <a:ext cx="5619240" cy="26283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&lt;p&gt;&lt;label&gt;Пожертвование на пони&lt;input type="text" name="danation"/&gt;&lt;/label&gt;&lt;/p&gt;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&lt;datalist&gt;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&lt;option value="10"&gt;10&lt;/option&gt;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&lt;option value="20"&gt;20&lt;/option&gt;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&lt;option value="30"&gt;30&lt;/option&gt;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&lt;/datalist&gt;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6940800" y="4190400"/>
            <a:ext cx="950040" cy="4028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263600" y="277920"/>
            <a:ext cx="70304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Количественный выбор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200240"/>
            <a:ext cx="8168040" cy="15066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&lt;p&gt;&lt;label&gt;Количество&lt;input type="number" name="quantity" min="0" max="21"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6148800" y="3729600"/>
            <a:ext cx="1137240" cy="4460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674800" y="270720"/>
            <a:ext cx="50000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Выбор диапазона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864000" y="1128240"/>
            <a:ext cx="7822440" cy="14634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&lt;p&gt;&lt;label&gt;Громкость&lt;input type="range" name="volume" min="0" steep=".5" max="21"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90" name="CustomShape 3"/>
          <p:cNvSpPr/>
          <p:nvPr/>
        </p:nvSpPr>
        <p:spPr>
          <a:xfrm>
            <a:off x="6235200" y="3484800"/>
            <a:ext cx="1353240" cy="3020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2554200" y="133920"/>
            <a:ext cx="4035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Форма поиска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099800" y="1214640"/>
            <a:ext cx="6944040" cy="16506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30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&lt;p&gt;&lt;label&gt;Найти&lt;input type="search" name="query"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4564800" y="3600000"/>
            <a:ext cx="1454040" cy="7484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575000" y="249120"/>
            <a:ext cx="59936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Фокусировка на поле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200240"/>
            <a:ext cx="7865640" cy="13629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&lt;form&gt;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&lt;p&gt;&lt;label&gt;Цвет&lt;input type="search" name="query" autofocus /&gt;&lt;/label&gt;&lt;/p&gt;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&lt;p&gt;&lt;button type="submit"/&gt;Отправить&lt;/button&gt;&lt;/p&gt;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&lt;/form&gt;</a:t>
            </a:r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6004800" y="3326400"/>
            <a:ext cx="1828440" cy="77724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