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35E7-AFAA-4127-8D12-96C5546040EC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118AF-10E2-4D06-BD00-2BE24952E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92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7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2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5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3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1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0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1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9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6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0F7D-1A06-4703-8422-4BDACD7A5761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A740-2C43-4CB1-BD52-C15C2D3B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28.03.02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Наноинженерия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К-25 и К-27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Вычислительный эксперимент в задачах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(доц. Скичко А.С.)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Численные методы решения уравнений математических моделей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химикотехнологических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(доц. Скичко А.С.)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Нанокаталитические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нанокатализаторы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(проф. Писаренко Е.В.)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управления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(ст. преп. Лукьянов В.Л.)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К-25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диагностики и испытание изделий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(доц. Скичко А.С.)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Макрокинетика химических процессов (проф. Писаренко Е.В.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нанопроцессов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химической технологии, фармацевтике и биотехнологии (проф. Глебов М.Б.)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надежности технических систем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(проф. Савицкая Т.В.)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методы исследования и моделирование процессов химической технологии, фармацевтики и биотехнологии (проф. Глебов М.Б.)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Гетерогенный катализ и каталитические процессы (проф. Писаренко Е.В.), в гр. К-27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39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28.04.02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Наноинженерия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0975" y="400110"/>
            <a:ext cx="885825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технологических и природных систем ( проф. Дорохов И.Н.)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оптимизации химико-технологических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нанотехнологических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(доц. Налетов В.А.)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нелинейной динамики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нанопроцессах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(доц. Скичко А.С.)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Наносистемы и технологии в микро-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наноэлектронике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(проф. Писаренко Е.В.)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организация проведения эксперимент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(проф. Писаренко Е.В.)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Бифуркационный анализ химических систем (доц. Скичко А.С.)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Оптические явления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(ст. преп. Лукьянов В.Л.)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Полимерные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их применения (доц. Скичко А.С., аспирант Модестов К.).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Инженерное творчество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(проф. Дорохов И.Н.)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Экспертные системы в химической технологии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нанотехнологии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(доц. Михайлова П.Г.)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среды программирования для решения задач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наноинженерии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(доц. Сверчков А.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972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276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4</cp:revision>
  <dcterms:created xsi:type="dcterms:W3CDTF">2023-07-03T07:30:26Z</dcterms:created>
  <dcterms:modified xsi:type="dcterms:W3CDTF">2023-07-03T18:11:57Z</dcterms:modified>
</cp:coreProperties>
</file>