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-49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98C72A-F5CE-4B3E-956C-6035989C61C4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17DB6B-52E7-43C6-A779-ED69063EB0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908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F1240DE-662D-4EE2-9C8A-DA30F7918E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ED4A5306-ACC1-4588-AB95-A7659922AC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4E8D911-F18F-414A-B4E3-0AEA4C821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A5F2C-DA01-45BD-80DD-F14F75F0F797}" type="datetime1">
              <a:rPr lang="ru-RU" smtClean="0"/>
              <a:t>25.11.2020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5F34DEC-F275-407E-BDE2-84BE98EF7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3A47F55-9E97-43D8-B615-6353264E8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F6E9-9333-4F3D-8046-B86130F84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591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DA622C1-54EE-42F0-9721-84CAF54D2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9BFE00F-1F4E-444F-AB2A-F57BA9CDB2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BB4B01E-D497-4CCF-9EA1-EA57C0E76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C9EFF-B6B0-4CB6-B07E-DD24629DDC63}" type="datetime1">
              <a:rPr lang="ru-RU" smtClean="0"/>
              <a:t>25.11.2020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DBCC600-D5CB-427D-BA34-EBBF84FA1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9ACB02B-F4C3-46B2-9B27-C67FE76DA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F6E9-9333-4F3D-8046-B86130F84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72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BDD8BA51-C8B5-4A11-BDBC-4F7062F4BA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85908780-857D-491C-8470-360FB159F0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FD29F00-D985-48C9-A6DE-8273ECB65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B203-9A23-4C1D-A6C2-031EBAA4A6A4}" type="datetime1">
              <a:rPr lang="ru-RU" smtClean="0"/>
              <a:t>25.11.2020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39CBDFE-2D69-4DA4-BFE2-56FA49C38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9657386-E7A5-4B46-8B34-F4C6A10D4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F6E9-9333-4F3D-8046-B86130F84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84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8841B3E-B47C-42F4-A2DB-2D5A78F67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4A09B82-E398-418A-8548-83BB09BF1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2873439-886D-4CA4-B6AB-7CF197FA0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4E2E-907E-498C-87B6-E6F84E3EF524}" type="datetime1">
              <a:rPr lang="ru-RU" smtClean="0"/>
              <a:t>25.11.2020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324FA07-19E1-4C23-8E82-1741F734C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17C2B70-8ACF-4632-B8EC-5D6AE37D2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F6E9-9333-4F3D-8046-B86130F84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331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74BC8F1-DD65-4A8E-99BB-85E388EE8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C5012C0-499F-4557-8C3B-B4E4FDB201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FC804C4-6F10-4EE1-8DA7-98FC63BB4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F5712-CFF0-479E-9733-2C63DF09E696}" type="datetime1">
              <a:rPr lang="ru-RU" smtClean="0"/>
              <a:t>25.11.2020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91F4A71-87D2-45C7-BC44-152BE0774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BC984D3-7F2C-4117-A38B-563A9CC2B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F6E9-9333-4F3D-8046-B86130F84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683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95DC46E-D19D-45E7-9194-F1FB54D6B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62E9E51-3BE0-4768-918E-BC58CE918F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25F42DD7-A4BF-4D4C-8477-340206A29E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526115F-9980-400D-BF2D-ABED66834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23993-EC46-4696-8EE9-1F3E4F0A11B6}" type="datetime1">
              <a:rPr lang="ru-RU" smtClean="0"/>
              <a:t>25.11.2020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CC99994-7183-454B-84B3-9D6A5E5DD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CDB6732-040F-4AC9-A7B2-3A727903C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F6E9-9333-4F3D-8046-B86130F84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827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57E88D5-1A60-40D3-A797-F81519814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B427D14-48FE-49DF-AA88-B88AE369E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CA2AE67B-C3C1-46BA-B345-6D88E50E95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DA108143-D288-4BB2-A83E-1A677415A8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DA662CD1-48F8-401A-B4AD-5E4D1102A2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1A695233-1065-4F07-A7BF-A1D9BCD5A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26AB-8B1C-4A7C-8CFC-B34736778CCB}" type="datetime1">
              <a:rPr lang="ru-RU" smtClean="0"/>
              <a:t>25.11.2020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C71FDFFB-0B34-43EB-AAE6-5AEE06A35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25E3F9C5-6E20-4333-B58B-7C01E3D06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F6E9-9333-4F3D-8046-B86130F84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852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B36C2AC-D78E-40C4-86B4-18A456E9E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113602CA-9330-4896-99E1-3D10B2338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97DF-830F-4F5F-B264-46B550224E71}" type="datetime1">
              <a:rPr lang="ru-RU" smtClean="0"/>
              <a:t>25.11.2020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2D1A615C-402C-49E3-96A8-69AC34EF6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E89BBD7A-3D91-43DF-88EB-958C1DE07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F6E9-9333-4F3D-8046-B86130F84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482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9E6624EA-6A93-49D8-B53E-A70212028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ED0BA-605E-45C2-9E74-F28239B12095}" type="datetime1">
              <a:rPr lang="ru-RU" smtClean="0"/>
              <a:t>25.11.2020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BF1D32C6-6440-4169-9338-12EE5C7FF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EB8CB9AF-E9F6-444F-9A03-AC6709BD6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F6E9-9333-4F3D-8046-B86130F84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68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1807DB-7D19-4DFC-AAE2-EAB375179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124DC1B-4286-439E-BC5E-1CA1D5779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0D084FF7-A105-49F5-A41A-180D1A08E7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E7DBDFA-5557-4DBD-9643-2B764F4AC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F88FE-F925-4E2F-9B17-0BB39DA66323}" type="datetime1">
              <a:rPr lang="ru-RU" smtClean="0"/>
              <a:t>25.11.2020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6F93653-D06E-4FDB-8B40-0F16F8616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9120CFF-B996-438B-A9D4-222D11FE5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F6E9-9333-4F3D-8046-B86130F84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059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1C3589E-3ECC-4583-B3E4-56EF70E83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AAF69219-68A0-4B76-9BC8-9D107487A0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85B01F04-736A-475E-9A60-E4F5712EFB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EEE7C79-67CB-4AB8-B34D-40AA4D435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DD0E-06F0-4136-A3E5-213F364AD45E}" type="datetime1">
              <a:rPr lang="ru-RU" smtClean="0"/>
              <a:t>25.11.2020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7A737981-3E54-473E-AF22-E4EB099D5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712D5F3-5908-4F0A-8D82-97E262423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F6E9-9333-4F3D-8046-B86130F84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741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D697062-8B4B-4659-B2F7-438517C14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853FA89-2F31-4AEB-9E3C-3158DF062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67EC48A-22EC-401E-AD10-6457D4C404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064AC-23AA-44CE-87A5-0C672A60D263}" type="datetime1">
              <a:rPr lang="ru-RU" smtClean="0"/>
              <a:t>25.11.2020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9E981A8-1B5E-4DB3-B665-A09CA89C41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884BF4D-3C50-4C55-A40A-30D97E207C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EF6E9-9333-4F3D-8046-B86130F84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504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C025780-B8C6-4669-A9EC-CFED0D8454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400" b="1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4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ейр</a:t>
            </a:r>
            <a:r>
              <a:rPr lang="ru-RU" sz="4400" b="1" spc="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4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4400" b="1" spc="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4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ые</a:t>
            </a:r>
            <a:r>
              <a:rPr lang="ru-RU" sz="4400" b="1" spc="-7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400" b="1" spc="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се</a:t>
            </a:r>
            <a:r>
              <a:rPr lang="ru-RU" sz="4400" b="1" spc="-2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ru-RU" sz="4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4400" b="1" spc="-5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400" b="1" spc="-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ru-RU" sz="4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охоне</a:t>
            </a:r>
            <a:r>
              <a:rPr lang="ru-RU" sz="4400" b="1" spc="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4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endParaRPr lang="ru-RU" sz="4400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77AC2CFD-56E9-4AAB-9B3F-2B9BC79EBF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43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53DAE41-E4FE-455C-98C9-3A08077F5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6718"/>
            <a:ext cx="10515600" cy="1325563"/>
          </a:xfrm>
        </p:spPr>
        <p:txBody>
          <a:bodyPr/>
          <a:lstStyle/>
          <a:p>
            <a:r>
              <a:rPr lang="ru-RU" dirty="0"/>
              <a:t>Характеристика сети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DADA1B6-23CE-4CED-B8AE-C824D0E81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936" y="1253331"/>
            <a:ext cx="10515600" cy="5164722"/>
          </a:xfrm>
        </p:spPr>
        <p:txBody>
          <a:bodyPr>
            <a:normAutofit/>
          </a:bodyPr>
          <a:lstStyle/>
          <a:p>
            <a:pPr marL="74930" marR="71755" indent="0" algn="just">
              <a:lnSpc>
                <a:spcPct val="125000"/>
              </a:lnSpc>
              <a:buNone/>
            </a:pP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ей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нн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ые</a:t>
            </a:r>
            <a:r>
              <a:rPr lang="ru-RU" sz="2000" spc="23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spc="23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2000" spc="25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000" spc="24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2000" spc="22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им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spc="24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spc="-15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2000" spc="-1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spc="-15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ете</a:t>
            </a:r>
            <a:r>
              <a:rPr lang="ru-RU" sz="2000" spc="-2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ой</a:t>
            </a:r>
            <a:r>
              <a:rPr lang="ru-RU" sz="2000" spc="23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spc="3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итект</a:t>
            </a:r>
            <a:r>
              <a:rPr lang="ru-RU" sz="20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ры,</a:t>
            </a:r>
            <a:r>
              <a:rPr lang="ru-RU" sz="2000" spc="8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000" b="1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чающейся</a:t>
            </a:r>
            <a:r>
              <a:rPr lang="ru-RU" sz="2000" b="1" spc="8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без</a:t>
            </a:r>
            <a:r>
              <a:rPr lang="ru-RU" sz="2000" b="1" spc="9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000" b="1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те</a:t>
            </a:r>
            <a:r>
              <a:rPr lang="ru-RU" sz="2000" b="1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spc="9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4930" marR="71755" indent="0" algn="just">
              <a:lnSpc>
                <a:spcPct val="125000"/>
              </a:lnSpc>
              <a:buNone/>
            </a:pPr>
            <a:r>
              <a:rPr lang="ru-RU" sz="2000" spc="90" dirty="0"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ре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ень</a:t>
            </a:r>
            <a:r>
              <a:rPr lang="ru-RU" sz="2000" spc="7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шаем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000" spc="8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ими</a:t>
            </a:r>
            <a:r>
              <a:rPr lang="ru-RU" sz="2000" spc="9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3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000" spc="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60680" marR="71755" indent="-285750" algn="just">
              <a:lnSpc>
                <a:spcPct val="125000"/>
              </a:lnSpc>
              <a:buFont typeface="Wingdings" panose="05000000000000000000" pitchFamily="2" charset="2"/>
              <a:buChar char="§"/>
            </a:pP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класт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ри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ия</a:t>
            </a:r>
            <a:r>
              <a:rPr lang="ru-RU" sz="2000" spc="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нн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ых</a:t>
            </a:r>
            <a:endParaRPr lang="ru-RU" sz="2000" spc="1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680" marR="71755" indent="-285750" algn="just">
              <a:lnSpc>
                <a:spcPct val="125000"/>
              </a:lnSpc>
              <a:buFont typeface="Wingdings" panose="05000000000000000000" pitchFamily="2" charset="2"/>
              <a:buChar char="§"/>
            </a:pP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ог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ов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ние</a:t>
            </a:r>
            <a:r>
              <a:rPr lang="ru-RU" sz="2000" spc="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ств.</a:t>
            </a:r>
            <a:r>
              <a:rPr lang="ru-RU" sz="2000" spc="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60680" marR="71755" indent="-285750" algn="just">
              <a:lnSpc>
                <a:spcPct val="125000"/>
              </a:lnSpc>
              <a:buFont typeface="Wingdings" panose="05000000000000000000" pitchFamily="2" charset="2"/>
              <a:buChar char="§"/>
            </a:pPr>
            <a:r>
              <a:rPr lang="ru-RU" sz="20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мен</a:t>
            </a:r>
            <a:r>
              <a:rPr lang="ru-RU" sz="20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шения</a:t>
            </a:r>
            <a:r>
              <a:rPr lang="ru-RU" sz="2000" spc="8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раз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ос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spc="8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нны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х с ми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има</a:t>
            </a:r>
            <a:r>
              <a:rPr lang="ru-RU" sz="20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ль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но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й 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рей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форм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ац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ии.</a:t>
            </a:r>
          </a:p>
          <a:p>
            <a:pPr marL="74930" marR="69850" indent="0" algn="just">
              <a:lnSpc>
                <a:spcPct val="125000"/>
              </a:lnSpc>
              <a:spcBef>
                <a:spcPts val="5"/>
              </a:spcBef>
              <a:spcAft>
                <a:spcPts val="0"/>
              </a:spcAft>
              <a:buNone/>
            </a:pPr>
            <a:endParaRPr lang="ru-RU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930" marR="69850" indent="0" algn="just">
              <a:lnSpc>
                <a:spcPct val="125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spc="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нн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ых</a:t>
            </a:r>
            <a:r>
              <a:rPr lang="ru-RU" sz="2000" spc="1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сет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000" spc="1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spc="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2000" spc="6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од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ные</a:t>
            </a:r>
            <a:r>
              <a:rPr lang="ru-RU" sz="2000" spc="6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кт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ор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spc="6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spc="6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об</a:t>
            </a:r>
            <a:r>
              <a:rPr lang="ru-RU" sz="20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чающей</a:t>
            </a:r>
            <a:r>
              <a:rPr lang="ru-RU" sz="2000" spc="7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ыб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ке</a:t>
            </a:r>
            <a:r>
              <a:rPr lang="ru-RU" sz="2000" spc="7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ог</a:t>
            </a:r>
            <a:r>
              <a:rPr lang="ru-RU" sz="20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000" spc="6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быт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spc="6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но</a:t>
            </a:r>
            <a:r>
              <a:rPr lang="ru-RU" sz="2000" spc="6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мог</a:t>
            </a:r>
            <a:r>
              <a:rPr lang="ru-RU" sz="20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000" spc="6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spc="7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отс</a:t>
            </a:r>
            <a:r>
              <a:rPr lang="ru-RU" sz="2000" spc="2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0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ствоват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spc="7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и,</a:t>
            </a:r>
            <a:r>
              <a:rPr lang="ru-RU" sz="2000" spc="7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spc="6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лю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000" spc="7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сл</a:t>
            </a:r>
            <a:r>
              <a:rPr lang="ru-RU" sz="2000" spc="-2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чае,</a:t>
            </a:r>
            <a:r>
              <a:rPr lang="ru-RU" sz="2000" spc="8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spc="8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spc="8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има</a:t>
            </a:r>
            <a:r>
              <a:rPr lang="ru-RU" sz="20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000" spc="7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част</a:t>
            </a:r>
            <a:r>
              <a:rPr lang="ru-RU" sz="20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2000" spc="7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spc="6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ессе</a:t>
            </a:r>
            <a:r>
              <a:rPr lang="ru-RU" sz="2000" spc="7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0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000" spc="3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ения.</a:t>
            </a:r>
            <a:r>
              <a:rPr lang="ru-RU" sz="2000" spc="14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spc="14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есть</a:t>
            </a:r>
            <a:r>
              <a:rPr lang="ru-RU" sz="2000" spc="13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ых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2000" spc="14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sz="2000" spc="14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ль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000" spc="-2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0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тся</a:t>
            </a:r>
            <a:r>
              <a:rPr lang="ru-RU" sz="2000" spc="1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spc="13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качестве</a:t>
            </a:r>
            <a:r>
              <a:rPr lang="ru-RU" sz="2000" spc="13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ор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иен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ров</a:t>
            </a:r>
            <a:r>
              <a:rPr lang="ru-RU" sz="2000" spc="13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spc="14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0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spc="4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кц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spc="9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ин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ов.</a:t>
            </a:r>
            <a:r>
              <a:rPr lang="ru-RU" sz="2000" spc="8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ме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но</a:t>
            </a:r>
            <a:r>
              <a:rPr lang="ru-RU" sz="2000" spc="8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оэтому</a:t>
            </a:r>
            <a:r>
              <a:rPr lang="ru-RU" sz="2000" spc="7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ый</a:t>
            </a:r>
            <a:r>
              <a:rPr lang="ru-RU" sz="2000" spc="8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b="1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b="1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2000" b="1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spc="8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нас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spc="8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йр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2000" spc="9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ети на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ывает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ru-RU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2000" b="1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b="1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000" b="1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че</a:t>
            </a:r>
            <a:r>
              <a:rPr lang="ru-RU" sz="2000" b="1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ием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F6E9-9333-4F3D-8046-B86130F8438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613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7E82C51-D9F1-4927-B25D-C99235F40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914" y="18255"/>
            <a:ext cx="10515600" cy="1325563"/>
          </a:xfrm>
        </p:spPr>
        <p:txBody>
          <a:bodyPr/>
          <a:lstStyle/>
          <a:p>
            <a:pPr algn="ctr"/>
            <a:r>
              <a:rPr lang="ru-RU" b="1" dirty="0"/>
              <a:t>Структура сети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792029A-127F-465A-AA11-82A020ACE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251" y="1118258"/>
            <a:ext cx="5562601" cy="5446443"/>
          </a:xfrm>
        </p:spPr>
        <p:txBody>
          <a:bodyPr>
            <a:normAutofit fontScale="85000" lnSpcReduction="20000"/>
          </a:bodyPr>
          <a:lstStyle/>
          <a:p>
            <a:pPr marL="360680" marR="71755" indent="-285750" algn="just">
              <a:lnSpc>
                <a:spcPct val="110000"/>
              </a:lnSpc>
              <a:spcBef>
                <a:spcPts val="15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еть прямого распространения</a:t>
            </a:r>
            <a:endParaRPr lang="ru-RU" sz="2400" spc="135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680" marR="71755" indent="-285750" algn="just">
              <a:lnSpc>
                <a:spcPct val="110000"/>
              </a:lnSpc>
              <a:spcBef>
                <a:spcPts val="15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рж</a:t>
            </a:r>
            <a:r>
              <a:rPr lang="ru-RU" sz="24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 ед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нств</a:t>
            </a:r>
            <a:r>
              <a:rPr lang="ru-RU" sz="24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ны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2400" spc="13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сл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2400" spc="1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йр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ов</a:t>
            </a:r>
            <a:r>
              <a:rPr lang="ru-RU" sz="2400" spc="12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(сл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2400" spc="13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он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на)</a:t>
            </a:r>
            <a:r>
              <a:rPr lang="ru-RU" sz="2400" spc="1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без</a:t>
            </a:r>
            <a:r>
              <a:rPr lang="ru-RU" sz="2400" spc="12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оэ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иц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иен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ов</a:t>
            </a:r>
            <a:r>
              <a:rPr lang="ru-RU" sz="2400" spc="12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см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spc="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ения</a:t>
            </a:r>
          </a:p>
          <a:p>
            <a:pPr marL="360680" marR="71755" indent="-285750" algn="just">
              <a:lnSpc>
                <a:spcPct val="110000"/>
              </a:lnSpc>
              <a:spcBef>
                <a:spcPts val="15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2400" spc="-10" dirty="0"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ее</a:t>
            </a:r>
            <a:r>
              <a:rPr lang="ru-RU" sz="2400" spc="10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ич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ство</a:t>
            </a:r>
            <a:r>
              <a:rPr lang="ru-RU" sz="2400" spc="10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ес</a:t>
            </a:r>
            <a:r>
              <a:rPr lang="ru-RU" sz="24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ых</a:t>
            </a:r>
            <a:r>
              <a:rPr lang="ru-RU" sz="2400" spc="9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нтов</a:t>
            </a:r>
            <a:r>
              <a:rPr lang="ru-RU" sz="2400" spc="8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рас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4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ывае</a:t>
            </a:r>
            <a:r>
              <a:rPr lang="ru-RU" sz="24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я как 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оиз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ни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ctr">
              <a:lnSpc>
                <a:spcPct val="110000"/>
              </a:lnSpc>
              <a:spcBef>
                <a:spcPts val="50"/>
              </a:spcBef>
              <a:spcAft>
                <a:spcPts val="0"/>
              </a:spcAft>
              <a:buNone/>
            </a:pPr>
            <a:r>
              <a:rPr lang="en-US" sz="24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i="1" spc="-19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en-US" sz="2400" i="1" spc="12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=</a:t>
            </a:r>
            <a:r>
              <a:rPr lang="en-US" sz="2400" spc="5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MK</a:t>
            </a:r>
            <a:r>
              <a:rPr lang="en-US" sz="2400" i="1" spc="4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ич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ство</a:t>
            </a:r>
            <a:r>
              <a:rPr lang="ru-RU" sz="2400" spc="2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хо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ых</a:t>
            </a:r>
            <a:r>
              <a:rPr lang="ru-RU" sz="2400" spc="25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ме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нн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ых</a:t>
            </a:r>
            <a:r>
              <a:rPr lang="ru-RU" sz="2400" spc="24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йр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2400" spc="29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сети рав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spc="9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ислу</a:t>
            </a:r>
            <a:r>
              <a:rPr lang="ru-RU" sz="2400" spc="6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в,</a:t>
            </a:r>
            <a:r>
              <a:rPr lang="ru-RU" sz="2400" spc="8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акт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риз</a:t>
            </a:r>
            <a:r>
              <a:rPr lang="ru-RU" sz="2400" spc="-2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щих</a:t>
            </a:r>
            <a:r>
              <a:rPr lang="ru-RU" sz="2400" spc="8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ъ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ект</a:t>
            </a:r>
            <a:r>
              <a:rPr lang="ru-RU" sz="2400" spc="9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ссле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ан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2400" spc="9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spc="8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2400" spc="8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spc="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ве</a:t>
            </a:r>
            <a:r>
              <a:rPr lang="ru-RU" sz="24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ры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4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дит</a:t>
            </a:r>
            <a:r>
              <a:rPr lang="ru-RU" sz="24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отн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ие е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дн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ому</a:t>
            </a:r>
            <a:r>
              <a:rPr lang="ru-RU" sz="24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из к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асте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ро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в.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Ко</a:t>
            </a:r>
            <a:r>
              <a:rPr lang="ru-RU" sz="24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ест</a:t>
            </a:r>
            <a:r>
              <a:rPr lang="ru-RU" sz="24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spc="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йр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ов рав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spc="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ичест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 кластер</a:t>
            </a:r>
            <a:r>
              <a:rPr lang="ru-RU" sz="24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в,</a:t>
            </a:r>
            <a:r>
              <a:rPr lang="ru-RU" sz="2400" spc="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spc="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х п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хо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дит</a:t>
            </a:r>
            <a:r>
              <a:rPr lang="ru-RU" sz="2400" spc="24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начал</a:t>
            </a:r>
            <a:r>
              <a:rPr lang="ru-RU" sz="24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ное</a:t>
            </a:r>
            <a:r>
              <a:rPr lang="ru-RU" sz="2400" spc="24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ра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ре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еле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ие</a:t>
            </a:r>
            <a:r>
              <a:rPr lang="ru-RU" sz="2400" spc="24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spc="26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ослед</a:t>
            </a:r>
            <a:r>
              <a:rPr lang="ru-RU" sz="24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щее</a:t>
            </a:r>
            <a:r>
              <a:rPr lang="ru-RU" sz="2400" spc="26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ре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еле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ие об</a:t>
            </a:r>
            <a:r>
              <a:rPr lang="ru-RU" sz="24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чающ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400" spc="2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им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ов.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рма</a:t>
            </a:r>
            <a:r>
              <a:rPr lang="ru-RU" sz="24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иза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ия</a:t>
            </a:r>
            <a:r>
              <a:rPr lang="ru-RU" sz="2400" spc="17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400" spc="18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ем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ых</a:t>
            </a:r>
            <a:r>
              <a:rPr lang="ru-RU" sz="2400" spc="18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яется</a:t>
            </a:r>
            <a:r>
              <a:rPr lang="ru-RU" sz="2400" spc="18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spc="16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ре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ах</a:t>
            </a:r>
            <a:r>
              <a:rPr lang="ru-RU" sz="2400" spc="2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4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–1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]и</a:t>
            </a:r>
            <a:r>
              <a:rPr lang="ru-RU" sz="24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4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AD571202-B77F-468A-AED7-B629349D1F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1224" y="1118259"/>
            <a:ext cx="5306604" cy="4238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F6E9-9333-4F3D-8046-B86130F8438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9733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44902B4-2A27-4722-B537-6FB062F9A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Самообучение и самоорганизация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88AA984-0FA6-4DA7-9D31-4E1B0CDC9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59219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ед</a:t>
            </a:r>
            <a:r>
              <a:rPr lang="ru-RU" sz="24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ет</a:t>
            </a:r>
            <a:r>
              <a:rPr lang="ru-RU" sz="2400" spc="19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раз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ать</a:t>
            </a:r>
            <a:r>
              <a:rPr lang="ru-RU" sz="2400" spc="19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бств</a:t>
            </a:r>
            <a:r>
              <a:rPr lang="ru-RU" sz="24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spc="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ам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оо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4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че</a:t>
            </a:r>
            <a:r>
              <a:rPr lang="ru-RU" sz="24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ие</a:t>
            </a:r>
            <a:r>
              <a:rPr lang="ru-RU" sz="2400" spc="18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spc="18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аниз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ию не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йр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2400" spc="8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сети</a:t>
            </a:r>
            <a:r>
              <a:rPr lang="ru-RU" sz="2400" spc="8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на.</a:t>
            </a:r>
            <a:r>
              <a:rPr lang="ru-RU" sz="2400" spc="9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sz="24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ри</a:t>
            </a:r>
            <a:r>
              <a:rPr lang="ru-RU" sz="2400" spc="8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об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ыч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ом</a:t>
            </a:r>
            <a:r>
              <a:rPr lang="ru-RU" sz="2400" spc="10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b="1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мо</a:t>
            </a:r>
            <a:r>
              <a:rPr lang="ru-RU" sz="2400" b="1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400" b="1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чен</a:t>
            </a:r>
            <a:r>
              <a:rPr lang="ru-RU" sz="2400" b="1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b="1" spc="9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еть</a:t>
            </a:r>
            <a:r>
              <a:rPr lang="ru-RU" sz="2400" spc="8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им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ет</a:t>
            </a:r>
            <a:r>
              <a:rPr lang="ru-RU" sz="2400" spc="9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4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 ф</a:t>
            </a:r>
            <a:r>
              <a:rPr lang="ru-RU" sz="24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си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ров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ru-RU" sz="2400" spc="4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стр</a:t>
            </a:r>
            <a:r>
              <a:rPr lang="ru-RU" sz="24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spc="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4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spc="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spc="4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т.</a:t>
            </a:r>
            <a:r>
              <a:rPr lang="ru-RU" sz="24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е.</a:t>
            </a:r>
            <a:r>
              <a:rPr lang="ru-RU" sz="2400" spc="4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ич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ство</a:t>
            </a:r>
            <a:r>
              <a:rPr lang="ru-RU" sz="2400" spc="3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йр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ов,</a:t>
            </a:r>
            <a:r>
              <a:rPr lang="ru-RU" sz="2400" spc="3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spc="4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зменя</a:t>
            </a:r>
            <a:r>
              <a:rPr lang="ru-RU" sz="24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еся</a:t>
            </a:r>
            <a:r>
              <a:rPr lang="ru-RU" sz="2400" spc="3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 п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же</a:t>
            </a:r>
            <a:r>
              <a:rPr lang="ru-RU" sz="24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spc="16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все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spc="15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ru-RU" sz="24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го</a:t>
            </a:r>
            <a:r>
              <a:rPr lang="ru-RU" sz="2400" spc="15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икла.</a:t>
            </a:r>
            <a:r>
              <a:rPr lang="ru-RU" sz="2400" spc="14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ри</a:t>
            </a:r>
            <a:r>
              <a:rPr lang="ru-RU" sz="2400" spc="19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b="1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моор</a:t>
            </a:r>
            <a:r>
              <a:rPr lang="ru-RU" sz="2400" b="1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4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b="1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ни</a:t>
            </a:r>
            <a:r>
              <a:rPr lang="ru-RU" sz="24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400" b="1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b="1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ци</a:t>
            </a:r>
            <a:r>
              <a:rPr lang="ru-RU" sz="24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b="1" spc="16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сет</a:t>
            </a:r>
            <a:r>
              <a:rPr lang="ru-RU" sz="24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spc="16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spc="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тив,</a:t>
            </a:r>
            <a:r>
              <a:rPr lang="ru-RU" sz="2400" spc="24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sz="2400" spc="24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еет</a:t>
            </a:r>
            <a:r>
              <a:rPr lang="ru-RU" sz="2400" spc="24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ос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ой</a:t>
            </a:r>
            <a:r>
              <a:rPr lang="ru-RU" sz="2400" spc="2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кт</a:t>
            </a:r>
            <a:r>
              <a:rPr lang="ru-RU" sz="24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ры.</a:t>
            </a:r>
            <a:r>
              <a:rPr lang="ru-RU" sz="2400" spc="24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spc="24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ru-RU" sz="24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иси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ос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spc="2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ru-RU" sz="2400" spc="23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2400" spc="-1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24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spc="-15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spc="-1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spc="-15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4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spc="25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spc="45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ссто</a:t>
            </a:r>
            <a:r>
              <a:rPr lang="ru-RU" sz="2400" spc="-1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24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spc="-1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2400" spc="3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spc="3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ро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spc="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дите</a:t>
            </a:r>
            <a:r>
              <a:rPr lang="ru-RU" sz="24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2400" spc="3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spc="3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sz="24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ru-RU" sz="2400" spc="3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ро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spc="3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2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24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ль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ется</a:t>
            </a:r>
            <a:r>
              <a:rPr lang="ru-RU" sz="2400" spc="3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2400" spc="3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клас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ериз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spc="1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им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ра,</a:t>
            </a:r>
            <a:r>
              <a:rPr lang="ru-RU" sz="2400" spc="12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spc="1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2400" spc="13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нн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ого</a:t>
            </a:r>
            <a:r>
              <a:rPr lang="ru-RU" sz="2400" spc="1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2400" spc="12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хо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ды</a:t>
            </a:r>
            <a:r>
              <a:rPr lang="ru-RU" sz="2400" spc="1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ри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spc="1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озд</a:t>
            </a:r>
            <a:r>
              <a:rPr lang="ru-RU" sz="2400" spc="4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ется</a:t>
            </a:r>
            <a:r>
              <a:rPr lang="ru-RU" sz="2400" spc="1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но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й кластер</a:t>
            </a:r>
            <a:r>
              <a:rPr lang="ru-RU" sz="2400" spc="8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spc="9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ru-RU" sz="24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етс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щими</a:t>
            </a:r>
            <a:r>
              <a:rPr lang="ru-RU" sz="2400" spc="9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ему</a:t>
            </a:r>
            <a:r>
              <a:rPr lang="ru-RU" sz="2400" spc="7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весо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ыми</a:t>
            </a:r>
            <a:r>
              <a:rPr lang="ru-RU" sz="2400" spc="8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оэф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нт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ми.</a:t>
            </a:r>
            <a:r>
              <a:rPr lang="ru-RU" sz="2400" spc="9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ро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spc="9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ог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в</a:t>
            </a:r>
            <a:r>
              <a:rPr lang="ru-RU" sz="2400" spc="4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ru-RU" sz="2400" spc="4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рг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низ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spc="4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стр</a:t>
            </a:r>
            <a:r>
              <a:rPr lang="ru-RU" sz="24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кт</a:t>
            </a:r>
            <a:r>
              <a:rPr lang="ru-RU" sz="24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ры</a:t>
            </a:r>
            <a:r>
              <a:rPr lang="ru-RU" sz="2400" spc="4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сети</a:t>
            </a:r>
            <a:r>
              <a:rPr lang="ru-RU" sz="2400" spc="4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ох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он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2400" spc="4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ль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ные</a:t>
            </a:r>
            <a:r>
              <a:rPr lang="ru-RU" sz="2400" spc="4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рон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 мог</a:t>
            </a:r>
            <a:r>
              <a:rPr lang="ru-RU" sz="24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4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искл</a:t>
            </a:r>
            <a:r>
              <a:rPr lang="ru-RU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чаться</a:t>
            </a:r>
            <a:r>
              <a:rPr lang="ru-RU" sz="24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из</a:t>
            </a:r>
            <a:r>
              <a:rPr lang="ru-RU" sz="24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spc="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F6E9-9333-4F3D-8046-B86130F8438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857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271</Words>
  <Application>Microsoft Office PowerPoint</Application>
  <PresentationFormat>Произвольный</PresentationFormat>
  <Paragraphs>24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Нейронные сети Кохонена</vt:lpstr>
      <vt:lpstr>Характеристика сети</vt:lpstr>
      <vt:lpstr>Структура сети</vt:lpstr>
      <vt:lpstr>Самообучение и самоорганизация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Нейронные сети Кохонена</dc:title>
  <dc:creator>Pavla Mikhaylova</dc:creator>
  <cp:lastModifiedBy>GAPS</cp:lastModifiedBy>
  <cp:revision>6</cp:revision>
  <dcterms:created xsi:type="dcterms:W3CDTF">2020-11-24T17:57:55Z</dcterms:created>
  <dcterms:modified xsi:type="dcterms:W3CDTF">2020-11-25T05:54:44Z</dcterms:modified>
</cp:coreProperties>
</file>