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8" r:id="rId20"/>
    <p:sldId id="287" r:id="rId21"/>
    <p:sldId id="286" r:id="rId22"/>
    <p:sldId id="285" r:id="rId23"/>
    <p:sldId id="284" r:id="rId24"/>
    <p:sldId id="283" r:id="rId25"/>
    <p:sldId id="280" r:id="rId26"/>
    <p:sldId id="279" r:id="rId27"/>
    <p:sldId id="289" r:id="rId28"/>
    <p:sldId id="278" r:id="rId29"/>
    <p:sldId id="300" r:id="rId30"/>
    <p:sldId id="316" r:id="rId31"/>
    <p:sldId id="317" r:id="rId32"/>
    <p:sldId id="318" r:id="rId33"/>
    <p:sldId id="319" r:id="rId34"/>
    <p:sldId id="32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26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03193-B835-4D93-B577-3880E6185D2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9106C7-AA40-4C94-A93D-AF980D1BEDD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i="1" u="none" dirty="0">
              <a:latin typeface="Arial" pitchFamily="34" charset="0"/>
              <a:cs typeface="Arial" pitchFamily="34" charset="0"/>
            </a:rPr>
            <a:t>Термическое действие </a:t>
          </a:r>
          <a:r>
            <a:rPr lang="ru-RU" sz="2400" b="1" u="none" dirty="0">
              <a:latin typeface="Arial" pitchFamily="34" charset="0"/>
              <a:cs typeface="Arial" pitchFamily="34" charset="0"/>
            </a:rPr>
            <a:t>тока </a:t>
          </a:r>
        </a:p>
      </dgm:t>
    </dgm:pt>
    <dgm:pt modelId="{504C2C6A-125B-448D-936A-579251A5FC8F}" type="parTrans" cxnId="{0E532DF6-23EE-4200-93AE-21ED3200A27C}">
      <dgm:prSet/>
      <dgm:spPr/>
      <dgm:t>
        <a:bodyPr/>
        <a:lstStyle/>
        <a:p>
          <a:endParaRPr lang="ru-RU"/>
        </a:p>
      </dgm:t>
    </dgm:pt>
    <dgm:pt modelId="{F1C24322-CC6F-4878-B2C8-4682FE1BBE5D}" type="sibTrans" cxnId="{0E532DF6-23EE-4200-93AE-21ED3200A27C}">
      <dgm:prSet/>
      <dgm:spPr/>
      <dgm:t>
        <a:bodyPr/>
        <a:lstStyle/>
        <a:p>
          <a:endParaRPr lang="ru-RU"/>
        </a:p>
      </dgm:t>
    </dgm:pt>
    <dgm:pt modelId="{62470464-B513-45B7-ADCF-3662FDD2758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400" b="1" i="1" dirty="0">
              <a:latin typeface="Arial" pitchFamily="34" charset="0"/>
              <a:cs typeface="Arial" pitchFamily="34" charset="0"/>
            </a:rPr>
            <a:t>Электролитическое действие тока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EF13137-D04F-42C7-B052-33E60C8FEB67}" type="parTrans" cxnId="{D3D1216D-AD78-4B2D-81E9-A89E79B5C1E8}">
      <dgm:prSet/>
      <dgm:spPr/>
      <dgm:t>
        <a:bodyPr/>
        <a:lstStyle/>
        <a:p>
          <a:endParaRPr lang="ru-RU"/>
        </a:p>
      </dgm:t>
    </dgm:pt>
    <dgm:pt modelId="{5AA3CDE0-0CD3-482D-868C-5AD1EB617E2C}" type="sibTrans" cxnId="{D3D1216D-AD78-4B2D-81E9-A89E79B5C1E8}">
      <dgm:prSet/>
      <dgm:spPr/>
      <dgm:t>
        <a:bodyPr/>
        <a:lstStyle/>
        <a:p>
          <a:endParaRPr lang="ru-RU"/>
        </a:p>
      </dgm:t>
    </dgm:pt>
    <dgm:pt modelId="{D2D9C616-EBBF-4565-B730-CAE4C03C669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i="1" u="none" dirty="0">
              <a:latin typeface="Arial" pitchFamily="34" charset="0"/>
              <a:cs typeface="Arial" pitchFamily="34" charset="0"/>
            </a:rPr>
            <a:t>Биологическое действие тока </a:t>
          </a:r>
        </a:p>
      </dgm:t>
    </dgm:pt>
    <dgm:pt modelId="{6BAD5D03-58B1-4DB6-8CC7-4DB1B02C8996}" type="parTrans" cxnId="{C3966484-8860-4443-BE56-400ADB65793D}">
      <dgm:prSet/>
      <dgm:spPr/>
      <dgm:t>
        <a:bodyPr/>
        <a:lstStyle/>
        <a:p>
          <a:endParaRPr lang="ru-RU"/>
        </a:p>
      </dgm:t>
    </dgm:pt>
    <dgm:pt modelId="{41959F76-AF12-454B-9A0E-03B90BDAF018}" type="sibTrans" cxnId="{C3966484-8860-4443-BE56-400ADB65793D}">
      <dgm:prSet/>
      <dgm:spPr/>
      <dgm:t>
        <a:bodyPr/>
        <a:lstStyle/>
        <a:p>
          <a:endParaRPr lang="ru-RU"/>
        </a:p>
      </dgm:t>
    </dgm:pt>
    <dgm:pt modelId="{E83F22BD-53E4-4D36-8A3D-783873EF198A}">
      <dgm:prSet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вызывает ожоги отдельных участков тела, нагрев кровеносных сосудов, нервов, крови и т.п.</a:t>
          </a:r>
        </a:p>
      </dgm:t>
    </dgm:pt>
    <dgm:pt modelId="{2F8C6186-0E51-42AB-AA23-443D8D248A03}" type="parTrans" cxnId="{9CE5ACD1-C167-4E51-AEEA-C1A766600113}">
      <dgm:prSet/>
      <dgm:spPr/>
      <dgm:t>
        <a:bodyPr/>
        <a:lstStyle/>
        <a:p>
          <a:endParaRPr lang="ru-RU"/>
        </a:p>
      </dgm:t>
    </dgm:pt>
    <dgm:pt modelId="{1D86FD83-BD3D-4785-AC63-4BC016067D49}" type="sibTrans" cxnId="{9CE5ACD1-C167-4E51-AEEA-C1A766600113}">
      <dgm:prSet/>
      <dgm:spPr/>
      <dgm:t>
        <a:bodyPr/>
        <a:lstStyle/>
        <a:p>
          <a:endParaRPr lang="ru-RU"/>
        </a:p>
      </dgm:t>
    </dgm:pt>
    <dgm:pt modelId="{075E1465-7975-46E3-B96A-E76A6B10E9D9}">
      <dgm:prSet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выражается в разложении крови и других органических жидкостей организма и вызывает значительные нарушения их физико-химического состава.</a:t>
          </a:r>
        </a:p>
      </dgm:t>
    </dgm:pt>
    <dgm:pt modelId="{F80FA525-4DA6-439B-8E4F-DA813E5BCFBA}" type="parTrans" cxnId="{FC28D558-015F-4E23-AA63-F270DAEC037A}">
      <dgm:prSet/>
      <dgm:spPr/>
      <dgm:t>
        <a:bodyPr/>
        <a:lstStyle/>
        <a:p>
          <a:endParaRPr lang="ru-RU"/>
        </a:p>
      </dgm:t>
    </dgm:pt>
    <dgm:pt modelId="{B37D3529-1D0B-4A1A-B5DA-EE96B2B0D4D2}" type="sibTrans" cxnId="{FC28D558-015F-4E23-AA63-F270DAEC037A}">
      <dgm:prSet/>
      <dgm:spPr/>
      <dgm:t>
        <a:bodyPr/>
        <a:lstStyle/>
        <a:p>
          <a:endParaRPr lang="ru-RU"/>
        </a:p>
      </dgm:t>
    </dgm:pt>
    <dgm:pt modelId="{563BA1BB-3E67-4A48-BFDE-F5B34F69AFBF}">
      <dgm:prSet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проявляется как раздражение и возбуждение живых тканей организма, что сопровождается непроизвольными судорожными сокращениями мышц, легких и сердца.</a:t>
          </a:r>
        </a:p>
      </dgm:t>
    </dgm:pt>
    <dgm:pt modelId="{0DE2AFA1-E57B-463D-934E-8B98AEEF6357}" type="parTrans" cxnId="{020C179D-8628-4857-98B4-FE261C979106}">
      <dgm:prSet/>
      <dgm:spPr/>
      <dgm:t>
        <a:bodyPr/>
        <a:lstStyle/>
        <a:p>
          <a:endParaRPr lang="ru-RU"/>
        </a:p>
      </dgm:t>
    </dgm:pt>
    <dgm:pt modelId="{AF465A1F-D98E-4EF8-97AC-FD29FE6169E0}" type="sibTrans" cxnId="{020C179D-8628-4857-98B4-FE261C979106}">
      <dgm:prSet/>
      <dgm:spPr/>
      <dgm:t>
        <a:bodyPr/>
        <a:lstStyle/>
        <a:p>
          <a:endParaRPr lang="ru-RU"/>
        </a:p>
      </dgm:t>
    </dgm:pt>
    <dgm:pt modelId="{4C4B0777-B05A-488E-87EB-DB314AD63902}" type="pres">
      <dgm:prSet presAssocID="{6F403193-B835-4D93-B577-3880E6185D21}" presName="linear" presStyleCnt="0">
        <dgm:presLayoutVars>
          <dgm:dir/>
          <dgm:animLvl val="lvl"/>
          <dgm:resizeHandles val="exact"/>
        </dgm:presLayoutVars>
      </dgm:prSet>
      <dgm:spPr/>
    </dgm:pt>
    <dgm:pt modelId="{22B84B0F-59E7-4D7D-8F05-FA953C42C580}" type="pres">
      <dgm:prSet presAssocID="{449106C7-AA40-4C94-A93D-AF980D1BEDDC}" presName="parentLin" presStyleCnt="0"/>
      <dgm:spPr/>
    </dgm:pt>
    <dgm:pt modelId="{F729C6FA-F06C-48F9-878F-D7C93803BFE4}" type="pres">
      <dgm:prSet presAssocID="{449106C7-AA40-4C94-A93D-AF980D1BEDDC}" presName="parentLeftMargin" presStyleLbl="node1" presStyleIdx="0" presStyleCnt="3"/>
      <dgm:spPr/>
    </dgm:pt>
    <dgm:pt modelId="{BBE80AD2-9292-4F59-9B3C-8415FFC3D21F}" type="pres">
      <dgm:prSet presAssocID="{449106C7-AA40-4C94-A93D-AF980D1BEDDC}" presName="parentText" presStyleLbl="node1" presStyleIdx="0" presStyleCnt="3" custScaleY="55282" custLinFactNeighborX="-71260" custLinFactNeighborY="-16006">
        <dgm:presLayoutVars>
          <dgm:chMax val="0"/>
          <dgm:bulletEnabled val="1"/>
        </dgm:presLayoutVars>
      </dgm:prSet>
      <dgm:spPr/>
    </dgm:pt>
    <dgm:pt modelId="{E75DE7B3-0C06-4A2C-96AD-2907F4331BFD}" type="pres">
      <dgm:prSet presAssocID="{449106C7-AA40-4C94-A93D-AF980D1BEDDC}" presName="negativeSpace" presStyleCnt="0"/>
      <dgm:spPr/>
    </dgm:pt>
    <dgm:pt modelId="{1B73FC4F-6EFC-40F7-8849-EFCA224AB26C}" type="pres">
      <dgm:prSet presAssocID="{449106C7-AA40-4C94-A93D-AF980D1BEDDC}" presName="childText" presStyleLbl="conFgAcc1" presStyleIdx="0" presStyleCnt="3">
        <dgm:presLayoutVars>
          <dgm:bulletEnabled val="1"/>
        </dgm:presLayoutVars>
      </dgm:prSet>
      <dgm:spPr/>
    </dgm:pt>
    <dgm:pt modelId="{A4984E4F-860C-47EC-A272-3B4FA091ED5E}" type="pres">
      <dgm:prSet presAssocID="{F1C24322-CC6F-4878-B2C8-4682FE1BBE5D}" presName="spaceBetweenRectangles" presStyleCnt="0"/>
      <dgm:spPr/>
    </dgm:pt>
    <dgm:pt modelId="{C0642AB0-4324-409A-AE0A-6EE90FA3E0E3}" type="pres">
      <dgm:prSet presAssocID="{62470464-B513-45B7-ADCF-3662FDD27582}" presName="parentLin" presStyleCnt="0"/>
      <dgm:spPr/>
    </dgm:pt>
    <dgm:pt modelId="{B4BC323F-A31F-400B-B733-7678B6AD4614}" type="pres">
      <dgm:prSet presAssocID="{62470464-B513-45B7-ADCF-3662FDD27582}" presName="parentLeftMargin" presStyleLbl="node1" presStyleIdx="0" presStyleCnt="3"/>
      <dgm:spPr/>
    </dgm:pt>
    <dgm:pt modelId="{0E33786A-CCED-4077-A983-DA65FB44939E}" type="pres">
      <dgm:prSet presAssocID="{62470464-B513-45B7-ADCF-3662FDD27582}" presName="parentText" presStyleLbl="node1" presStyleIdx="1" presStyleCnt="3" custScaleX="130269" custScaleY="54061" custLinFactNeighborX="-75971" custLinFactNeighborY="-3108">
        <dgm:presLayoutVars>
          <dgm:chMax val="0"/>
          <dgm:bulletEnabled val="1"/>
        </dgm:presLayoutVars>
      </dgm:prSet>
      <dgm:spPr/>
    </dgm:pt>
    <dgm:pt modelId="{8FA8D94B-9300-4F3B-AF23-3BACC124B803}" type="pres">
      <dgm:prSet presAssocID="{62470464-B513-45B7-ADCF-3662FDD27582}" presName="negativeSpace" presStyleCnt="0"/>
      <dgm:spPr/>
    </dgm:pt>
    <dgm:pt modelId="{687F7096-50F6-407C-BF2A-3C2472A8FD29}" type="pres">
      <dgm:prSet presAssocID="{62470464-B513-45B7-ADCF-3662FDD27582}" presName="childText" presStyleLbl="conFgAcc1" presStyleIdx="1" presStyleCnt="3">
        <dgm:presLayoutVars>
          <dgm:bulletEnabled val="1"/>
        </dgm:presLayoutVars>
      </dgm:prSet>
      <dgm:spPr/>
    </dgm:pt>
    <dgm:pt modelId="{BFEA6FDB-16CB-4E75-9920-8DFD1674EC6D}" type="pres">
      <dgm:prSet presAssocID="{5AA3CDE0-0CD3-482D-868C-5AD1EB617E2C}" presName="spaceBetweenRectangles" presStyleCnt="0"/>
      <dgm:spPr/>
    </dgm:pt>
    <dgm:pt modelId="{CE9E036E-D229-4DCF-B344-65072C0C2C26}" type="pres">
      <dgm:prSet presAssocID="{D2D9C616-EBBF-4565-B730-CAE4C03C6695}" presName="parentLin" presStyleCnt="0"/>
      <dgm:spPr/>
    </dgm:pt>
    <dgm:pt modelId="{A1D8E0A7-6065-4B52-B393-B9A0E45CD8D8}" type="pres">
      <dgm:prSet presAssocID="{D2D9C616-EBBF-4565-B730-CAE4C03C6695}" presName="parentLeftMargin" presStyleLbl="node1" presStyleIdx="1" presStyleCnt="3"/>
      <dgm:spPr/>
    </dgm:pt>
    <dgm:pt modelId="{D686FAAE-777A-48F3-B642-BB205F06CDDD}" type="pres">
      <dgm:prSet presAssocID="{D2D9C616-EBBF-4565-B730-CAE4C03C6695}" presName="parentText" presStyleLbl="node1" presStyleIdx="2" presStyleCnt="3" custScaleY="63824" custLinFactNeighborX="-73316">
        <dgm:presLayoutVars>
          <dgm:chMax val="0"/>
          <dgm:bulletEnabled val="1"/>
        </dgm:presLayoutVars>
      </dgm:prSet>
      <dgm:spPr/>
    </dgm:pt>
    <dgm:pt modelId="{B0017424-ED2E-4465-BDFE-14B88DAA09BD}" type="pres">
      <dgm:prSet presAssocID="{D2D9C616-EBBF-4565-B730-CAE4C03C6695}" presName="negativeSpace" presStyleCnt="0"/>
      <dgm:spPr/>
    </dgm:pt>
    <dgm:pt modelId="{EA9BFD11-96C1-4598-BA2A-90268D777E53}" type="pres">
      <dgm:prSet presAssocID="{D2D9C616-EBBF-4565-B730-CAE4C03C66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3D1216D-AD78-4B2D-81E9-A89E79B5C1E8}" srcId="{6F403193-B835-4D93-B577-3880E6185D21}" destId="{62470464-B513-45B7-ADCF-3662FDD27582}" srcOrd="1" destOrd="0" parTransId="{AEF13137-D04F-42C7-B052-33E60C8FEB67}" sibTransId="{5AA3CDE0-0CD3-482D-868C-5AD1EB617E2C}"/>
    <dgm:cxn modelId="{2C4B8C53-9EB9-493A-AA11-21C719814EEA}" type="presOf" srcId="{563BA1BB-3E67-4A48-BFDE-F5B34F69AFBF}" destId="{EA9BFD11-96C1-4598-BA2A-90268D777E53}" srcOrd="0" destOrd="0" presId="urn:microsoft.com/office/officeart/2005/8/layout/list1"/>
    <dgm:cxn modelId="{04EBDD55-2E00-44BD-83C2-C838B1DB812D}" type="presOf" srcId="{449106C7-AA40-4C94-A93D-AF980D1BEDDC}" destId="{F729C6FA-F06C-48F9-878F-D7C93803BFE4}" srcOrd="0" destOrd="0" presId="urn:microsoft.com/office/officeart/2005/8/layout/list1"/>
    <dgm:cxn modelId="{6992F655-C32A-48C3-BC3F-7BF3933C590C}" type="presOf" srcId="{62470464-B513-45B7-ADCF-3662FDD27582}" destId="{0E33786A-CCED-4077-A983-DA65FB44939E}" srcOrd="1" destOrd="0" presId="urn:microsoft.com/office/officeart/2005/8/layout/list1"/>
    <dgm:cxn modelId="{FC28D558-015F-4E23-AA63-F270DAEC037A}" srcId="{62470464-B513-45B7-ADCF-3662FDD27582}" destId="{075E1465-7975-46E3-B96A-E76A6B10E9D9}" srcOrd="0" destOrd="0" parTransId="{F80FA525-4DA6-439B-8E4F-DA813E5BCFBA}" sibTransId="{B37D3529-1D0B-4A1A-B5DA-EE96B2B0D4D2}"/>
    <dgm:cxn modelId="{C3966484-8860-4443-BE56-400ADB65793D}" srcId="{6F403193-B835-4D93-B577-3880E6185D21}" destId="{D2D9C616-EBBF-4565-B730-CAE4C03C6695}" srcOrd="2" destOrd="0" parTransId="{6BAD5D03-58B1-4DB6-8CC7-4DB1B02C8996}" sibTransId="{41959F76-AF12-454B-9A0E-03B90BDAF018}"/>
    <dgm:cxn modelId="{AD17BA94-7DFF-446E-820B-31D9E07F7D03}" type="presOf" srcId="{D2D9C616-EBBF-4565-B730-CAE4C03C6695}" destId="{D686FAAE-777A-48F3-B642-BB205F06CDDD}" srcOrd="1" destOrd="0" presId="urn:microsoft.com/office/officeart/2005/8/layout/list1"/>
    <dgm:cxn modelId="{63ABB598-0AC4-4357-B62D-854BBEFD8AA1}" type="presOf" srcId="{62470464-B513-45B7-ADCF-3662FDD27582}" destId="{B4BC323F-A31F-400B-B733-7678B6AD4614}" srcOrd="0" destOrd="0" presId="urn:microsoft.com/office/officeart/2005/8/layout/list1"/>
    <dgm:cxn modelId="{BA5AB299-977E-4774-9349-AC757A93B2D3}" type="presOf" srcId="{E83F22BD-53E4-4D36-8A3D-783873EF198A}" destId="{1B73FC4F-6EFC-40F7-8849-EFCA224AB26C}" srcOrd="0" destOrd="0" presId="urn:microsoft.com/office/officeart/2005/8/layout/list1"/>
    <dgm:cxn modelId="{AED83A9C-F2A3-463B-AB7D-B4D4E9D6A30D}" type="presOf" srcId="{075E1465-7975-46E3-B96A-E76A6B10E9D9}" destId="{687F7096-50F6-407C-BF2A-3C2472A8FD29}" srcOrd="0" destOrd="0" presId="urn:microsoft.com/office/officeart/2005/8/layout/list1"/>
    <dgm:cxn modelId="{020C179D-8628-4857-98B4-FE261C979106}" srcId="{D2D9C616-EBBF-4565-B730-CAE4C03C6695}" destId="{563BA1BB-3E67-4A48-BFDE-F5B34F69AFBF}" srcOrd="0" destOrd="0" parTransId="{0DE2AFA1-E57B-463D-934E-8B98AEEF6357}" sibTransId="{AF465A1F-D98E-4EF8-97AC-FD29FE6169E0}"/>
    <dgm:cxn modelId="{9CE5ACD1-C167-4E51-AEEA-C1A766600113}" srcId="{449106C7-AA40-4C94-A93D-AF980D1BEDDC}" destId="{E83F22BD-53E4-4D36-8A3D-783873EF198A}" srcOrd="0" destOrd="0" parTransId="{2F8C6186-0E51-42AB-AA23-443D8D248A03}" sibTransId="{1D86FD83-BD3D-4785-AC63-4BC016067D49}"/>
    <dgm:cxn modelId="{9344BCD3-F302-4F1A-8EC7-799CEDA986F6}" type="presOf" srcId="{6F403193-B835-4D93-B577-3880E6185D21}" destId="{4C4B0777-B05A-488E-87EB-DB314AD63902}" srcOrd="0" destOrd="0" presId="urn:microsoft.com/office/officeart/2005/8/layout/list1"/>
    <dgm:cxn modelId="{39F28AF3-B7AD-4985-984B-A04B840DA938}" type="presOf" srcId="{449106C7-AA40-4C94-A93D-AF980D1BEDDC}" destId="{BBE80AD2-9292-4F59-9B3C-8415FFC3D21F}" srcOrd="1" destOrd="0" presId="urn:microsoft.com/office/officeart/2005/8/layout/list1"/>
    <dgm:cxn modelId="{D66EF5F5-1569-4F52-A4C5-5C4FD11121A8}" type="presOf" srcId="{D2D9C616-EBBF-4565-B730-CAE4C03C6695}" destId="{A1D8E0A7-6065-4B52-B393-B9A0E45CD8D8}" srcOrd="0" destOrd="0" presId="urn:microsoft.com/office/officeart/2005/8/layout/list1"/>
    <dgm:cxn modelId="{0E532DF6-23EE-4200-93AE-21ED3200A27C}" srcId="{6F403193-B835-4D93-B577-3880E6185D21}" destId="{449106C7-AA40-4C94-A93D-AF980D1BEDDC}" srcOrd="0" destOrd="0" parTransId="{504C2C6A-125B-448D-936A-579251A5FC8F}" sibTransId="{F1C24322-CC6F-4878-B2C8-4682FE1BBE5D}"/>
    <dgm:cxn modelId="{1658595D-328D-40F8-9D94-84E0860905CE}" type="presParOf" srcId="{4C4B0777-B05A-488E-87EB-DB314AD63902}" destId="{22B84B0F-59E7-4D7D-8F05-FA953C42C580}" srcOrd="0" destOrd="0" presId="urn:microsoft.com/office/officeart/2005/8/layout/list1"/>
    <dgm:cxn modelId="{67EF02DF-CB21-4640-BED7-E4C3BF87E038}" type="presParOf" srcId="{22B84B0F-59E7-4D7D-8F05-FA953C42C580}" destId="{F729C6FA-F06C-48F9-878F-D7C93803BFE4}" srcOrd="0" destOrd="0" presId="urn:microsoft.com/office/officeart/2005/8/layout/list1"/>
    <dgm:cxn modelId="{D2E97C68-6EBA-4B61-BA4E-18D2719BDC60}" type="presParOf" srcId="{22B84B0F-59E7-4D7D-8F05-FA953C42C580}" destId="{BBE80AD2-9292-4F59-9B3C-8415FFC3D21F}" srcOrd="1" destOrd="0" presId="urn:microsoft.com/office/officeart/2005/8/layout/list1"/>
    <dgm:cxn modelId="{CDE9031B-0067-4326-96B7-1AEE19F4F6BB}" type="presParOf" srcId="{4C4B0777-B05A-488E-87EB-DB314AD63902}" destId="{E75DE7B3-0C06-4A2C-96AD-2907F4331BFD}" srcOrd="1" destOrd="0" presId="urn:microsoft.com/office/officeart/2005/8/layout/list1"/>
    <dgm:cxn modelId="{1B2EF252-8ECC-4806-9DB1-EDE2C998D9B5}" type="presParOf" srcId="{4C4B0777-B05A-488E-87EB-DB314AD63902}" destId="{1B73FC4F-6EFC-40F7-8849-EFCA224AB26C}" srcOrd="2" destOrd="0" presId="urn:microsoft.com/office/officeart/2005/8/layout/list1"/>
    <dgm:cxn modelId="{2ADB6EAA-7052-48B2-86A7-80FD3132865E}" type="presParOf" srcId="{4C4B0777-B05A-488E-87EB-DB314AD63902}" destId="{A4984E4F-860C-47EC-A272-3B4FA091ED5E}" srcOrd="3" destOrd="0" presId="urn:microsoft.com/office/officeart/2005/8/layout/list1"/>
    <dgm:cxn modelId="{096E3C64-1D5D-4E91-93D4-C0051809D6DF}" type="presParOf" srcId="{4C4B0777-B05A-488E-87EB-DB314AD63902}" destId="{C0642AB0-4324-409A-AE0A-6EE90FA3E0E3}" srcOrd="4" destOrd="0" presId="urn:microsoft.com/office/officeart/2005/8/layout/list1"/>
    <dgm:cxn modelId="{32AE60F2-56B0-4B37-84BE-77C38FF45C6A}" type="presParOf" srcId="{C0642AB0-4324-409A-AE0A-6EE90FA3E0E3}" destId="{B4BC323F-A31F-400B-B733-7678B6AD4614}" srcOrd="0" destOrd="0" presId="urn:microsoft.com/office/officeart/2005/8/layout/list1"/>
    <dgm:cxn modelId="{9F3E45A8-AD80-43F6-94AB-02DBB41904F4}" type="presParOf" srcId="{C0642AB0-4324-409A-AE0A-6EE90FA3E0E3}" destId="{0E33786A-CCED-4077-A983-DA65FB44939E}" srcOrd="1" destOrd="0" presId="urn:microsoft.com/office/officeart/2005/8/layout/list1"/>
    <dgm:cxn modelId="{1DB65F0D-E21D-4BFB-9CC6-AC27DC73D695}" type="presParOf" srcId="{4C4B0777-B05A-488E-87EB-DB314AD63902}" destId="{8FA8D94B-9300-4F3B-AF23-3BACC124B803}" srcOrd="5" destOrd="0" presId="urn:microsoft.com/office/officeart/2005/8/layout/list1"/>
    <dgm:cxn modelId="{FF60F402-0F4A-47FE-B54E-344B8DF343D8}" type="presParOf" srcId="{4C4B0777-B05A-488E-87EB-DB314AD63902}" destId="{687F7096-50F6-407C-BF2A-3C2472A8FD29}" srcOrd="6" destOrd="0" presId="urn:microsoft.com/office/officeart/2005/8/layout/list1"/>
    <dgm:cxn modelId="{A2B14638-9C8B-49E6-9762-DE2EA3315D48}" type="presParOf" srcId="{4C4B0777-B05A-488E-87EB-DB314AD63902}" destId="{BFEA6FDB-16CB-4E75-9920-8DFD1674EC6D}" srcOrd="7" destOrd="0" presId="urn:microsoft.com/office/officeart/2005/8/layout/list1"/>
    <dgm:cxn modelId="{022CDBE5-E8FF-41B3-999A-33026E967E62}" type="presParOf" srcId="{4C4B0777-B05A-488E-87EB-DB314AD63902}" destId="{CE9E036E-D229-4DCF-B344-65072C0C2C26}" srcOrd="8" destOrd="0" presId="urn:microsoft.com/office/officeart/2005/8/layout/list1"/>
    <dgm:cxn modelId="{5CD5B4A0-A8D9-453F-9695-176191C81AD4}" type="presParOf" srcId="{CE9E036E-D229-4DCF-B344-65072C0C2C26}" destId="{A1D8E0A7-6065-4B52-B393-B9A0E45CD8D8}" srcOrd="0" destOrd="0" presId="urn:microsoft.com/office/officeart/2005/8/layout/list1"/>
    <dgm:cxn modelId="{BE610B66-1422-43E4-A689-35E0D8093AB8}" type="presParOf" srcId="{CE9E036E-D229-4DCF-B344-65072C0C2C26}" destId="{D686FAAE-777A-48F3-B642-BB205F06CDDD}" srcOrd="1" destOrd="0" presId="urn:microsoft.com/office/officeart/2005/8/layout/list1"/>
    <dgm:cxn modelId="{C0072CB5-3B81-4C48-A84E-3920420BDD01}" type="presParOf" srcId="{4C4B0777-B05A-488E-87EB-DB314AD63902}" destId="{B0017424-ED2E-4465-BDFE-14B88DAA09BD}" srcOrd="9" destOrd="0" presId="urn:microsoft.com/office/officeart/2005/8/layout/list1"/>
    <dgm:cxn modelId="{2C53922E-FE20-47A8-9B02-4C38B12AB48C}" type="presParOf" srcId="{4C4B0777-B05A-488E-87EB-DB314AD63902}" destId="{EA9BFD11-96C1-4598-BA2A-90268D777E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F1198-005E-4FEB-A8DC-76E3C4D5AB40}" type="doc">
      <dgm:prSet loTypeId="urn:microsoft.com/office/officeart/2008/layout/LinedLis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4EE70-834B-4F64-B56E-C339E8BFB77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Электрический ожог</a:t>
          </a:r>
          <a:r>
            <a:rPr lang="ru-RU" sz="2000" b="1" dirty="0">
              <a:latin typeface="Arial" pitchFamily="34" charset="0"/>
              <a:cs typeface="Arial" pitchFamily="34" charset="0"/>
            </a:rPr>
            <a:t> </a:t>
          </a:r>
          <a:r>
            <a:rPr lang="ru-RU" sz="2000" b="0" dirty="0">
              <a:latin typeface="Arial" pitchFamily="34" charset="0"/>
              <a:cs typeface="Arial" pitchFamily="34" charset="0"/>
            </a:rPr>
            <a:t>(токовый или дуговой). Ожоги разделяются на четыре степени</a:t>
          </a:r>
        </a:p>
      </dgm:t>
    </dgm:pt>
    <dgm:pt modelId="{1B846640-6F74-40CF-8DDC-9A8B4113C214}" type="parTrans" cxnId="{5E3A6E24-3829-436B-BC95-81BEDB2889E8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11D2F118-FE85-4B7D-AAF0-51C5DCAF293C}" type="sibTrans" cxnId="{5E3A6E24-3829-436B-BC95-81BEDB2889E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55C742D6-E52B-4E64-A872-0A63B42FBCA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Электрические знаки</a:t>
          </a:r>
          <a:r>
            <a:rPr lang="ru-RU" sz="2000" dirty="0">
              <a:latin typeface="Arial" pitchFamily="34" charset="0"/>
              <a:cs typeface="Arial" pitchFamily="34" charset="0"/>
            </a:rPr>
            <a:t> – </a:t>
          </a:r>
          <a:r>
            <a:rPr lang="ru-RU" sz="1800" dirty="0">
              <a:latin typeface="Arial" pitchFamily="34" charset="0"/>
              <a:cs typeface="Arial" pitchFamily="34" charset="0"/>
            </a:rPr>
            <a:t>серые пятна, образующиеся на коже в результате действия тока</a:t>
          </a:r>
        </a:p>
      </dgm:t>
    </dgm:pt>
    <dgm:pt modelId="{059A81D2-DA50-42A3-8F5B-200C476A31B1}" type="parTrans" cxnId="{5A2F7FC3-766E-44F7-85ED-3ADE720A9C46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D07AFD4-98FB-41A4-B5F0-440228C04345}" type="sibTrans" cxnId="{5A2F7FC3-766E-44F7-85ED-3ADE720A9C46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0BBFD8BF-B72F-4415-83AA-BA6D4D6C0676}">
      <dgm:prSet phldrT="[Текст]" custT="1"/>
      <dgm:spPr/>
      <dgm:t>
        <a:bodyPr/>
        <a:lstStyle/>
        <a:p>
          <a:pPr algn="l"/>
          <a:r>
            <a: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Металлизация кожи</a:t>
          </a:r>
          <a:r>
            <a:rPr lang="ru-RU" sz="2000" dirty="0">
              <a:latin typeface="Arial" pitchFamily="34" charset="0"/>
              <a:cs typeface="Arial" pitchFamily="34" charset="0"/>
            </a:rPr>
            <a:t> – </a:t>
          </a:r>
          <a:r>
            <a:rPr lang="ru-RU" sz="1800" dirty="0">
              <a:latin typeface="Arial" pitchFamily="34" charset="0"/>
              <a:cs typeface="Arial" pitchFamily="34" charset="0"/>
            </a:rPr>
            <a:t>проникновение в верхние слои кожи частиц металла, расплавленного электрической дугой</a:t>
          </a:r>
        </a:p>
      </dgm:t>
    </dgm:pt>
    <dgm:pt modelId="{7CC4F2E9-3E6E-4484-B167-8E0CB7F5B124}" type="parTrans" cxnId="{04111430-9F3E-4314-AFA7-00A610FAF97D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EEC9444-5B7F-49B9-9EB2-8B2DF905C193}" type="sibTrans" cxnId="{04111430-9F3E-4314-AFA7-00A610FAF97D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C851899A-C253-45B2-BE24-371BE510AAB1}">
      <dgm:prSet custT="1"/>
      <dgm:spPr/>
      <dgm:t>
        <a:bodyPr/>
        <a:lstStyle/>
        <a:p>
          <a:pPr algn="l"/>
          <a:r>
            <a:rPr lang="ru-RU" sz="2000" b="1" dirty="0" err="1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Электроофтальмия</a:t>
          </a:r>
          <a:r>
            <a:rPr lang="ru-RU" sz="2000" b="1" dirty="0">
              <a:latin typeface="Arial" pitchFamily="34" charset="0"/>
              <a:cs typeface="Arial" pitchFamily="34" charset="0"/>
            </a:rPr>
            <a:t> </a:t>
          </a:r>
          <a:r>
            <a:rPr lang="ru-RU" sz="2000" b="0" dirty="0">
              <a:latin typeface="Arial" pitchFamily="34" charset="0"/>
              <a:cs typeface="Arial" pitchFamily="34" charset="0"/>
            </a:rPr>
            <a:t>–</a:t>
          </a:r>
          <a:r>
            <a:rPr lang="ru-RU" sz="20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>
              <a:latin typeface="Arial" pitchFamily="34" charset="0"/>
              <a:cs typeface="Arial" pitchFamily="34" charset="0"/>
            </a:rPr>
            <a:t>поражение глаз, вызванное интенсивным излучением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>
              <a:latin typeface="Arial" pitchFamily="34" charset="0"/>
              <a:cs typeface="Arial" pitchFamily="34" charset="0"/>
            </a:rPr>
            <a:t>электрической дуги</a:t>
          </a:r>
        </a:p>
      </dgm:t>
    </dgm:pt>
    <dgm:pt modelId="{6F003D8F-033F-49BD-8CDB-D0356CDF520A}" type="parTrans" cxnId="{8D8979BD-01A0-4402-9830-92CCE2A344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486B59F-AB71-42F5-8FE4-1DCB3A6140F3}" type="sibTrans" cxnId="{8D8979BD-01A0-4402-9830-92CCE2A344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5838D95-B714-4D05-A0C5-2470F96B70AD}">
      <dgm:prSet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Механические повреждения</a:t>
          </a:r>
          <a:endParaRPr lang="ru-RU" sz="20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08C1B3A-25F0-4903-B74B-1924E694E937}" type="parTrans" cxnId="{51546EFB-82E5-4303-A235-C2A07EF6B8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A5E6B5-2883-4ECD-B85C-4067CBBD7AF9}" type="sibTrans" cxnId="{51546EFB-82E5-4303-A235-C2A07EF6B8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E7FD87B-A668-47BA-B2AB-BDAE2EB1E12C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>
              <a:latin typeface="Arial" pitchFamily="34" charset="0"/>
              <a:cs typeface="Arial" pitchFamily="34" charset="0"/>
            </a:rPr>
            <a:t>покраснение кожи</a:t>
          </a:r>
        </a:p>
      </dgm:t>
    </dgm:pt>
    <dgm:pt modelId="{7E05362F-E732-4C6B-81E8-7A169539B0CD}" type="sibTrans" cxnId="{10F95F93-C099-4165-B74B-CDD46334C5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4300D4-DE8D-4BED-9DB1-FC21E1ED8F19}" type="parTrans" cxnId="{10F95F93-C099-4165-B74B-CDD46334C5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98FE0F-AF35-4FD7-9527-C3F34B88DE66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>
              <a:latin typeface="Arial" pitchFamily="34" charset="0"/>
              <a:cs typeface="Arial" pitchFamily="34" charset="0"/>
            </a:rPr>
            <a:t>образование пузырей</a:t>
          </a:r>
        </a:p>
      </dgm:t>
    </dgm:pt>
    <dgm:pt modelId="{06CCC825-FD6E-401F-9B18-E3FFCC0EFFA5}" type="parTrans" cxnId="{0CE78A03-331C-4958-AC19-7D494CD6C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C0B8A3-6A2D-4A1E-B9FA-BDF7667067FD}" type="sibTrans" cxnId="{0CE78A03-331C-4958-AC19-7D494CD6C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4B0AFE-61E6-485E-AE16-5414FAA679AA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III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>
              <a:latin typeface="Arial" pitchFamily="34" charset="0"/>
              <a:cs typeface="Arial" pitchFamily="34" charset="0"/>
            </a:rPr>
            <a:t>омертвение всей толщи кожи</a:t>
          </a:r>
        </a:p>
      </dgm:t>
    </dgm:pt>
    <dgm:pt modelId="{2F25B96C-D489-4BAC-A2D6-EC67CE23700B}" type="parTrans" cxnId="{E7025198-9CFF-4970-8664-97EE9061B65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CFFBCDF-71BD-4CBE-AD51-FD9DAD6B8F26}" type="sibTrans" cxnId="{E7025198-9CFF-4970-8664-97EE9061B65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57E10B-EB35-4271-859A-CA584F4A8B0B}">
      <dgm:prSet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IV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>
              <a:latin typeface="Arial" pitchFamily="34" charset="0"/>
              <a:cs typeface="Arial" pitchFamily="34" charset="0"/>
            </a:rPr>
            <a:t>обугливание тканей</a:t>
          </a:r>
        </a:p>
      </dgm:t>
    </dgm:pt>
    <dgm:pt modelId="{502EEB86-3308-4B83-B2EF-CFB95349C07F}" type="parTrans" cxnId="{07EF7462-B74F-448D-A9F6-DDFC3F44EBF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DB04D9-7A40-4356-8F59-41277D9EC62F}" type="sibTrans" cxnId="{07EF7462-B74F-448D-A9F6-DDFC3F44EBF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A0B4C5-4F81-4D50-99FB-1EE6B540513D}">
      <dgm:prSet phldrT="[Текст]" custT="1"/>
      <dgm:spPr/>
      <dgm:t>
        <a:bodyPr vert="vert270"/>
        <a:lstStyle/>
        <a:p>
          <a:pPr algn="ctr"/>
          <a:r>
            <a: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 </a:t>
          </a:r>
          <a:endParaRPr lang="ru-RU" sz="2400" u="sng" dirty="0">
            <a:latin typeface="Arial" pitchFamily="34" charset="0"/>
            <a:cs typeface="Arial" pitchFamily="34" charset="0"/>
          </a:endParaRPr>
        </a:p>
      </dgm:t>
    </dgm:pt>
    <dgm:pt modelId="{75E540EE-BDFC-4D5F-954A-A22BB4C18960}" type="sibTrans" cxnId="{A75572F5-5D9E-4733-8869-7FA29E5B89F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0E0D0FE-1359-4301-9F3C-96B8B22E94B2}" type="parTrans" cxnId="{A75572F5-5D9E-4733-8869-7FA29E5B89F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B2374B5F-C989-4553-959C-4EFE304206AC}" type="pres">
      <dgm:prSet presAssocID="{BD3F1198-005E-4FEB-A8DC-76E3C4D5AB40}" presName="vert0" presStyleCnt="0">
        <dgm:presLayoutVars>
          <dgm:dir/>
          <dgm:animOne val="branch"/>
          <dgm:animLvl val="lvl"/>
        </dgm:presLayoutVars>
      </dgm:prSet>
      <dgm:spPr/>
    </dgm:pt>
    <dgm:pt modelId="{1D368050-FACE-44BF-B44F-DB52BF311FC4}" type="pres">
      <dgm:prSet presAssocID="{82A0B4C5-4F81-4D50-99FB-1EE6B540513D}" presName="thickLine" presStyleLbl="alignNode1" presStyleIdx="0" presStyleCnt="1"/>
      <dgm:spPr/>
    </dgm:pt>
    <dgm:pt modelId="{B6F0430B-D772-4E26-A1ED-32FD9002CCD0}" type="pres">
      <dgm:prSet presAssocID="{82A0B4C5-4F81-4D50-99FB-1EE6B540513D}" presName="horz1" presStyleCnt="0"/>
      <dgm:spPr/>
    </dgm:pt>
    <dgm:pt modelId="{FC679D78-1FDE-43D0-99BC-0D500B565D6A}" type="pres">
      <dgm:prSet presAssocID="{82A0B4C5-4F81-4D50-99FB-1EE6B540513D}" presName="tx1" presStyleLbl="revTx" presStyleIdx="0" presStyleCnt="10" custScaleX="39228" custScaleY="100196"/>
      <dgm:spPr/>
    </dgm:pt>
    <dgm:pt modelId="{B7E59ACD-DFA5-4606-B0D0-6AA4D2973AC8}" type="pres">
      <dgm:prSet presAssocID="{82A0B4C5-4F81-4D50-99FB-1EE6B540513D}" presName="vert1" presStyleCnt="0"/>
      <dgm:spPr/>
    </dgm:pt>
    <dgm:pt modelId="{7B29B647-2771-44C1-B67B-661C1A137821}" type="pres">
      <dgm:prSet presAssocID="{41B4EE70-834B-4F64-B56E-C339E8BFB771}" presName="vertSpace2a" presStyleCnt="0"/>
      <dgm:spPr/>
    </dgm:pt>
    <dgm:pt modelId="{7708C439-8E82-4042-B96A-D651AF639723}" type="pres">
      <dgm:prSet presAssocID="{41B4EE70-834B-4F64-B56E-C339E8BFB771}" presName="horz2" presStyleCnt="0"/>
      <dgm:spPr/>
    </dgm:pt>
    <dgm:pt modelId="{93FBA3B6-F398-490D-8D32-39E1EB7B0EF5}" type="pres">
      <dgm:prSet presAssocID="{41B4EE70-834B-4F64-B56E-C339E8BFB771}" presName="horzSpace2" presStyleCnt="0"/>
      <dgm:spPr/>
    </dgm:pt>
    <dgm:pt modelId="{430D0D7A-8B0F-4449-80A8-109CE2A2E18E}" type="pres">
      <dgm:prSet presAssocID="{41B4EE70-834B-4F64-B56E-C339E8BFB771}" presName="tx2" presStyleLbl="revTx" presStyleIdx="1" presStyleCnt="10" custScaleX="110000" custScaleY="110000"/>
      <dgm:spPr/>
    </dgm:pt>
    <dgm:pt modelId="{77FC0A69-9934-4FF8-AE1A-18EA902D7188}" type="pres">
      <dgm:prSet presAssocID="{41B4EE70-834B-4F64-B56E-C339E8BFB771}" presName="vert2" presStyleCnt="0"/>
      <dgm:spPr/>
    </dgm:pt>
    <dgm:pt modelId="{5DB7761A-7A77-4FCC-A1E5-7EAC43A8F718}" type="pres">
      <dgm:prSet presAssocID="{BE7FD87B-A668-47BA-B2AB-BDAE2EB1E12C}" presName="horz3" presStyleCnt="0"/>
      <dgm:spPr/>
    </dgm:pt>
    <dgm:pt modelId="{6A57C537-D32D-4ECA-92DA-CCA9817DD19A}" type="pres">
      <dgm:prSet presAssocID="{BE7FD87B-A668-47BA-B2AB-BDAE2EB1E12C}" presName="horzSpace3" presStyleCnt="0"/>
      <dgm:spPr/>
    </dgm:pt>
    <dgm:pt modelId="{84EFE364-2E9B-42DC-AEF8-17841EB64A76}" type="pres">
      <dgm:prSet presAssocID="{BE7FD87B-A668-47BA-B2AB-BDAE2EB1E12C}" presName="tx3" presStyleLbl="revTx" presStyleIdx="2" presStyleCnt="10" custScaleX="129743" custScaleY="83390"/>
      <dgm:spPr/>
    </dgm:pt>
    <dgm:pt modelId="{E21FC337-ED89-4D6F-A496-F15AAD75E85B}" type="pres">
      <dgm:prSet presAssocID="{BE7FD87B-A668-47BA-B2AB-BDAE2EB1E12C}" presName="vert3" presStyleCnt="0"/>
      <dgm:spPr/>
    </dgm:pt>
    <dgm:pt modelId="{D11B0BB1-7424-46B4-B9DB-939A991198FA}" type="pres">
      <dgm:prSet presAssocID="{7E05362F-E732-4C6B-81E8-7A169539B0CD}" presName="thinLine3" presStyleLbl="callout" presStyleIdx="0" presStyleCnt="8"/>
      <dgm:spPr/>
    </dgm:pt>
    <dgm:pt modelId="{D51D87F1-2FAA-464B-AB30-9FF229A321D2}" type="pres">
      <dgm:prSet presAssocID="{4A98FE0F-AF35-4FD7-9527-C3F34B88DE66}" presName="horz3" presStyleCnt="0"/>
      <dgm:spPr/>
    </dgm:pt>
    <dgm:pt modelId="{F75E49F1-2B75-4CF3-A488-C325F1C60666}" type="pres">
      <dgm:prSet presAssocID="{4A98FE0F-AF35-4FD7-9527-C3F34B88DE66}" presName="horzSpace3" presStyleCnt="0"/>
      <dgm:spPr/>
    </dgm:pt>
    <dgm:pt modelId="{B915DA1C-F4E6-49AD-9951-A8EFACFE0CFC}" type="pres">
      <dgm:prSet presAssocID="{4A98FE0F-AF35-4FD7-9527-C3F34B88DE66}" presName="tx3" presStyleLbl="revTx" presStyleIdx="3" presStyleCnt="10" custScaleX="110000" custScaleY="110000"/>
      <dgm:spPr/>
    </dgm:pt>
    <dgm:pt modelId="{9BF88A6F-EA64-4629-9430-0C201058D501}" type="pres">
      <dgm:prSet presAssocID="{4A98FE0F-AF35-4FD7-9527-C3F34B88DE66}" presName="vert3" presStyleCnt="0"/>
      <dgm:spPr/>
    </dgm:pt>
    <dgm:pt modelId="{5BC7D74F-6D0D-4FDD-88E4-3D893C7F8F9F}" type="pres">
      <dgm:prSet presAssocID="{04C0B8A3-6A2D-4A1E-B9FA-BDF7667067FD}" presName="thinLine3" presStyleLbl="callout" presStyleIdx="1" presStyleCnt="8"/>
      <dgm:spPr/>
    </dgm:pt>
    <dgm:pt modelId="{AC04FA22-A503-4B16-9786-8C0A41AD33AD}" type="pres">
      <dgm:prSet presAssocID="{614B0AFE-61E6-485E-AE16-5414FAA679AA}" presName="horz3" presStyleCnt="0"/>
      <dgm:spPr/>
    </dgm:pt>
    <dgm:pt modelId="{74F4C3FC-3DA6-44B6-AACE-42AE759FE842}" type="pres">
      <dgm:prSet presAssocID="{614B0AFE-61E6-485E-AE16-5414FAA679AA}" presName="horzSpace3" presStyleCnt="0"/>
      <dgm:spPr/>
    </dgm:pt>
    <dgm:pt modelId="{00DDE07A-A111-4064-A024-214E556ADD82}" type="pres">
      <dgm:prSet presAssocID="{614B0AFE-61E6-485E-AE16-5414FAA679AA}" presName="tx3" presStyleLbl="revTx" presStyleIdx="4" presStyleCnt="10" custScaleX="130245" custScaleY="142439"/>
      <dgm:spPr/>
    </dgm:pt>
    <dgm:pt modelId="{2940F936-A6FE-4D58-BBCA-CE7C382827F1}" type="pres">
      <dgm:prSet presAssocID="{614B0AFE-61E6-485E-AE16-5414FAA679AA}" presName="vert3" presStyleCnt="0"/>
      <dgm:spPr/>
    </dgm:pt>
    <dgm:pt modelId="{78E38D9B-A82B-46FC-88F4-B604836DBC6E}" type="pres">
      <dgm:prSet presAssocID="{0CFFBCDF-71BD-4CBE-AD51-FD9DAD6B8F26}" presName="thinLine3" presStyleLbl="callout" presStyleIdx="2" presStyleCnt="8"/>
      <dgm:spPr/>
    </dgm:pt>
    <dgm:pt modelId="{C0AB3D57-D491-43DA-A33B-CD50F108F7C1}" type="pres">
      <dgm:prSet presAssocID="{4E57E10B-EB35-4271-859A-CA584F4A8B0B}" presName="horz3" presStyleCnt="0"/>
      <dgm:spPr/>
    </dgm:pt>
    <dgm:pt modelId="{E120AC41-9188-4FDC-AF73-794F39B0FA7B}" type="pres">
      <dgm:prSet presAssocID="{4E57E10B-EB35-4271-859A-CA584F4A8B0B}" presName="horzSpace3" presStyleCnt="0"/>
      <dgm:spPr/>
    </dgm:pt>
    <dgm:pt modelId="{6C086C70-93EA-4BB7-8688-10EF178EB2BE}" type="pres">
      <dgm:prSet presAssocID="{4E57E10B-EB35-4271-859A-CA584F4A8B0B}" presName="tx3" presStyleLbl="revTx" presStyleIdx="5" presStyleCnt="10" custScaleX="110000" custScaleY="110000"/>
      <dgm:spPr/>
    </dgm:pt>
    <dgm:pt modelId="{042F8607-8A75-4016-B448-4FC9D71D4475}" type="pres">
      <dgm:prSet presAssocID="{4E57E10B-EB35-4271-859A-CA584F4A8B0B}" presName="vert3" presStyleCnt="0"/>
      <dgm:spPr/>
    </dgm:pt>
    <dgm:pt modelId="{E72FA07C-DFB0-459A-B550-88A0185AF053}" type="pres">
      <dgm:prSet presAssocID="{41B4EE70-834B-4F64-B56E-C339E8BFB771}" presName="thinLine2b" presStyleLbl="callout" presStyleIdx="3" presStyleCnt="8"/>
      <dgm:spPr/>
    </dgm:pt>
    <dgm:pt modelId="{5892996F-08D3-4CCB-91C5-9EF3057490AA}" type="pres">
      <dgm:prSet presAssocID="{41B4EE70-834B-4F64-B56E-C339E8BFB771}" presName="vertSpace2b" presStyleCnt="0"/>
      <dgm:spPr/>
    </dgm:pt>
    <dgm:pt modelId="{84879704-98B6-47E0-B641-373BA0606F9E}" type="pres">
      <dgm:prSet presAssocID="{55C742D6-E52B-4E64-A872-0A63B42FBCA7}" presName="horz2" presStyleCnt="0"/>
      <dgm:spPr/>
    </dgm:pt>
    <dgm:pt modelId="{702231FC-3635-47DC-85AD-F53C0312400F}" type="pres">
      <dgm:prSet presAssocID="{55C742D6-E52B-4E64-A872-0A63B42FBCA7}" presName="horzSpace2" presStyleCnt="0"/>
      <dgm:spPr/>
    </dgm:pt>
    <dgm:pt modelId="{92E84D52-614F-4520-B56E-C723E1D7D82E}" type="pres">
      <dgm:prSet presAssocID="{55C742D6-E52B-4E64-A872-0A63B42FBCA7}" presName="tx2" presStyleLbl="revTx" presStyleIdx="6" presStyleCnt="10" custScaleX="181019"/>
      <dgm:spPr/>
    </dgm:pt>
    <dgm:pt modelId="{4FF60DB0-6E51-4A5B-BA1B-A203492CCBFE}" type="pres">
      <dgm:prSet presAssocID="{55C742D6-E52B-4E64-A872-0A63B42FBCA7}" presName="vert2" presStyleCnt="0"/>
      <dgm:spPr/>
    </dgm:pt>
    <dgm:pt modelId="{CF9AF0D2-4224-467A-9E83-45C7AD01DF9A}" type="pres">
      <dgm:prSet presAssocID="{55C742D6-E52B-4E64-A872-0A63B42FBCA7}" presName="thinLine2b" presStyleLbl="callout" presStyleIdx="4" presStyleCnt="8"/>
      <dgm:spPr/>
    </dgm:pt>
    <dgm:pt modelId="{F0CBFF87-00F4-4CD9-A824-B45C1F566AE9}" type="pres">
      <dgm:prSet presAssocID="{55C742D6-E52B-4E64-A872-0A63B42FBCA7}" presName="vertSpace2b" presStyleCnt="0"/>
      <dgm:spPr/>
    </dgm:pt>
    <dgm:pt modelId="{BDDDCC49-0110-4E5B-A65E-73D07059699D}" type="pres">
      <dgm:prSet presAssocID="{0BBFD8BF-B72F-4415-83AA-BA6D4D6C0676}" presName="horz2" presStyleCnt="0"/>
      <dgm:spPr/>
    </dgm:pt>
    <dgm:pt modelId="{7E9054F6-E67B-42B3-9C33-F8EB0BDF0BF6}" type="pres">
      <dgm:prSet presAssocID="{0BBFD8BF-B72F-4415-83AA-BA6D4D6C0676}" presName="horzSpace2" presStyleCnt="0"/>
      <dgm:spPr/>
    </dgm:pt>
    <dgm:pt modelId="{A828B437-4499-438A-8672-71DDDC038FDF}" type="pres">
      <dgm:prSet presAssocID="{0BBFD8BF-B72F-4415-83AA-BA6D4D6C0676}" presName="tx2" presStyleLbl="revTx" presStyleIdx="7" presStyleCnt="10" custScaleX="204544"/>
      <dgm:spPr/>
    </dgm:pt>
    <dgm:pt modelId="{448BD5AC-55FF-4FAE-8B29-89871ACE42C0}" type="pres">
      <dgm:prSet presAssocID="{0BBFD8BF-B72F-4415-83AA-BA6D4D6C0676}" presName="vert2" presStyleCnt="0"/>
      <dgm:spPr/>
    </dgm:pt>
    <dgm:pt modelId="{CC59E292-A92C-444F-BA96-2A6FAC996277}" type="pres">
      <dgm:prSet presAssocID="{0BBFD8BF-B72F-4415-83AA-BA6D4D6C0676}" presName="thinLine2b" presStyleLbl="callout" presStyleIdx="5" presStyleCnt="8"/>
      <dgm:spPr/>
    </dgm:pt>
    <dgm:pt modelId="{F569E661-89B9-4D72-8845-09E51B7F54FF}" type="pres">
      <dgm:prSet presAssocID="{0BBFD8BF-B72F-4415-83AA-BA6D4D6C0676}" presName="vertSpace2b" presStyleCnt="0"/>
      <dgm:spPr/>
    </dgm:pt>
    <dgm:pt modelId="{3A3EDF26-85D9-4392-8540-5F312DB59B75}" type="pres">
      <dgm:prSet presAssocID="{C851899A-C253-45B2-BE24-371BE510AAB1}" presName="horz2" presStyleCnt="0"/>
      <dgm:spPr/>
    </dgm:pt>
    <dgm:pt modelId="{3CA497DA-CCB3-4CFE-B55F-CA899E564E37}" type="pres">
      <dgm:prSet presAssocID="{C851899A-C253-45B2-BE24-371BE510AAB1}" presName="horzSpace2" presStyleCnt="0"/>
      <dgm:spPr/>
    </dgm:pt>
    <dgm:pt modelId="{6E96CFDB-B071-49F0-99A7-3C688E13FFD7}" type="pres">
      <dgm:prSet presAssocID="{C851899A-C253-45B2-BE24-371BE510AAB1}" presName="tx2" presStyleLbl="revTx" presStyleIdx="8" presStyleCnt="10" custScaleX="194695" custScaleY="62923" custLinFactNeighborX="-985" custLinFactNeighborY="-21739"/>
      <dgm:spPr/>
    </dgm:pt>
    <dgm:pt modelId="{CD5A06E7-7719-4EDA-A34C-F1815BF923A1}" type="pres">
      <dgm:prSet presAssocID="{C851899A-C253-45B2-BE24-371BE510AAB1}" presName="vert2" presStyleCnt="0"/>
      <dgm:spPr/>
    </dgm:pt>
    <dgm:pt modelId="{D630890A-66FA-498A-BAC6-F40520A07E10}" type="pres">
      <dgm:prSet presAssocID="{C851899A-C253-45B2-BE24-371BE510AAB1}" presName="thinLine2b" presStyleLbl="callout" presStyleIdx="6" presStyleCnt="8"/>
      <dgm:spPr/>
    </dgm:pt>
    <dgm:pt modelId="{25B1BD48-A2E2-4789-87B4-38E48E6F6F32}" type="pres">
      <dgm:prSet presAssocID="{C851899A-C253-45B2-BE24-371BE510AAB1}" presName="vertSpace2b" presStyleCnt="0"/>
      <dgm:spPr/>
    </dgm:pt>
    <dgm:pt modelId="{527E690C-6A1F-4F55-9F1C-D9E602EB9584}" type="pres">
      <dgm:prSet presAssocID="{F5838D95-B714-4D05-A0C5-2470F96B70AD}" presName="horz2" presStyleCnt="0"/>
      <dgm:spPr/>
    </dgm:pt>
    <dgm:pt modelId="{BE56D3F1-EB2D-4F6A-B801-31A21B107516}" type="pres">
      <dgm:prSet presAssocID="{F5838D95-B714-4D05-A0C5-2470F96B70AD}" presName="horzSpace2" presStyleCnt="0"/>
      <dgm:spPr/>
    </dgm:pt>
    <dgm:pt modelId="{C3BAD9A9-9D85-48EF-AFF0-F78525C3B7CE}" type="pres">
      <dgm:prSet presAssocID="{F5838D95-B714-4D05-A0C5-2470F96B70AD}" presName="tx2" presStyleLbl="revTx" presStyleIdx="9" presStyleCnt="10" custScaleX="196918" custScaleY="82645" custLinFactNeighborX="-82" custLinFactNeighborY="34019"/>
      <dgm:spPr/>
    </dgm:pt>
    <dgm:pt modelId="{BD1B0D31-3621-46B1-B24A-32948A3024BD}" type="pres">
      <dgm:prSet presAssocID="{F5838D95-B714-4D05-A0C5-2470F96B70AD}" presName="vert2" presStyleCnt="0"/>
      <dgm:spPr/>
    </dgm:pt>
    <dgm:pt modelId="{A75C9946-6B05-4B47-A615-EEF3E70D886B}" type="pres">
      <dgm:prSet presAssocID="{F5838D95-B714-4D05-A0C5-2470F96B70AD}" presName="thinLine2b" presStyleLbl="callout" presStyleIdx="7" presStyleCnt="8"/>
      <dgm:spPr/>
    </dgm:pt>
    <dgm:pt modelId="{E35077F7-34C8-4B97-AAFF-5EC5741B1216}" type="pres">
      <dgm:prSet presAssocID="{F5838D95-B714-4D05-A0C5-2470F96B70AD}" presName="vertSpace2b" presStyleCnt="0"/>
      <dgm:spPr/>
    </dgm:pt>
  </dgm:ptLst>
  <dgm:cxnLst>
    <dgm:cxn modelId="{0CE78A03-331C-4958-AC19-7D494CD6C10E}" srcId="{41B4EE70-834B-4F64-B56E-C339E8BFB771}" destId="{4A98FE0F-AF35-4FD7-9527-C3F34B88DE66}" srcOrd="1" destOrd="0" parTransId="{06CCC825-FD6E-401F-9B18-E3FFCC0EFFA5}" sibTransId="{04C0B8A3-6A2D-4A1E-B9FA-BDF7667067FD}"/>
    <dgm:cxn modelId="{D0143E05-519E-48EB-BCA2-C0D25C976663}" type="presOf" srcId="{4A98FE0F-AF35-4FD7-9527-C3F34B88DE66}" destId="{B915DA1C-F4E6-49AD-9951-A8EFACFE0CFC}" srcOrd="0" destOrd="0" presId="urn:microsoft.com/office/officeart/2008/layout/LinedList"/>
    <dgm:cxn modelId="{D1F0B51E-E2EB-477B-9EE5-D933E66F4AF4}" type="presOf" srcId="{BE7FD87B-A668-47BA-B2AB-BDAE2EB1E12C}" destId="{84EFE364-2E9B-42DC-AEF8-17841EB64A76}" srcOrd="0" destOrd="0" presId="urn:microsoft.com/office/officeart/2008/layout/LinedList"/>
    <dgm:cxn modelId="{5E3A6E24-3829-436B-BC95-81BEDB2889E8}" srcId="{82A0B4C5-4F81-4D50-99FB-1EE6B540513D}" destId="{41B4EE70-834B-4F64-B56E-C339E8BFB771}" srcOrd="0" destOrd="0" parTransId="{1B846640-6F74-40CF-8DDC-9A8B4113C214}" sibTransId="{11D2F118-FE85-4B7D-AAF0-51C5DCAF293C}"/>
    <dgm:cxn modelId="{04111430-9F3E-4314-AFA7-00A610FAF97D}" srcId="{82A0B4C5-4F81-4D50-99FB-1EE6B540513D}" destId="{0BBFD8BF-B72F-4415-83AA-BA6D4D6C0676}" srcOrd="2" destOrd="0" parTransId="{7CC4F2E9-3E6E-4484-B167-8E0CB7F5B124}" sibTransId="{AEEC9444-5B7F-49B9-9EB2-8B2DF905C193}"/>
    <dgm:cxn modelId="{07EF7462-B74F-448D-A9F6-DDFC3F44EBFA}" srcId="{41B4EE70-834B-4F64-B56E-C339E8BFB771}" destId="{4E57E10B-EB35-4271-859A-CA584F4A8B0B}" srcOrd="3" destOrd="0" parTransId="{502EEB86-3308-4B83-B2EF-CFB95349C07F}" sibTransId="{BBDB04D9-7A40-4356-8F59-41277D9EC62F}"/>
    <dgm:cxn modelId="{BA899368-BEC7-4F4C-95CF-1A726E7EE11D}" type="presOf" srcId="{C851899A-C253-45B2-BE24-371BE510AAB1}" destId="{6E96CFDB-B071-49F0-99A7-3C688E13FFD7}" srcOrd="0" destOrd="0" presId="urn:microsoft.com/office/officeart/2008/layout/LinedList"/>
    <dgm:cxn modelId="{0AA5C648-6630-4CDA-9487-7161AAFCE4E4}" type="presOf" srcId="{41B4EE70-834B-4F64-B56E-C339E8BFB771}" destId="{430D0D7A-8B0F-4449-80A8-109CE2A2E18E}" srcOrd="0" destOrd="0" presId="urn:microsoft.com/office/officeart/2008/layout/LinedList"/>
    <dgm:cxn modelId="{0CF24B73-3D15-401D-8BC3-E390349BE1EC}" type="presOf" srcId="{82A0B4C5-4F81-4D50-99FB-1EE6B540513D}" destId="{FC679D78-1FDE-43D0-99BC-0D500B565D6A}" srcOrd="0" destOrd="0" presId="urn:microsoft.com/office/officeart/2008/layout/LinedList"/>
    <dgm:cxn modelId="{70339B86-E602-4BF5-A18D-C4569F04AFBB}" type="presOf" srcId="{BD3F1198-005E-4FEB-A8DC-76E3C4D5AB40}" destId="{B2374B5F-C989-4553-959C-4EFE304206AC}" srcOrd="0" destOrd="0" presId="urn:microsoft.com/office/officeart/2008/layout/LinedList"/>
    <dgm:cxn modelId="{10F95F93-C099-4165-B74B-CDD46334C5B3}" srcId="{41B4EE70-834B-4F64-B56E-C339E8BFB771}" destId="{BE7FD87B-A668-47BA-B2AB-BDAE2EB1E12C}" srcOrd="0" destOrd="0" parTransId="{3D4300D4-DE8D-4BED-9DB1-FC21E1ED8F19}" sibTransId="{7E05362F-E732-4C6B-81E8-7A169539B0CD}"/>
    <dgm:cxn modelId="{E7025198-9CFF-4970-8664-97EE9061B65B}" srcId="{41B4EE70-834B-4F64-B56E-C339E8BFB771}" destId="{614B0AFE-61E6-485E-AE16-5414FAA679AA}" srcOrd="2" destOrd="0" parTransId="{2F25B96C-D489-4BAC-A2D6-EC67CE23700B}" sibTransId="{0CFFBCDF-71BD-4CBE-AD51-FD9DAD6B8F26}"/>
    <dgm:cxn modelId="{7E961F9E-5510-4EB2-A026-AA4866246D1A}" type="presOf" srcId="{0BBFD8BF-B72F-4415-83AA-BA6D4D6C0676}" destId="{A828B437-4499-438A-8672-71DDDC038FDF}" srcOrd="0" destOrd="0" presId="urn:microsoft.com/office/officeart/2008/layout/LinedList"/>
    <dgm:cxn modelId="{850D569E-EDA1-4674-81E1-F991F791B2AA}" type="presOf" srcId="{4E57E10B-EB35-4271-859A-CA584F4A8B0B}" destId="{6C086C70-93EA-4BB7-8688-10EF178EB2BE}" srcOrd="0" destOrd="0" presId="urn:microsoft.com/office/officeart/2008/layout/LinedList"/>
    <dgm:cxn modelId="{2BD638B2-780B-4249-A10A-7AD974D2161C}" type="presOf" srcId="{F5838D95-B714-4D05-A0C5-2470F96B70AD}" destId="{C3BAD9A9-9D85-48EF-AFF0-F78525C3B7CE}" srcOrd="0" destOrd="0" presId="urn:microsoft.com/office/officeart/2008/layout/LinedList"/>
    <dgm:cxn modelId="{8D8979BD-01A0-4402-9830-92CCE2A344E6}" srcId="{82A0B4C5-4F81-4D50-99FB-1EE6B540513D}" destId="{C851899A-C253-45B2-BE24-371BE510AAB1}" srcOrd="3" destOrd="0" parTransId="{6F003D8F-033F-49BD-8CDB-D0356CDF520A}" sibTransId="{5486B59F-AB71-42F5-8FE4-1DCB3A6140F3}"/>
    <dgm:cxn modelId="{5A2F7FC3-766E-44F7-85ED-3ADE720A9C46}" srcId="{82A0B4C5-4F81-4D50-99FB-1EE6B540513D}" destId="{55C742D6-E52B-4E64-A872-0A63B42FBCA7}" srcOrd="1" destOrd="0" parTransId="{059A81D2-DA50-42A3-8F5B-200C476A31B1}" sibTransId="{2D07AFD4-98FB-41A4-B5F0-440228C04345}"/>
    <dgm:cxn modelId="{D7470DF0-BF5B-410D-AB3F-157A7F63144D}" type="presOf" srcId="{55C742D6-E52B-4E64-A872-0A63B42FBCA7}" destId="{92E84D52-614F-4520-B56E-C723E1D7D82E}" srcOrd="0" destOrd="0" presId="urn:microsoft.com/office/officeart/2008/layout/LinedList"/>
    <dgm:cxn modelId="{A75572F5-5D9E-4733-8869-7FA29E5B89F1}" srcId="{BD3F1198-005E-4FEB-A8DC-76E3C4D5AB40}" destId="{82A0B4C5-4F81-4D50-99FB-1EE6B540513D}" srcOrd="0" destOrd="0" parTransId="{F0E0D0FE-1359-4301-9F3C-96B8B22E94B2}" sibTransId="{75E540EE-BDFC-4D5F-954A-A22BB4C18960}"/>
    <dgm:cxn modelId="{51546EFB-82E5-4303-A235-C2A07EF6B802}" srcId="{82A0B4C5-4F81-4D50-99FB-1EE6B540513D}" destId="{F5838D95-B714-4D05-A0C5-2470F96B70AD}" srcOrd="4" destOrd="0" parTransId="{608C1B3A-25F0-4903-B74B-1924E694E937}" sibTransId="{90A5E6B5-2883-4ECD-B85C-4067CBBD7AF9}"/>
    <dgm:cxn modelId="{26A6E6FF-C96B-4073-A248-4A4D3C6C4D73}" type="presOf" srcId="{614B0AFE-61E6-485E-AE16-5414FAA679AA}" destId="{00DDE07A-A111-4064-A024-214E556ADD82}" srcOrd="0" destOrd="0" presId="urn:microsoft.com/office/officeart/2008/layout/LinedList"/>
    <dgm:cxn modelId="{3BC8A6E8-0497-4F21-A450-C9EBFDDE672B}" type="presParOf" srcId="{B2374B5F-C989-4553-959C-4EFE304206AC}" destId="{1D368050-FACE-44BF-B44F-DB52BF311FC4}" srcOrd="0" destOrd="0" presId="urn:microsoft.com/office/officeart/2008/layout/LinedList"/>
    <dgm:cxn modelId="{3884D1F7-F55E-4BA1-A080-51C8A3A046C6}" type="presParOf" srcId="{B2374B5F-C989-4553-959C-4EFE304206AC}" destId="{B6F0430B-D772-4E26-A1ED-32FD9002CCD0}" srcOrd="1" destOrd="0" presId="urn:microsoft.com/office/officeart/2008/layout/LinedList"/>
    <dgm:cxn modelId="{7EC6CE26-900F-4FE4-A499-8E17F40A4B2E}" type="presParOf" srcId="{B6F0430B-D772-4E26-A1ED-32FD9002CCD0}" destId="{FC679D78-1FDE-43D0-99BC-0D500B565D6A}" srcOrd="0" destOrd="0" presId="urn:microsoft.com/office/officeart/2008/layout/LinedList"/>
    <dgm:cxn modelId="{95CE90A5-4C7C-4173-9E6A-7B25DF85864D}" type="presParOf" srcId="{B6F0430B-D772-4E26-A1ED-32FD9002CCD0}" destId="{B7E59ACD-DFA5-4606-B0D0-6AA4D2973AC8}" srcOrd="1" destOrd="0" presId="urn:microsoft.com/office/officeart/2008/layout/LinedList"/>
    <dgm:cxn modelId="{FE39BF6D-DC3C-40F4-9759-1FB4E461EA99}" type="presParOf" srcId="{B7E59ACD-DFA5-4606-B0D0-6AA4D2973AC8}" destId="{7B29B647-2771-44C1-B67B-661C1A137821}" srcOrd="0" destOrd="0" presId="urn:microsoft.com/office/officeart/2008/layout/LinedList"/>
    <dgm:cxn modelId="{8C6F97D0-F246-4029-8A9E-CAB3C22E0A89}" type="presParOf" srcId="{B7E59ACD-DFA5-4606-B0D0-6AA4D2973AC8}" destId="{7708C439-8E82-4042-B96A-D651AF639723}" srcOrd="1" destOrd="0" presId="urn:microsoft.com/office/officeart/2008/layout/LinedList"/>
    <dgm:cxn modelId="{E75ACDBD-5D01-483C-AC7D-47FDD10DF49E}" type="presParOf" srcId="{7708C439-8E82-4042-B96A-D651AF639723}" destId="{93FBA3B6-F398-490D-8D32-39E1EB7B0EF5}" srcOrd="0" destOrd="0" presId="urn:microsoft.com/office/officeart/2008/layout/LinedList"/>
    <dgm:cxn modelId="{76082620-3181-4A05-BA54-A9F6F8C17BA0}" type="presParOf" srcId="{7708C439-8E82-4042-B96A-D651AF639723}" destId="{430D0D7A-8B0F-4449-80A8-109CE2A2E18E}" srcOrd="1" destOrd="0" presId="urn:microsoft.com/office/officeart/2008/layout/LinedList"/>
    <dgm:cxn modelId="{19F1367C-11EC-41F1-9CFE-0576336B7135}" type="presParOf" srcId="{7708C439-8E82-4042-B96A-D651AF639723}" destId="{77FC0A69-9934-4FF8-AE1A-18EA902D7188}" srcOrd="2" destOrd="0" presId="urn:microsoft.com/office/officeart/2008/layout/LinedList"/>
    <dgm:cxn modelId="{2137ACE1-3D7B-44C6-BA41-34E7273249CB}" type="presParOf" srcId="{77FC0A69-9934-4FF8-AE1A-18EA902D7188}" destId="{5DB7761A-7A77-4FCC-A1E5-7EAC43A8F718}" srcOrd="0" destOrd="0" presId="urn:microsoft.com/office/officeart/2008/layout/LinedList"/>
    <dgm:cxn modelId="{EA672C18-36D8-43D1-9967-5CE59B19F19B}" type="presParOf" srcId="{5DB7761A-7A77-4FCC-A1E5-7EAC43A8F718}" destId="{6A57C537-D32D-4ECA-92DA-CCA9817DD19A}" srcOrd="0" destOrd="0" presId="urn:microsoft.com/office/officeart/2008/layout/LinedList"/>
    <dgm:cxn modelId="{CFF4A692-4F77-4B5E-8A1B-E40E257CB8D0}" type="presParOf" srcId="{5DB7761A-7A77-4FCC-A1E5-7EAC43A8F718}" destId="{84EFE364-2E9B-42DC-AEF8-17841EB64A76}" srcOrd="1" destOrd="0" presId="urn:microsoft.com/office/officeart/2008/layout/LinedList"/>
    <dgm:cxn modelId="{57F2E4C7-B181-44AD-B733-AFB4C046A68F}" type="presParOf" srcId="{5DB7761A-7A77-4FCC-A1E5-7EAC43A8F718}" destId="{E21FC337-ED89-4D6F-A496-F15AAD75E85B}" srcOrd="2" destOrd="0" presId="urn:microsoft.com/office/officeart/2008/layout/LinedList"/>
    <dgm:cxn modelId="{6D3288D3-E609-44F7-A8C3-EA9B3A8142C1}" type="presParOf" srcId="{77FC0A69-9934-4FF8-AE1A-18EA902D7188}" destId="{D11B0BB1-7424-46B4-B9DB-939A991198FA}" srcOrd="1" destOrd="0" presId="urn:microsoft.com/office/officeart/2008/layout/LinedList"/>
    <dgm:cxn modelId="{1917FEC2-6CC4-45D7-9C77-1CA724DB50CD}" type="presParOf" srcId="{77FC0A69-9934-4FF8-AE1A-18EA902D7188}" destId="{D51D87F1-2FAA-464B-AB30-9FF229A321D2}" srcOrd="2" destOrd="0" presId="urn:microsoft.com/office/officeart/2008/layout/LinedList"/>
    <dgm:cxn modelId="{7F20E3D6-95E8-4512-9B26-3171D4AB11CE}" type="presParOf" srcId="{D51D87F1-2FAA-464B-AB30-9FF229A321D2}" destId="{F75E49F1-2B75-4CF3-A488-C325F1C60666}" srcOrd="0" destOrd="0" presId="urn:microsoft.com/office/officeart/2008/layout/LinedList"/>
    <dgm:cxn modelId="{126A7D72-26FB-4691-A622-C06C4D7B5D25}" type="presParOf" srcId="{D51D87F1-2FAA-464B-AB30-9FF229A321D2}" destId="{B915DA1C-F4E6-49AD-9951-A8EFACFE0CFC}" srcOrd="1" destOrd="0" presId="urn:microsoft.com/office/officeart/2008/layout/LinedList"/>
    <dgm:cxn modelId="{38387F41-8ECD-4ED5-87AE-BB4A90394202}" type="presParOf" srcId="{D51D87F1-2FAA-464B-AB30-9FF229A321D2}" destId="{9BF88A6F-EA64-4629-9430-0C201058D501}" srcOrd="2" destOrd="0" presId="urn:microsoft.com/office/officeart/2008/layout/LinedList"/>
    <dgm:cxn modelId="{C6B8FC0F-1609-49A5-91E3-235B46A85386}" type="presParOf" srcId="{77FC0A69-9934-4FF8-AE1A-18EA902D7188}" destId="{5BC7D74F-6D0D-4FDD-88E4-3D893C7F8F9F}" srcOrd="3" destOrd="0" presId="urn:microsoft.com/office/officeart/2008/layout/LinedList"/>
    <dgm:cxn modelId="{4B2B963C-3F48-45DA-9B2B-805E3967257C}" type="presParOf" srcId="{77FC0A69-9934-4FF8-AE1A-18EA902D7188}" destId="{AC04FA22-A503-4B16-9786-8C0A41AD33AD}" srcOrd="4" destOrd="0" presId="urn:microsoft.com/office/officeart/2008/layout/LinedList"/>
    <dgm:cxn modelId="{747604F8-E314-48C2-B486-3B9A1DF3CFC6}" type="presParOf" srcId="{AC04FA22-A503-4B16-9786-8C0A41AD33AD}" destId="{74F4C3FC-3DA6-44B6-AACE-42AE759FE842}" srcOrd="0" destOrd="0" presId="urn:microsoft.com/office/officeart/2008/layout/LinedList"/>
    <dgm:cxn modelId="{5CB2C245-77DD-49F0-806A-8C54A594350A}" type="presParOf" srcId="{AC04FA22-A503-4B16-9786-8C0A41AD33AD}" destId="{00DDE07A-A111-4064-A024-214E556ADD82}" srcOrd="1" destOrd="0" presId="urn:microsoft.com/office/officeart/2008/layout/LinedList"/>
    <dgm:cxn modelId="{188A05D3-89FD-4B09-89C4-E6E650DF9891}" type="presParOf" srcId="{AC04FA22-A503-4B16-9786-8C0A41AD33AD}" destId="{2940F936-A6FE-4D58-BBCA-CE7C382827F1}" srcOrd="2" destOrd="0" presId="urn:microsoft.com/office/officeart/2008/layout/LinedList"/>
    <dgm:cxn modelId="{F0D08BC6-0B10-45C2-B9C7-5B4E89B9CC4E}" type="presParOf" srcId="{77FC0A69-9934-4FF8-AE1A-18EA902D7188}" destId="{78E38D9B-A82B-46FC-88F4-B604836DBC6E}" srcOrd="5" destOrd="0" presId="urn:microsoft.com/office/officeart/2008/layout/LinedList"/>
    <dgm:cxn modelId="{9BBE6B8D-A687-4DC1-B4E6-A16AE59EE173}" type="presParOf" srcId="{77FC0A69-9934-4FF8-AE1A-18EA902D7188}" destId="{C0AB3D57-D491-43DA-A33B-CD50F108F7C1}" srcOrd="6" destOrd="0" presId="urn:microsoft.com/office/officeart/2008/layout/LinedList"/>
    <dgm:cxn modelId="{551EC21A-BE78-4AC0-8B09-67410E816E74}" type="presParOf" srcId="{C0AB3D57-D491-43DA-A33B-CD50F108F7C1}" destId="{E120AC41-9188-4FDC-AF73-794F39B0FA7B}" srcOrd="0" destOrd="0" presId="urn:microsoft.com/office/officeart/2008/layout/LinedList"/>
    <dgm:cxn modelId="{AF74E4CF-7DE2-4838-B220-68F9F6B92FC4}" type="presParOf" srcId="{C0AB3D57-D491-43DA-A33B-CD50F108F7C1}" destId="{6C086C70-93EA-4BB7-8688-10EF178EB2BE}" srcOrd="1" destOrd="0" presId="urn:microsoft.com/office/officeart/2008/layout/LinedList"/>
    <dgm:cxn modelId="{197C1990-70F3-4145-B482-7F159AF5F8F6}" type="presParOf" srcId="{C0AB3D57-D491-43DA-A33B-CD50F108F7C1}" destId="{042F8607-8A75-4016-B448-4FC9D71D4475}" srcOrd="2" destOrd="0" presId="urn:microsoft.com/office/officeart/2008/layout/LinedList"/>
    <dgm:cxn modelId="{B19AF71A-FCD1-4F11-84E3-D2DECB146F57}" type="presParOf" srcId="{B7E59ACD-DFA5-4606-B0D0-6AA4D2973AC8}" destId="{E72FA07C-DFB0-459A-B550-88A0185AF053}" srcOrd="2" destOrd="0" presId="urn:microsoft.com/office/officeart/2008/layout/LinedList"/>
    <dgm:cxn modelId="{304E23EB-4A6A-4F7A-A857-DB291A17C3A0}" type="presParOf" srcId="{B7E59ACD-DFA5-4606-B0D0-6AA4D2973AC8}" destId="{5892996F-08D3-4CCB-91C5-9EF3057490AA}" srcOrd="3" destOrd="0" presId="urn:microsoft.com/office/officeart/2008/layout/LinedList"/>
    <dgm:cxn modelId="{C026C07E-0181-4448-A0CE-79D822EDE54F}" type="presParOf" srcId="{B7E59ACD-DFA5-4606-B0D0-6AA4D2973AC8}" destId="{84879704-98B6-47E0-B641-373BA0606F9E}" srcOrd="4" destOrd="0" presId="urn:microsoft.com/office/officeart/2008/layout/LinedList"/>
    <dgm:cxn modelId="{6B6B92F6-1122-4C78-97A7-5CF4B1D4C1F7}" type="presParOf" srcId="{84879704-98B6-47E0-B641-373BA0606F9E}" destId="{702231FC-3635-47DC-85AD-F53C0312400F}" srcOrd="0" destOrd="0" presId="urn:microsoft.com/office/officeart/2008/layout/LinedList"/>
    <dgm:cxn modelId="{BF66FCA7-A2AA-41B9-AA6E-6421DBB44AB7}" type="presParOf" srcId="{84879704-98B6-47E0-B641-373BA0606F9E}" destId="{92E84D52-614F-4520-B56E-C723E1D7D82E}" srcOrd="1" destOrd="0" presId="urn:microsoft.com/office/officeart/2008/layout/LinedList"/>
    <dgm:cxn modelId="{79DD7DEA-8D7C-4139-B8CD-C593BB7A899D}" type="presParOf" srcId="{84879704-98B6-47E0-B641-373BA0606F9E}" destId="{4FF60DB0-6E51-4A5B-BA1B-A203492CCBFE}" srcOrd="2" destOrd="0" presId="urn:microsoft.com/office/officeart/2008/layout/LinedList"/>
    <dgm:cxn modelId="{3E1D3247-69F2-4740-9ABA-D7BB6E19DF1A}" type="presParOf" srcId="{B7E59ACD-DFA5-4606-B0D0-6AA4D2973AC8}" destId="{CF9AF0D2-4224-467A-9E83-45C7AD01DF9A}" srcOrd="5" destOrd="0" presId="urn:microsoft.com/office/officeart/2008/layout/LinedList"/>
    <dgm:cxn modelId="{2DC6F88E-0D88-43D2-97DF-9D15530C50A4}" type="presParOf" srcId="{B7E59ACD-DFA5-4606-B0D0-6AA4D2973AC8}" destId="{F0CBFF87-00F4-4CD9-A824-B45C1F566AE9}" srcOrd="6" destOrd="0" presId="urn:microsoft.com/office/officeart/2008/layout/LinedList"/>
    <dgm:cxn modelId="{3391C6DC-76C9-4897-9F81-AE41A5BB8146}" type="presParOf" srcId="{B7E59ACD-DFA5-4606-B0D0-6AA4D2973AC8}" destId="{BDDDCC49-0110-4E5B-A65E-73D07059699D}" srcOrd="7" destOrd="0" presId="urn:microsoft.com/office/officeart/2008/layout/LinedList"/>
    <dgm:cxn modelId="{C8A4E0E1-5776-40A3-9B00-56E507C774CF}" type="presParOf" srcId="{BDDDCC49-0110-4E5B-A65E-73D07059699D}" destId="{7E9054F6-E67B-42B3-9C33-F8EB0BDF0BF6}" srcOrd="0" destOrd="0" presId="urn:microsoft.com/office/officeart/2008/layout/LinedList"/>
    <dgm:cxn modelId="{9FD20213-E883-4EC3-ABE5-B6532076468A}" type="presParOf" srcId="{BDDDCC49-0110-4E5B-A65E-73D07059699D}" destId="{A828B437-4499-438A-8672-71DDDC038FDF}" srcOrd="1" destOrd="0" presId="urn:microsoft.com/office/officeart/2008/layout/LinedList"/>
    <dgm:cxn modelId="{29056822-EC8D-40F0-A410-57FA12465160}" type="presParOf" srcId="{BDDDCC49-0110-4E5B-A65E-73D07059699D}" destId="{448BD5AC-55FF-4FAE-8B29-89871ACE42C0}" srcOrd="2" destOrd="0" presId="urn:microsoft.com/office/officeart/2008/layout/LinedList"/>
    <dgm:cxn modelId="{C9FB4059-81B3-41C7-8B78-FFB6A7561108}" type="presParOf" srcId="{B7E59ACD-DFA5-4606-B0D0-6AA4D2973AC8}" destId="{CC59E292-A92C-444F-BA96-2A6FAC996277}" srcOrd="8" destOrd="0" presId="urn:microsoft.com/office/officeart/2008/layout/LinedList"/>
    <dgm:cxn modelId="{A89A2C5D-E2DC-420F-B0C7-EAFC525F252B}" type="presParOf" srcId="{B7E59ACD-DFA5-4606-B0D0-6AA4D2973AC8}" destId="{F569E661-89B9-4D72-8845-09E51B7F54FF}" srcOrd="9" destOrd="0" presId="urn:microsoft.com/office/officeart/2008/layout/LinedList"/>
    <dgm:cxn modelId="{ABFA0092-C435-41B9-A9A8-7261A5C1794D}" type="presParOf" srcId="{B7E59ACD-DFA5-4606-B0D0-6AA4D2973AC8}" destId="{3A3EDF26-85D9-4392-8540-5F312DB59B75}" srcOrd="10" destOrd="0" presId="urn:microsoft.com/office/officeart/2008/layout/LinedList"/>
    <dgm:cxn modelId="{2B5B1F57-111F-4D97-9543-66D7F03E6D4D}" type="presParOf" srcId="{3A3EDF26-85D9-4392-8540-5F312DB59B75}" destId="{3CA497DA-CCB3-4CFE-B55F-CA899E564E37}" srcOrd="0" destOrd="0" presId="urn:microsoft.com/office/officeart/2008/layout/LinedList"/>
    <dgm:cxn modelId="{417E4EDE-E54E-46B8-AE6B-BBFFB823C9C5}" type="presParOf" srcId="{3A3EDF26-85D9-4392-8540-5F312DB59B75}" destId="{6E96CFDB-B071-49F0-99A7-3C688E13FFD7}" srcOrd="1" destOrd="0" presId="urn:microsoft.com/office/officeart/2008/layout/LinedList"/>
    <dgm:cxn modelId="{F5EFBC2E-C41B-448B-9AA7-C84DE8C54425}" type="presParOf" srcId="{3A3EDF26-85D9-4392-8540-5F312DB59B75}" destId="{CD5A06E7-7719-4EDA-A34C-F1815BF923A1}" srcOrd="2" destOrd="0" presId="urn:microsoft.com/office/officeart/2008/layout/LinedList"/>
    <dgm:cxn modelId="{51EBE522-85CC-4BCD-BFCC-B15E16715B1B}" type="presParOf" srcId="{B7E59ACD-DFA5-4606-B0D0-6AA4D2973AC8}" destId="{D630890A-66FA-498A-BAC6-F40520A07E10}" srcOrd="11" destOrd="0" presId="urn:microsoft.com/office/officeart/2008/layout/LinedList"/>
    <dgm:cxn modelId="{E53B2591-0889-41BC-8733-1C9009D15891}" type="presParOf" srcId="{B7E59ACD-DFA5-4606-B0D0-6AA4D2973AC8}" destId="{25B1BD48-A2E2-4789-87B4-38E48E6F6F32}" srcOrd="12" destOrd="0" presId="urn:microsoft.com/office/officeart/2008/layout/LinedList"/>
    <dgm:cxn modelId="{0F740322-BFE7-472C-BBB3-19AC2C55B843}" type="presParOf" srcId="{B7E59ACD-DFA5-4606-B0D0-6AA4D2973AC8}" destId="{527E690C-6A1F-4F55-9F1C-D9E602EB9584}" srcOrd="13" destOrd="0" presId="urn:microsoft.com/office/officeart/2008/layout/LinedList"/>
    <dgm:cxn modelId="{5553746F-B214-4CD2-BC0E-8E5EFDC3DD75}" type="presParOf" srcId="{527E690C-6A1F-4F55-9F1C-D9E602EB9584}" destId="{BE56D3F1-EB2D-4F6A-B801-31A21B107516}" srcOrd="0" destOrd="0" presId="urn:microsoft.com/office/officeart/2008/layout/LinedList"/>
    <dgm:cxn modelId="{F9D1F918-3B16-43D8-B691-46894991DD2A}" type="presParOf" srcId="{527E690C-6A1F-4F55-9F1C-D9E602EB9584}" destId="{C3BAD9A9-9D85-48EF-AFF0-F78525C3B7CE}" srcOrd="1" destOrd="0" presId="urn:microsoft.com/office/officeart/2008/layout/LinedList"/>
    <dgm:cxn modelId="{680E4C00-9209-49B4-A681-D651DB9171A1}" type="presParOf" srcId="{527E690C-6A1F-4F55-9F1C-D9E602EB9584}" destId="{BD1B0D31-3621-46B1-B24A-32948A3024BD}" srcOrd="2" destOrd="0" presId="urn:microsoft.com/office/officeart/2008/layout/LinedList"/>
    <dgm:cxn modelId="{C7C3D347-08E7-43DC-AB9C-375C03841078}" type="presParOf" srcId="{B7E59ACD-DFA5-4606-B0D0-6AA4D2973AC8}" destId="{A75C9946-6B05-4B47-A615-EEF3E70D886B}" srcOrd="14" destOrd="0" presId="urn:microsoft.com/office/officeart/2008/layout/LinedList"/>
    <dgm:cxn modelId="{0E808A9A-DF69-47CC-956A-75742248301D}" type="presParOf" srcId="{B7E59ACD-DFA5-4606-B0D0-6AA4D2973AC8}" destId="{E35077F7-34C8-4B97-AAFF-5EC5741B121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345EB-2918-4294-A2A0-F996D90434E2}" type="doc">
      <dgm:prSet loTypeId="urn:microsoft.com/office/officeart/2008/layout/LinedLis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A18073C-DD93-4BE1-AD8D-39A512BEF782}">
      <dgm:prSet phldrT="[Текст]" custT="1"/>
      <dgm:spPr/>
      <dgm:t>
        <a:bodyPr vert="vert270"/>
        <a:lstStyle/>
        <a:p>
          <a:pPr algn="ctr"/>
          <a:r>
            <a:rPr lang="ru-RU" sz="3200" i="0" u="none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                 4 степени</a:t>
          </a:r>
        </a:p>
      </dgm:t>
    </dgm:pt>
    <dgm:pt modelId="{22766BBD-3EE2-4B20-AD07-B4D1BEACCC28}" type="parTrans" cxnId="{64E73000-8916-48BD-9C2B-4410FD4F4B9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2F61D38-8D33-46F0-8B6D-D269FE6C7644}" type="sibTrans" cxnId="{64E73000-8916-48BD-9C2B-4410FD4F4B98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F0610DF0-F658-46C7-BF32-A78B60606ED0}">
      <dgm:prSet phldrT="[Текст]" custT="1"/>
      <dgm:spPr/>
      <dgm:t>
        <a:bodyPr/>
        <a:lstStyle/>
        <a:p>
          <a:r>
            <a:rPr lang="en-US" sz="2000" dirty="0">
              <a:latin typeface="Arial" pitchFamily="34" charset="0"/>
              <a:cs typeface="Arial" pitchFamily="34" charset="0"/>
            </a:rPr>
            <a:t>I. </a:t>
          </a:r>
          <a:r>
            <a:rPr lang="ru-RU" sz="2000" dirty="0">
              <a:latin typeface="Arial" pitchFamily="34" charset="0"/>
              <a:cs typeface="Arial" pitchFamily="34" charset="0"/>
            </a:rPr>
            <a:t>Судорожное сокращение мышц без потери сознания</a:t>
          </a:r>
        </a:p>
      </dgm:t>
    </dgm:pt>
    <dgm:pt modelId="{3BBA770B-5621-4AFA-A1E8-7B4D42FB3913}" type="parTrans" cxnId="{FF59D22E-565E-4A68-93E4-E04ABAA8F02C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4609134-4AE1-4858-B283-9FB55E563437}" type="sibTrans" cxnId="{FF59D22E-565E-4A68-93E4-E04ABAA8F02C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DDDD707-9256-40AF-B286-E56C113120A1}">
      <dgm:prSet phldrT="[Текст]" custT="1"/>
      <dgm:spPr/>
      <dgm:t>
        <a:bodyPr/>
        <a:lstStyle/>
        <a:p>
          <a:r>
            <a:rPr lang="en-US" sz="2000" dirty="0">
              <a:latin typeface="Arial" pitchFamily="34" charset="0"/>
              <a:cs typeface="Arial" pitchFamily="34" charset="0"/>
            </a:rPr>
            <a:t>II. </a:t>
          </a:r>
          <a:r>
            <a:rPr lang="ru-RU" sz="2000" dirty="0">
              <a:latin typeface="Arial" pitchFamily="34" charset="0"/>
              <a:cs typeface="Arial" pitchFamily="34" charset="0"/>
            </a:rPr>
            <a:t>Судорожное сокращение мышц,  потеря сознания</a:t>
          </a:r>
        </a:p>
      </dgm:t>
    </dgm:pt>
    <dgm:pt modelId="{60E1B165-3719-484B-A43C-ECA5C8CF17DB}" type="parTrans" cxnId="{35B82D55-42BF-4D3F-97C3-6B5E5CB0CF22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3F723690-479F-4D8B-9CF0-7ACDF4DB8C35}" type="sibTrans" cxnId="{35B82D55-42BF-4D3F-97C3-6B5E5CB0CF22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51591DB-65A5-4035-9E0E-D3D330497E08}">
      <dgm:prSet phldrT="[Текст]" custT="1"/>
      <dgm:spPr/>
      <dgm:t>
        <a:bodyPr/>
        <a:lstStyle/>
        <a:p>
          <a:r>
            <a:rPr lang="en-US" sz="2000" dirty="0">
              <a:latin typeface="Arial" pitchFamily="34" charset="0"/>
              <a:cs typeface="Arial" pitchFamily="34" charset="0"/>
            </a:rPr>
            <a:t>III. </a:t>
          </a:r>
          <a:r>
            <a:rPr lang="ru-RU" sz="2000" dirty="0">
              <a:latin typeface="Arial" pitchFamily="34" charset="0"/>
              <a:cs typeface="Arial" pitchFamily="34" charset="0"/>
            </a:rPr>
            <a:t>Потеря сознания, нарушение сердечной и/или дыхательной деятельности</a:t>
          </a:r>
          <a:r>
            <a:rPr lang="en-US" sz="2000" dirty="0">
              <a:latin typeface="Arial" pitchFamily="34" charset="0"/>
              <a:cs typeface="Arial" pitchFamily="34" charset="0"/>
            </a:rPr>
            <a:t>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CD8DEEF-A5A0-449B-BA92-EF20C31B7C3B}" type="parTrans" cxnId="{FB197D99-9916-4507-ADF0-8C21DBE4BD9C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39EA691-E576-419F-A86D-C73A34EC0F30}" type="sibTrans" cxnId="{FB197D99-9916-4507-ADF0-8C21DBE4BD9C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EDF3A84B-CAF4-4C62-AA02-8927CBB5B8C3}">
      <dgm:prSet phldrT="[Текст]" custT="1"/>
      <dgm:spPr/>
      <dgm:t>
        <a:bodyPr/>
        <a:lstStyle/>
        <a:p>
          <a:r>
            <a:rPr lang="en-US" sz="2000" dirty="0">
              <a:latin typeface="Arial" pitchFamily="34" charset="0"/>
              <a:cs typeface="Arial" pitchFamily="34" charset="0"/>
            </a:rPr>
            <a:t>IV. </a:t>
          </a:r>
          <a:r>
            <a:rPr lang="ru-RU" sz="2000" dirty="0">
              <a:latin typeface="Arial" pitchFamily="34" charset="0"/>
              <a:cs typeface="Arial" pitchFamily="34" charset="0"/>
            </a:rPr>
            <a:t>Клиническая смерть, т.е. отсутствие дыхания и кровообращения</a:t>
          </a:r>
          <a:endParaRPr lang="en-US" sz="2000" dirty="0">
            <a:latin typeface="Arial" pitchFamily="34" charset="0"/>
            <a:cs typeface="Arial" pitchFamily="34" charset="0"/>
          </a:endParaRPr>
        </a:p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A30CE41-5F05-4F85-9493-C74A9F60DC60}" type="parTrans" cxnId="{94C58B48-6BB5-40B0-90A7-2697A3D0D123}">
      <dgm:prSet/>
      <dgm:spPr/>
      <dgm:t>
        <a:bodyPr/>
        <a:lstStyle/>
        <a:p>
          <a:endParaRPr lang="ru-RU"/>
        </a:p>
      </dgm:t>
    </dgm:pt>
    <dgm:pt modelId="{0E768287-0090-4991-99D2-4D41CFBF188D}" type="sibTrans" cxnId="{94C58B48-6BB5-40B0-90A7-2697A3D0D123}">
      <dgm:prSet/>
      <dgm:spPr/>
      <dgm:t>
        <a:bodyPr/>
        <a:lstStyle/>
        <a:p>
          <a:endParaRPr lang="ru-RU"/>
        </a:p>
      </dgm:t>
    </dgm:pt>
    <dgm:pt modelId="{276FC4EF-925B-4B3A-ADA8-7B4AAEC1A397}">
      <dgm:prSet custT="1"/>
      <dgm:spPr/>
      <dgm:t>
        <a:bodyPr/>
        <a:lstStyle/>
        <a:p>
          <a:r>
            <a:rPr lang="ru-RU" sz="2000" b="1" i="0" u="none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Электрический шок</a:t>
          </a:r>
          <a:r>
            <a: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dirty="0">
              <a:latin typeface="Arial" pitchFamily="34" charset="0"/>
              <a:cs typeface="Arial" pitchFamily="34" charset="0"/>
            </a:rPr>
            <a:t>тяжелая нервно-рефлекторная реакция организма на сильное раздражение электрическим током, сопровождающаяся глубокими расстройствами кровообращения, дыхания, обмена веществ.</a:t>
          </a:r>
        </a:p>
      </dgm:t>
    </dgm:pt>
    <dgm:pt modelId="{5C1D3F79-6B5A-461C-B4C1-AC6325342201}" type="parTrans" cxnId="{D324A021-620C-4E20-99B3-2A1B0F00BC9B}">
      <dgm:prSet/>
      <dgm:spPr/>
      <dgm:t>
        <a:bodyPr/>
        <a:lstStyle/>
        <a:p>
          <a:endParaRPr lang="ru-RU"/>
        </a:p>
      </dgm:t>
    </dgm:pt>
    <dgm:pt modelId="{9AC39E19-2760-45A2-ABCC-5B78F48CCCC6}" type="sibTrans" cxnId="{D324A021-620C-4E20-99B3-2A1B0F00BC9B}">
      <dgm:prSet/>
      <dgm:spPr/>
      <dgm:t>
        <a:bodyPr/>
        <a:lstStyle/>
        <a:p>
          <a:endParaRPr lang="ru-RU"/>
        </a:p>
      </dgm:t>
    </dgm:pt>
    <dgm:pt modelId="{A972BC39-6B3B-472E-A922-9484F2A2001C}" type="pres">
      <dgm:prSet presAssocID="{806345EB-2918-4294-A2A0-F996D90434E2}" presName="vert0" presStyleCnt="0">
        <dgm:presLayoutVars>
          <dgm:dir/>
          <dgm:animOne val="branch"/>
          <dgm:animLvl val="lvl"/>
        </dgm:presLayoutVars>
      </dgm:prSet>
      <dgm:spPr/>
    </dgm:pt>
    <dgm:pt modelId="{7A4C6CFC-3182-4C4B-8F08-C54FED110EE4}" type="pres">
      <dgm:prSet presAssocID="{3A18073C-DD93-4BE1-AD8D-39A512BEF782}" presName="thickLine" presStyleLbl="alignNode1" presStyleIdx="0" presStyleCnt="1"/>
      <dgm:spPr/>
    </dgm:pt>
    <dgm:pt modelId="{1530FBFF-8E9D-4F34-A9AB-BAAA0CF0F2A3}" type="pres">
      <dgm:prSet presAssocID="{3A18073C-DD93-4BE1-AD8D-39A512BEF782}" presName="horz1" presStyleCnt="0"/>
      <dgm:spPr/>
    </dgm:pt>
    <dgm:pt modelId="{B6736B29-1F3E-4970-BB8B-77FB6BEF8F4D}" type="pres">
      <dgm:prSet presAssocID="{3A18073C-DD93-4BE1-AD8D-39A512BEF782}" presName="tx1" presStyleLbl="revTx" presStyleIdx="0" presStyleCnt="6" custScaleX="32629"/>
      <dgm:spPr/>
    </dgm:pt>
    <dgm:pt modelId="{039139CC-E751-4B8E-9C53-5798DB66490A}" type="pres">
      <dgm:prSet presAssocID="{3A18073C-DD93-4BE1-AD8D-39A512BEF782}" presName="vert1" presStyleCnt="0"/>
      <dgm:spPr/>
    </dgm:pt>
    <dgm:pt modelId="{F4E5BC4D-D99A-4BB5-86B5-597CEE6484EB}" type="pres">
      <dgm:prSet presAssocID="{F0610DF0-F658-46C7-BF32-A78B60606ED0}" presName="vertSpace2a" presStyleCnt="0"/>
      <dgm:spPr/>
    </dgm:pt>
    <dgm:pt modelId="{7E6E68C4-743D-4507-982E-99F15EC3ACD0}" type="pres">
      <dgm:prSet presAssocID="{F0610DF0-F658-46C7-BF32-A78B60606ED0}" presName="horz2" presStyleCnt="0"/>
      <dgm:spPr/>
    </dgm:pt>
    <dgm:pt modelId="{F5282A70-C319-4992-A8EC-394BA4E31818}" type="pres">
      <dgm:prSet presAssocID="{F0610DF0-F658-46C7-BF32-A78B60606ED0}" presName="horzSpace2" presStyleCnt="0"/>
      <dgm:spPr/>
    </dgm:pt>
    <dgm:pt modelId="{834F6F52-3C9C-46EC-90E9-E4B707557DD9}" type="pres">
      <dgm:prSet presAssocID="{F0610DF0-F658-46C7-BF32-A78B60606ED0}" presName="tx2" presStyleLbl="revTx" presStyleIdx="1" presStyleCnt="6" custScaleY="80076"/>
      <dgm:spPr/>
    </dgm:pt>
    <dgm:pt modelId="{BD98F3FC-BD24-424D-883A-5F567386E6C4}" type="pres">
      <dgm:prSet presAssocID="{F0610DF0-F658-46C7-BF32-A78B60606ED0}" presName="vert2" presStyleCnt="0"/>
      <dgm:spPr/>
    </dgm:pt>
    <dgm:pt modelId="{BD89E5F4-BBBB-4761-AEA5-45928819DC5A}" type="pres">
      <dgm:prSet presAssocID="{F0610DF0-F658-46C7-BF32-A78B60606ED0}" presName="thinLine2b" presStyleLbl="callout" presStyleIdx="0" presStyleCnt="5"/>
      <dgm:spPr/>
    </dgm:pt>
    <dgm:pt modelId="{53111927-03F0-4F34-A04E-4945F9F42E41}" type="pres">
      <dgm:prSet presAssocID="{F0610DF0-F658-46C7-BF32-A78B60606ED0}" presName="vertSpace2b" presStyleCnt="0"/>
      <dgm:spPr/>
    </dgm:pt>
    <dgm:pt modelId="{5CCCC7E8-CC1E-4630-972A-5599F13B7451}" type="pres">
      <dgm:prSet presAssocID="{3DDDD707-9256-40AF-B286-E56C113120A1}" presName="horz2" presStyleCnt="0"/>
      <dgm:spPr/>
    </dgm:pt>
    <dgm:pt modelId="{E4EC8959-C5E5-46EC-A625-614E99442870}" type="pres">
      <dgm:prSet presAssocID="{3DDDD707-9256-40AF-B286-E56C113120A1}" presName="horzSpace2" presStyleCnt="0"/>
      <dgm:spPr/>
    </dgm:pt>
    <dgm:pt modelId="{408EED4D-7F41-40C2-A207-70D2BA40DDBA}" type="pres">
      <dgm:prSet presAssocID="{3DDDD707-9256-40AF-B286-E56C113120A1}" presName="tx2" presStyleLbl="revTx" presStyleIdx="2" presStyleCnt="6" custScaleY="71582"/>
      <dgm:spPr/>
    </dgm:pt>
    <dgm:pt modelId="{0B3393DB-3697-4276-B7DC-3A8271D9729E}" type="pres">
      <dgm:prSet presAssocID="{3DDDD707-9256-40AF-B286-E56C113120A1}" presName="vert2" presStyleCnt="0"/>
      <dgm:spPr/>
    </dgm:pt>
    <dgm:pt modelId="{2DD2B5D2-AA1B-4DFA-A7B3-A3C74115AC2E}" type="pres">
      <dgm:prSet presAssocID="{3DDDD707-9256-40AF-B286-E56C113120A1}" presName="thinLine2b" presStyleLbl="callout" presStyleIdx="1" presStyleCnt="5"/>
      <dgm:spPr/>
    </dgm:pt>
    <dgm:pt modelId="{9877A89A-01B1-45F0-96F7-2B49EB08FDE9}" type="pres">
      <dgm:prSet presAssocID="{3DDDD707-9256-40AF-B286-E56C113120A1}" presName="vertSpace2b" presStyleCnt="0"/>
      <dgm:spPr/>
    </dgm:pt>
    <dgm:pt modelId="{85ECFE5D-AEEC-4FBD-9DC2-3957B4DE02B2}" type="pres">
      <dgm:prSet presAssocID="{251591DB-65A5-4035-9E0E-D3D330497E08}" presName="horz2" presStyleCnt="0"/>
      <dgm:spPr/>
    </dgm:pt>
    <dgm:pt modelId="{2ADB1D5E-02FD-4001-9E4E-CFE491217BBB}" type="pres">
      <dgm:prSet presAssocID="{251591DB-65A5-4035-9E0E-D3D330497E08}" presName="horzSpace2" presStyleCnt="0"/>
      <dgm:spPr/>
    </dgm:pt>
    <dgm:pt modelId="{F466E762-5652-46E2-A4F3-FC712BC948DA}" type="pres">
      <dgm:prSet presAssocID="{251591DB-65A5-4035-9E0E-D3D330497E08}" presName="tx2" presStyleLbl="revTx" presStyleIdx="3" presStyleCnt="6"/>
      <dgm:spPr/>
    </dgm:pt>
    <dgm:pt modelId="{30E7088A-4952-4D8E-9104-7C9745AD26C6}" type="pres">
      <dgm:prSet presAssocID="{251591DB-65A5-4035-9E0E-D3D330497E08}" presName="vert2" presStyleCnt="0"/>
      <dgm:spPr/>
    </dgm:pt>
    <dgm:pt modelId="{3E0681EF-342B-4C89-8473-3B1AB2CBADF8}" type="pres">
      <dgm:prSet presAssocID="{251591DB-65A5-4035-9E0E-D3D330497E08}" presName="thinLine2b" presStyleLbl="callout" presStyleIdx="2" presStyleCnt="5"/>
      <dgm:spPr/>
    </dgm:pt>
    <dgm:pt modelId="{C8A17DDB-C09E-4182-BD31-B5072CF1912C}" type="pres">
      <dgm:prSet presAssocID="{251591DB-65A5-4035-9E0E-D3D330497E08}" presName="vertSpace2b" presStyleCnt="0"/>
      <dgm:spPr/>
    </dgm:pt>
    <dgm:pt modelId="{BCF0ECE2-6F3C-47BE-BEF0-8E0801C59032}" type="pres">
      <dgm:prSet presAssocID="{EDF3A84B-CAF4-4C62-AA02-8927CBB5B8C3}" presName="horz2" presStyleCnt="0"/>
      <dgm:spPr/>
    </dgm:pt>
    <dgm:pt modelId="{FD800973-7930-4204-AAF7-07C9EDD8E1D3}" type="pres">
      <dgm:prSet presAssocID="{EDF3A84B-CAF4-4C62-AA02-8927CBB5B8C3}" presName="horzSpace2" presStyleCnt="0"/>
      <dgm:spPr/>
    </dgm:pt>
    <dgm:pt modelId="{0F13FA32-191F-4F8C-8E7B-E1582F2C20A8}" type="pres">
      <dgm:prSet presAssocID="{EDF3A84B-CAF4-4C62-AA02-8927CBB5B8C3}" presName="tx2" presStyleLbl="revTx" presStyleIdx="4" presStyleCnt="6" custScaleY="114614"/>
      <dgm:spPr/>
    </dgm:pt>
    <dgm:pt modelId="{123CB156-7FA8-44AB-B9EB-EAB8F3080411}" type="pres">
      <dgm:prSet presAssocID="{EDF3A84B-CAF4-4C62-AA02-8927CBB5B8C3}" presName="vert2" presStyleCnt="0"/>
      <dgm:spPr/>
    </dgm:pt>
    <dgm:pt modelId="{C3905F7B-9E90-46AD-A8E8-2EBCABFF87ED}" type="pres">
      <dgm:prSet presAssocID="{EDF3A84B-CAF4-4C62-AA02-8927CBB5B8C3}" presName="thinLine2b" presStyleLbl="callout" presStyleIdx="3" presStyleCnt="5"/>
      <dgm:spPr/>
    </dgm:pt>
    <dgm:pt modelId="{32EFC2EB-E23A-4157-BD3D-19AE39E4276C}" type="pres">
      <dgm:prSet presAssocID="{EDF3A84B-CAF4-4C62-AA02-8927CBB5B8C3}" presName="vertSpace2b" presStyleCnt="0"/>
      <dgm:spPr/>
    </dgm:pt>
    <dgm:pt modelId="{DCBE64D9-646E-47ED-A880-EF461DFC268B}" type="pres">
      <dgm:prSet presAssocID="{276FC4EF-925B-4B3A-ADA8-7B4AAEC1A397}" presName="horz2" presStyleCnt="0"/>
      <dgm:spPr/>
    </dgm:pt>
    <dgm:pt modelId="{42802403-FCBB-4467-902C-F42ACAA27D17}" type="pres">
      <dgm:prSet presAssocID="{276FC4EF-925B-4B3A-ADA8-7B4AAEC1A397}" presName="horzSpace2" presStyleCnt="0"/>
      <dgm:spPr/>
    </dgm:pt>
    <dgm:pt modelId="{8A260AD1-E2B9-40FD-8803-C9791479B24A}" type="pres">
      <dgm:prSet presAssocID="{276FC4EF-925B-4B3A-ADA8-7B4AAEC1A397}" presName="tx2" presStyleLbl="revTx" presStyleIdx="5" presStyleCnt="6" custScaleY="218056"/>
      <dgm:spPr/>
    </dgm:pt>
    <dgm:pt modelId="{28052317-67C6-4ACE-888A-5F42A7F95A9C}" type="pres">
      <dgm:prSet presAssocID="{276FC4EF-925B-4B3A-ADA8-7B4AAEC1A397}" presName="vert2" presStyleCnt="0"/>
      <dgm:spPr/>
    </dgm:pt>
    <dgm:pt modelId="{8549E4F6-A998-4AEC-B6F7-4AB09986559E}" type="pres">
      <dgm:prSet presAssocID="{276FC4EF-925B-4B3A-ADA8-7B4AAEC1A397}" presName="thinLine2b" presStyleLbl="callout" presStyleIdx="4" presStyleCnt="5"/>
      <dgm:spPr/>
    </dgm:pt>
    <dgm:pt modelId="{613EF7BA-B9AF-445C-814E-29B9EF085276}" type="pres">
      <dgm:prSet presAssocID="{276FC4EF-925B-4B3A-ADA8-7B4AAEC1A397}" presName="vertSpace2b" presStyleCnt="0"/>
      <dgm:spPr/>
    </dgm:pt>
  </dgm:ptLst>
  <dgm:cxnLst>
    <dgm:cxn modelId="{64E73000-8916-48BD-9C2B-4410FD4F4B98}" srcId="{806345EB-2918-4294-A2A0-F996D90434E2}" destId="{3A18073C-DD93-4BE1-AD8D-39A512BEF782}" srcOrd="0" destOrd="0" parTransId="{22766BBD-3EE2-4B20-AD07-B4D1BEACCC28}" sibTransId="{72F61D38-8D33-46F0-8B6D-D269FE6C7644}"/>
    <dgm:cxn modelId="{D324A021-620C-4E20-99B3-2A1B0F00BC9B}" srcId="{3A18073C-DD93-4BE1-AD8D-39A512BEF782}" destId="{276FC4EF-925B-4B3A-ADA8-7B4AAEC1A397}" srcOrd="4" destOrd="0" parTransId="{5C1D3F79-6B5A-461C-B4C1-AC6325342201}" sibTransId="{9AC39E19-2760-45A2-ABCC-5B78F48CCCC6}"/>
    <dgm:cxn modelId="{FF59D22E-565E-4A68-93E4-E04ABAA8F02C}" srcId="{3A18073C-DD93-4BE1-AD8D-39A512BEF782}" destId="{F0610DF0-F658-46C7-BF32-A78B60606ED0}" srcOrd="0" destOrd="0" parTransId="{3BBA770B-5621-4AFA-A1E8-7B4D42FB3913}" sibTransId="{24609134-4AE1-4858-B283-9FB55E563437}"/>
    <dgm:cxn modelId="{F0A2EA64-A626-44B7-9EA0-3DA11E36B48F}" type="presOf" srcId="{F0610DF0-F658-46C7-BF32-A78B60606ED0}" destId="{834F6F52-3C9C-46EC-90E9-E4B707557DD9}" srcOrd="0" destOrd="0" presId="urn:microsoft.com/office/officeart/2008/layout/LinedList"/>
    <dgm:cxn modelId="{94C58B48-6BB5-40B0-90A7-2697A3D0D123}" srcId="{3A18073C-DD93-4BE1-AD8D-39A512BEF782}" destId="{EDF3A84B-CAF4-4C62-AA02-8927CBB5B8C3}" srcOrd="3" destOrd="0" parTransId="{6A30CE41-5F05-4F85-9493-C74A9F60DC60}" sibTransId="{0E768287-0090-4991-99D2-4D41CFBF188D}"/>
    <dgm:cxn modelId="{35B82D55-42BF-4D3F-97C3-6B5E5CB0CF22}" srcId="{3A18073C-DD93-4BE1-AD8D-39A512BEF782}" destId="{3DDDD707-9256-40AF-B286-E56C113120A1}" srcOrd="1" destOrd="0" parTransId="{60E1B165-3719-484B-A43C-ECA5C8CF17DB}" sibTransId="{3F723690-479F-4D8B-9CF0-7ACDF4DB8C35}"/>
    <dgm:cxn modelId="{D0CD0858-E039-496E-A33A-D2E601BD3A6C}" type="presOf" srcId="{EDF3A84B-CAF4-4C62-AA02-8927CBB5B8C3}" destId="{0F13FA32-191F-4F8C-8E7B-E1582F2C20A8}" srcOrd="0" destOrd="0" presId="urn:microsoft.com/office/officeart/2008/layout/LinedList"/>
    <dgm:cxn modelId="{BD9F2D7D-832E-4354-9778-44481F8FDD56}" type="presOf" srcId="{806345EB-2918-4294-A2A0-F996D90434E2}" destId="{A972BC39-6B3B-472E-A922-9484F2A2001C}" srcOrd="0" destOrd="0" presId="urn:microsoft.com/office/officeart/2008/layout/LinedList"/>
    <dgm:cxn modelId="{FB197D99-9916-4507-ADF0-8C21DBE4BD9C}" srcId="{3A18073C-DD93-4BE1-AD8D-39A512BEF782}" destId="{251591DB-65A5-4035-9E0E-D3D330497E08}" srcOrd="2" destOrd="0" parTransId="{FCD8DEEF-A5A0-449B-BA92-EF20C31B7C3B}" sibTransId="{239EA691-E576-419F-A86D-C73A34EC0F30}"/>
    <dgm:cxn modelId="{3FBDC3AA-B317-422E-9CC1-F9330B83CF4F}" type="presOf" srcId="{251591DB-65A5-4035-9E0E-D3D330497E08}" destId="{F466E762-5652-46E2-A4F3-FC712BC948DA}" srcOrd="0" destOrd="0" presId="urn:microsoft.com/office/officeart/2008/layout/LinedList"/>
    <dgm:cxn modelId="{74CCC9E1-13D7-4B9B-B38D-A5D97FFCD1C5}" type="presOf" srcId="{276FC4EF-925B-4B3A-ADA8-7B4AAEC1A397}" destId="{8A260AD1-E2B9-40FD-8803-C9791479B24A}" srcOrd="0" destOrd="0" presId="urn:microsoft.com/office/officeart/2008/layout/LinedList"/>
    <dgm:cxn modelId="{1569F3E6-A3B5-4A21-80DB-17852A17FA0B}" type="presOf" srcId="{3A18073C-DD93-4BE1-AD8D-39A512BEF782}" destId="{B6736B29-1F3E-4970-BB8B-77FB6BEF8F4D}" srcOrd="0" destOrd="0" presId="urn:microsoft.com/office/officeart/2008/layout/LinedList"/>
    <dgm:cxn modelId="{C5FD71EB-FEF7-4B87-AE9B-F6D0972B10CC}" type="presOf" srcId="{3DDDD707-9256-40AF-B286-E56C113120A1}" destId="{408EED4D-7F41-40C2-A207-70D2BA40DDBA}" srcOrd="0" destOrd="0" presId="urn:microsoft.com/office/officeart/2008/layout/LinedList"/>
    <dgm:cxn modelId="{2660E849-8C84-4726-98EA-1B4DD0DE92D0}" type="presParOf" srcId="{A972BC39-6B3B-472E-A922-9484F2A2001C}" destId="{7A4C6CFC-3182-4C4B-8F08-C54FED110EE4}" srcOrd="0" destOrd="0" presId="urn:microsoft.com/office/officeart/2008/layout/LinedList"/>
    <dgm:cxn modelId="{E75505DD-2447-4D1B-83EB-06CE2A8F0F26}" type="presParOf" srcId="{A972BC39-6B3B-472E-A922-9484F2A2001C}" destId="{1530FBFF-8E9D-4F34-A9AB-BAAA0CF0F2A3}" srcOrd="1" destOrd="0" presId="urn:microsoft.com/office/officeart/2008/layout/LinedList"/>
    <dgm:cxn modelId="{2592D0EF-2B4A-448B-B76A-50C27F1DA53A}" type="presParOf" srcId="{1530FBFF-8E9D-4F34-A9AB-BAAA0CF0F2A3}" destId="{B6736B29-1F3E-4970-BB8B-77FB6BEF8F4D}" srcOrd="0" destOrd="0" presId="urn:microsoft.com/office/officeart/2008/layout/LinedList"/>
    <dgm:cxn modelId="{2BBE2AA2-E467-4140-8F37-93050F77A785}" type="presParOf" srcId="{1530FBFF-8E9D-4F34-A9AB-BAAA0CF0F2A3}" destId="{039139CC-E751-4B8E-9C53-5798DB66490A}" srcOrd="1" destOrd="0" presId="urn:microsoft.com/office/officeart/2008/layout/LinedList"/>
    <dgm:cxn modelId="{4109816D-E2D8-4C07-920B-A7028F46FD35}" type="presParOf" srcId="{039139CC-E751-4B8E-9C53-5798DB66490A}" destId="{F4E5BC4D-D99A-4BB5-86B5-597CEE6484EB}" srcOrd="0" destOrd="0" presId="urn:microsoft.com/office/officeart/2008/layout/LinedList"/>
    <dgm:cxn modelId="{05D75427-10A5-41A3-BB06-146312E7B21C}" type="presParOf" srcId="{039139CC-E751-4B8E-9C53-5798DB66490A}" destId="{7E6E68C4-743D-4507-982E-99F15EC3ACD0}" srcOrd="1" destOrd="0" presId="urn:microsoft.com/office/officeart/2008/layout/LinedList"/>
    <dgm:cxn modelId="{032D9302-8545-4274-8DBE-BB0DC32841B2}" type="presParOf" srcId="{7E6E68C4-743D-4507-982E-99F15EC3ACD0}" destId="{F5282A70-C319-4992-A8EC-394BA4E31818}" srcOrd="0" destOrd="0" presId="urn:microsoft.com/office/officeart/2008/layout/LinedList"/>
    <dgm:cxn modelId="{B36B7FE9-DEDD-45BC-98E1-96141F8F72AB}" type="presParOf" srcId="{7E6E68C4-743D-4507-982E-99F15EC3ACD0}" destId="{834F6F52-3C9C-46EC-90E9-E4B707557DD9}" srcOrd="1" destOrd="0" presId="urn:microsoft.com/office/officeart/2008/layout/LinedList"/>
    <dgm:cxn modelId="{583828A8-3282-4100-843A-FDA7E5C4F07C}" type="presParOf" srcId="{7E6E68C4-743D-4507-982E-99F15EC3ACD0}" destId="{BD98F3FC-BD24-424D-883A-5F567386E6C4}" srcOrd="2" destOrd="0" presId="urn:microsoft.com/office/officeart/2008/layout/LinedList"/>
    <dgm:cxn modelId="{ED7CD395-6B24-4BB9-A40A-C789A10B52E4}" type="presParOf" srcId="{039139CC-E751-4B8E-9C53-5798DB66490A}" destId="{BD89E5F4-BBBB-4761-AEA5-45928819DC5A}" srcOrd="2" destOrd="0" presId="urn:microsoft.com/office/officeart/2008/layout/LinedList"/>
    <dgm:cxn modelId="{B500032C-390F-4510-B279-C3668E88C5A9}" type="presParOf" srcId="{039139CC-E751-4B8E-9C53-5798DB66490A}" destId="{53111927-03F0-4F34-A04E-4945F9F42E41}" srcOrd="3" destOrd="0" presId="urn:microsoft.com/office/officeart/2008/layout/LinedList"/>
    <dgm:cxn modelId="{628F0733-C2CD-47B3-8826-763283B56009}" type="presParOf" srcId="{039139CC-E751-4B8E-9C53-5798DB66490A}" destId="{5CCCC7E8-CC1E-4630-972A-5599F13B7451}" srcOrd="4" destOrd="0" presId="urn:microsoft.com/office/officeart/2008/layout/LinedList"/>
    <dgm:cxn modelId="{86AE623A-D582-4FC6-B1ED-F6ADA2E28598}" type="presParOf" srcId="{5CCCC7E8-CC1E-4630-972A-5599F13B7451}" destId="{E4EC8959-C5E5-46EC-A625-614E99442870}" srcOrd="0" destOrd="0" presId="urn:microsoft.com/office/officeart/2008/layout/LinedList"/>
    <dgm:cxn modelId="{554C8FC1-FCA4-4157-A9EE-367A06AB520C}" type="presParOf" srcId="{5CCCC7E8-CC1E-4630-972A-5599F13B7451}" destId="{408EED4D-7F41-40C2-A207-70D2BA40DDBA}" srcOrd="1" destOrd="0" presId="urn:microsoft.com/office/officeart/2008/layout/LinedList"/>
    <dgm:cxn modelId="{B19D4886-27B6-4338-A2CC-49C658B6F73C}" type="presParOf" srcId="{5CCCC7E8-CC1E-4630-972A-5599F13B7451}" destId="{0B3393DB-3697-4276-B7DC-3A8271D9729E}" srcOrd="2" destOrd="0" presId="urn:microsoft.com/office/officeart/2008/layout/LinedList"/>
    <dgm:cxn modelId="{AC8E1021-DB2D-4E4D-9F76-11FB87B3FE22}" type="presParOf" srcId="{039139CC-E751-4B8E-9C53-5798DB66490A}" destId="{2DD2B5D2-AA1B-4DFA-A7B3-A3C74115AC2E}" srcOrd="5" destOrd="0" presId="urn:microsoft.com/office/officeart/2008/layout/LinedList"/>
    <dgm:cxn modelId="{3D2F357E-A624-407C-B289-9E74C6EBE651}" type="presParOf" srcId="{039139CC-E751-4B8E-9C53-5798DB66490A}" destId="{9877A89A-01B1-45F0-96F7-2B49EB08FDE9}" srcOrd="6" destOrd="0" presId="urn:microsoft.com/office/officeart/2008/layout/LinedList"/>
    <dgm:cxn modelId="{053C9BBF-CB9E-4CF7-BBE8-0F3EE715309D}" type="presParOf" srcId="{039139CC-E751-4B8E-9C53-5798DB66490A}" destId="{85ECFE5D-AEEC-4FBD-9DC2-3957B4DE02B2}" srcOrd="7" destOrd="0" presId="urn:microsoft.com/office/officeart/2008/layout/LinedList"/>
    <dgm:cxn modelId="{95F51AF4-C2F7-4D96-8A39-FC8F6BEE2E3B}" type="presParOf" srcId="{85ECFE5D-AEEC-4FBD-9DC2-3957B4DE02B2}" destId="{2ADB1D5E-02FD-4001-9E4E-CFE491217BBB}" srcOrd="0" destOrd="0" presId="urn:microsoft.com/office/officeart/2008/layout/LinedList"/>
    <dgm:cxn modelId="{C47FB47D-E711-486E-8B61-435FEFC81EC7}" type="presParOf" srcId="{85ECFE5D-AEEC-4FBD-9DC2-3957B4DE02B2}" destId="{F466E762-5652-46E2-A4F3-FC712BC948DA}" srcOrd="1" destOrd="0" presId="urn:microsoft.com/office/officeart/2008/layout/LinedList"/>
    <dgm:cxn modelId="{464F8E99-C56B-43F0-82BD-6B08E97C6D3B}" type="presParOf" srcId="{85ECFE5D-AEEC-4FBD-9DC2-3957B4DE02B2}" destId="{30E7088A-4952-4D8E-9104-7C9745AD26C6}" srcOrd="2" destOrd="0" presId="urn:microsoft.com/office/officeart/2008/layout/LinedList"/>
    <dgm:cxn modelId="{5BB82FB7-E39D-4AFC-B789-609B519A915F}" type="presParOf" srcId="{039139CC-E751-4B8E-9C53-5798DB66490A}" destId="{3E0681EF-342B-4C89-8473-3B1AB2CBADF8}" srcOrd="8" destOrd="0" presId="urn:microsoft.com/office/officeart/2008/layout/LinedList"/>
    <dgm:cxn modelId="{6F91BE7E-1304-475D-80E9-25BE23E5F2F2}" type="presParOf" srcId="{039139CC-E751-4B8E-9C53-5798DB66490A}" destId="{C8A17DDB-C09E-4182-BD31-B5072CF1912C}" srcOrd="9" destOrd="0" presId="urn:microsoft.com/office/officeart/2008/layout/LinedList"/>
    <dgm:cxn modelId="{26D6EA68-8D92-4B93-B47E-FBA34BEA9A62}" type="presParOf" srcId="{039139CC-E751-4B8E-9C53-5798DB66490A}" destId="{BCF0ECE2-6F3C-47BE-BEF0-8E0801C59032}" srcOrd="10" destOrd="0" presId="urn:microsoft.com/office/officeart/2008/layout/LinedList"/>
    <dgm:cxn modelId="{64D897D8-9DE0-4D8F-94DC-26AF3318F8A9}" type="presParOf" srcId="{BCF0ECE2-6F3C-47BE-BEF0-8E0801C59032}" destId="{FD800973-7930-4204-AAF7-07C9EDD8E1D3}" srcOrd="0" destOrd="0" presId="urn:microsoft.com/office/officeart/2008/layout/LinedList"/>
    <dgm:cxn modelId="{92E4F018-3F5E-4346-AB47-B45D740D264F}" type="presParOf" srcId="{BCF0ECE2-6F3C-47BE-BEF0-8E0801C59032}" destId="{0F13FA32-191F-4F8C-8E7B-E1582F2C20A8}" srcOrd="1" destOrd="0" presId="urn:microsoft.com/office/officeart/2008/layout/LinedList"/>
    <dgm:cxn modelId="{28C4CF21-DD8F-48EE-B279-3720AE9E7988}" type="presParOf" srcId="{BCF0ECE2-6F3C-47BE-BEF0-8E0801C59032}" destId="{123CB156-7FA8-44AB-B9EB-EAB8F3080411}" srcOrd="2" destOrd="0" presId="urn:microsoft.com/office/officeart/2008/layout/LinedList"/>
    <dgm:cxn modelId="{A3DCEAB5-287E-418C-BDFD-22743BF92403}" type="presParOf" srcId="{039139CC-E751-4B8E-9C53-5798DB66490A}" destId="{C3905F7B-9E90-46AD-A8E8-2EBCABFF87ED}" srcOrd="11" destOrd="0" presId="urn:microsoft.com/office/officeart/2008/layout/LinedList"/>
    <dgm:cxn modelId="{EEF34EE0-D4B1-46E6-A381-61C536112977}" type="presParOf" srcId="{039139CC-E751-4B8E-9C53-5798DB66490A}" destId="{32EFC2EB-E23A-4157-BD3D-19AE39E4276C}" srcOrd="12" destOrd="0" presId="urn:microsoft.com/office/officeart/2008/layout/LinedList"/>
    <dgm:cxn modelId="{523C8238-DB19-4089-95CD-E064B65093EC}" type="presParOf" srcId="{039139CC-E751-4B8E-9C53-5798DB66490A}" destId="{DCBE64D9-646E-47ED-A880-EF461DFC268B}" srcOrd="13" destOrd="0" presId="urn:microsoft.com/office/officeart/2008/layout/LinedList"/>
    <dgm:cxn modelId="{E2C3ED25-CF76-4B45-A5AD-4AAFFE5CE520}" type="presParOf" srcId="{DCBE64D9-646E-47ED-A880-EF461DFC268B}" destId="{42802403-FCBB-4467-902C-F42ACAA27D17}" srcOrd="0" destOrd="0" presId="urn:microsoft.com/office/officeart/2008/layout/LinedList"/>
    <dgm:cxn modelId="{AC74DB60-1425-4886-94D1-4A72A2A85FA8}" type="presParOf" srcId="{DCBE64D9-646E-47ED-A880-EF461DFC268B}" destId="{8A260AD1-E2B9-40FD-8803-C9791479B24A}" srcOrd="1" destOrd="0" presId="urn:microsoft.com/office/officeart/2008/layout/LinedList"/>
    <dgm:cxn modelId="{6046F02A-2E92-4B9B-99DE-A05532A8A725}" type="presParOf" srcId="{DCBE64D9-646E-47ED-A880-EF461DFC268B}" destId="{28052317-67C6-4ACE-888A-5F42A7F95A9C}" srcOrd="2" destOrd="0" presId="urn:microsoft.com/office/officeart/2008/layout/LinedList"/>
    <dgm:cxn modelId="{E706A32B-8524-4937-89BC-9A0AC69E8168}" type="presParOf" srcId="{039139CC-E751-4B8E-9C53-5798DB66490A}" destId="{8549E4F6-A998-4AEC-B6F7-4AB09986559E}" srcOrd="14" destOrd="0" presId="urn:microsoft.com/office/officeart/2008/layout/LinedList"/>
    <dgm:cxn modelId="{5B7E30C4-DB36-49EF-9385-ECE4EE0D301F}" type="presParOf" srcId="{039139CC-E751-4B8E-9C53-5798DB66490A}" destId="{613EF7BA-B9AF-445C-814E-29B9EF08527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BC68A8-52B3-4A04-AEEA-D1EEB2DF21EC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16F5405-669D-4FE7-937B-C406EB433E80}">
      <dgm:prSet phldrT="[Текст]" custT="1"/>
      <dgm:spPr/>
      <dgm:t>
        <a:bodyPr/>
        <a:lstStyle/>
        <a:p>
          <a:r>
            <a:rPr lang="en-US" sz="2000" i="0" dirty="0">
              <a:latin typeface="Arial" pitchFamily="34" charset="0"/>
              <a:cs typeface="Arial" pitchFamily="34" charset="0"/>
            </a:rPr>
            <a:t>1. </a:t>
          </a:r>
          <a:r>
            <a:rPr lang="ru-RU" sz="2000" i="0" dirty="0">
              <a:latin typeface="Arial" pitchFamily="34" charset="0"/>
              <a:cs typeface="Arial" pitchFamily="34" charset="0"/>
            </a:rPr>
            <a:t>Электрическое сопротивление тела человека</a:t>
          </a:r>
        </a:p>
      </dgm:t>
    </dgm:pt>
    <dgm:pt modelId="{105F39E2-6602-45A5-BCD3-BC5FAEADD39C}" type="parTrans" cxnId="{4428471D-5ACF-4E27-8831-E46E778B08E6}">
      <dgm:prSet custT="1"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E307F322-F86D-43E6-9A44-DD8612C28093}" type="sibTrans" cxnId="{4428471D-5ACF-4E27-8831-E46E778B08E6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77A5E8B4-621F-4936-9AFB-99CF3614AC5C}">
      <dgm:prSet phldrT="[Текст]" custT="1"/>
      <dgm:spPr/>
      <dgm:t>
        <a:bodyPr/>
        <a:lstStyle/>
        <a:p>
          <a:r>
            <a:rPr lang="en-US" sz="2000" b="0" i="0" dirty="0">
              <a:latin typeface="Arial" pitchFamily="34" charset="0"/>
              <a:cs typeface="Arial" pitchFamily="34" charset="0"/>
            </a:rPr>
            <a:t>2. </a:t>
          </a:r>
          <a:r>
            <a:rPr lang="ru-RU" sz="2000" b="0" i="0" dirty="0">
              <a:latin typeface="Arial" pitchFamily="34" charset="0"/>
              <a:cs typeface="Arial" pitchFamily="34" charset="0"/>
            </a:rPr>
            <a:t>Сила тока и напряжение</a:t>
          </a:r>
        </a:p>
      </dgm:t>
    </dgm:pt>
    <dgm:pt modelId="{32CD1484-05BF-43D2-8232-08558093A2E6}" type="parTrans" cxnId="{21BD77FF-B481-40C5-8242-28C807B53435}">
      <dgm:prSet custT="1"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74DC3A49-2DBA-4709-BB6E-878F32E8B113}" type="sibTrans" cxnId="{21BD77FF-B481-40C5-8242-28C807B53435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C3F9AF04-0203-4624-9E93-6D01D84F98BB}">
      <dgm:prSet phldrT="[Текст]" custT="1"/>
      <dgm:spPr/>
      <dgm:t>
        <a:bodyPr/>
        <a:lstStyle/>
        <a:p>
          <a:r>
            <a:rPr lang="en-US" sz="2000" i="0" dirty="0">
              <a:latin typeface="Arial" pitchFamily="34" charset="0"/>
              <a:cs typeface="Arial" pitchFamily="34" charset="0"/>
            </a:rPr>
            <a:t>3. </a:t>
          </a:r>
          <a:r>
            <a:rPr lang="ru-RU" sz="2000" i="0" dirty="0">
              <a:latin typeface="Arial" pitchFamily="34" charset="0"/>
              <a:cs typeface="Arial" pitchFamily="34" charset="0"/>
            </a:rPr>
            <a:t>Род и частота электрического тока</a:t>
          </a:r>
        </a:p>
      </dgm:t>
    </dgm:pt>
    <dgm:pt modelId="{0A4C24F6-BFA1-47D2-8D68-D3E3C6DDF8AB}" type="parTrans" cxnId="{65A49B32-75C0-4517-8AD6-0C426A745D98}">
      <dgm:prSet custT="1"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3F7B920C-CF4E-4651-B5FE-C47EAE327184}" type="sibTrans" cxnId="{65A49B32-75C0-4517-8AD6-0C426A745D98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2397E5D9-1DA4-4D52-B291-7B21AFC17CCF}">
      <dgm:prSet custT="1"/>
      <dgm:spPr/>
      <dgm:t>
        <a:bodyPr/>
        <a:lstStyle/>
        <a:p>
          <a:r>
            <a:rPr lang="en-US" sz="2000" b="0" i="0" u="none">
              <a:latin typeface="Arial" pitchFamily="34" charset="0"/>
              <a:cs typeface="Arial" pitchFamily="34" charset="0"/>
            </a:rPr>
            <a:t>4. </a:t>
          </a:r>
          <a:r>
            <a:rPr lang="ru-RU" sz="2000" b="0" i="0" u="none">
              <a:latin typeface="Arial" pitchFamily="34" charset="0"/>
              <a:cs typeface="Arial" pitchFamily="34" charset="0"/>
            </a:rPr>
            <a:t>Продолжительность воздействия тока</a:t>
          </a:r>
          <a:endParaRPr lang="ru-RU" sz="2000" b="0" i="0" u="none" dirty="0">
            <a:latin typeface="Arial" pitchFamily="34" charset="0"/>
            <a:cs typeface="Arial" pitchFamily="34" charset="0"/>
          </a:endParaRPr>
        </a:p>
      </dgm:t>
    </dgm:pt>
    <dgm:pt modelId="{32C5A810-BCC9-4C99-AF1C-F47D93EACC07}" type="parTrans" cxnId="{803FF6F4-B40B-4028-B190-E27333F030DE}">
      <dgm:prSet custT="1"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AD61E975-0901-4E96-8BA8-C83257737161}" type="sibTrans" cxnId="{803FF6F4-B40B-4028-B190-E27333F030DE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D3F84BB0-E4C2-4802-862F-9F537B9D35A8}">
      <dgm:prSet phldrT="[Текст]" custT="1"/>
      <dgm:spPr/>
      <dgm:t>
        <a:bodyPr/>
        <a:lstStyle/>
        <a:p>
          <a:r>
            <a:rPr lang="ru-RU" sz="2400" b="0" i="0" dirty="0"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Факторы, определяющие опасность поражения электрическим током</a:t>
          </a:r>
        </a:p>
      </dgm:t>
    </dgm:pt>
    <dgm:pt modelId="{C6A66ECB-2B54-4030-BF64-7A6FDF40CDC0}" type="sibTrans" cxnId="{26252F43-3C68-49DF-A0E1-F7026F75307C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EF0B72C4-BE37-436C-9FBF-7AA6190457E9}" type="parTrans" cxnId="{26252F43-3C68-49DF-A0E1-F7026F75307C}">
      <dgm:prSet/>
      <dgm:spPr/>
      <dgm:t>
        <a:bodyPr/>
        <a:lstStyle/>
        <a:p>
          <a:endParaRPr lang="ru-RU" sz="2000" i="0">
            <a:latin typeface="Arial" pitchFamily="34" charset="0"/>
            <a:cs typeface="Arial" pitchFamily="34" charset="0"/>
          </a:endParaRPr>
        </a:p>
      </dgm:t>
    </dgm:pt>
    <dgm:pt modelId="{D0ADC5D0-2123-456D-A291-056EA606A1B4}">
      <dgm:prSet custT="1"/>
      <dgm:spPr/>
      <dgm:t>
        <a:bodyPr/>
        <a:lstStyle/>
        <a:p>
          <a:r>
            <a:rPr lang="en-US" sz="2000" i="0" dirty="0">
              <a:latin typeface="Arial" pitchFamily="34" charset="0"/>
              <a:cs typeface="Arial" pitchFamily="34" charset="0"/>
            </a:rPr>
            <a:t>5. </a:t>
          </a:r>
          <a:r>
            <a:rPr lang="ru-RU" sz="2000" i="0" dirty="0">
              <a:latin typeface="Arial" pitchFamily="34" charset="0"/>
              <a:cs typeface="Arial" pitchFamily="34" charset="0"/>
            </a:rPr>
            <a:t>Путь прохождения тока через тело человека</a:t>
          </a:r>
        </a:p>
      </dgm:t>
    </dgm:pt>
    <dgm:pt modelId="{25EA5B3A-1F34-4430-BF1C-89318D564F00}" type="parTrans" cxnId="{38EFB16E-B84E-4A39-8999-EAD3EABC73F0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26A069EE-CD11-4447-AB1D-F634891088AF}" type="sibTrans" cxnId="{38EFB16E-B84E-4A39-8999-EAD3EABC73F0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AF6CFB4E-834B-4239-A443-15E2BABCC541}">
      <dgm:prSet custT="1"/>
      <dgm:spPr/>
      <dgm:t>
        <a:bodyPr/>
        <a:lstStyle/>
        <a:p>
          <a:r>
            <a:rPr lang="en-US" sz="2000" i="0" dirty="0">
              <a:latin typeface="Arial" pitchFamily="34" charset="0"/>
              <a:cs typeface="Arial" pitchFamily="34" charset="0"/>
            </a:rPr>
            <a:t>6. </a:t>
          </a:r>
          <a:r>
            <a:rPr lang="ru-RU" sz="2000" i="0" dirty="0">
              <a:latin typeface="Arial" pitchFamily="34" charset="0"/>
              <a:cs typeface="Arial" pitchFamily="34" charset="0"/>
            </a:rPr>
            <a:t>Индивидуальные свойства человека</a:t>
          </a:r>
        </a:p>
      </dgm:t>
    </dgm:pt>
    <dgm:pt modelId="{08422644-610D-4A92-8019-D469FD5340E1}" type="parTrans" cxnId="{247F15A9-D7E6-4900-84CD-348FEC721AF7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98A47986-6797-4A2F-A1E1-76ECF978F506}" type="sibTrans" cxnId="{247F15A9-D7E6-4900-84CD-348FEC721AF7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88ACD9AA-721E-46DB-99E7-1F7641358FB5}">
      <dgm:prSet custT="1"/>
      <dgm:spPr/>
      <dgm:t>
        <a:bodyPr/>
        <a:lstStyle/>
        <a:p>
          <a:r>
            <a:rPr lang="en-US" sz="2000" i="0" dirty="0">
              <a:latin typeface="Arial" pitchFamily="34" charset="0"/>
              <a:cs typeface="Arial" pitchFamily="34" charset="0"/>
            </a:rPr>
            <a:t>7. </a:t>
          </a:r>
          <a:r>
            <a:rPr lang="ru-RU" sz="2000" i="0" dirty="0">
              <a:latin typeface="Arial" pitchFamily="34" charset="0"/>
              <a:cs typeface="Arial" pitchFamily="34" charset="0"/>
            </a:rPr>
            <a:t>Условия внешней среды </a:t>
          </a:r>
          <a:endParaRPr lang="ru-RU" sz="2000" i="0" dirty="0"/>
        </a:p>
      </dgm:t>
    </dgm:pt>
    <dgm:pt modelId="{77358D00-4FA1-4F56-B085-95E73973ADF7}" type="parTrans" cxnId="{AEB70B9D-74D6-4C8A-92E3-D4B91F5A440A}">
      <dgm:prSet/>
      <dgm:spPr/>
      <dgm:t>
        <a:bodyPr/>
        <a:lstStyle/>
        <a:p>
          <a:endParaRPr lang="ru-RU"/>
        </a:p>
      </dgm:t>
    </dgm:pt>
    <dgm:pt modelId="{244D057D-C6F0-48AA-8E00-C3A38F88B9F0}" type="sibTrans" cxnId="{AEB70B9D-74D6-4C8A-92E3-D4B91F5A440A}">
      <dgm:prSet/>
      <dgm:spPr/>
      <dgm:t>
        <a:bodyPr/>
        <a:lstStyle/>
        <a:p>
          <a:endParaRPr lang="ru-RU"/>
        </a:p>
      </dgm:t>
    </dgm:pt>
    <dgm:pt modelId="{B75E3424-2C26-4588-BCF4-C5B7BE51F000}" type="pres">
      <dgm:prSet presAssocID="{6BBC68A8-52B3-4A04-AEEA-D1EEB2DF21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7BB7D4-5B43-4979-AE71-46BBE4E91AB6}" type="pres">
      <dgm:prSet presAssocID="{D3F84BB0-E4C2-4802-862F-9F537B9D35A8}" presName="root1" presStyleCnt="0"/>
      <dgm:spPr/>
    </dgm:pt>
    <dgm:pt modelId="{D3DBD89B-01B5-4BCF-89AC-3EC9513B181F}" type="pres">
      <dgm:prSet presAssocID="{D3F84BB0-E4C2-4802-862F-9F537B9D35A8}" presName="LevelOneTextNode" presStyleLbl="node0" presStyleIdx="0" presStyleCnt="1" custScaleX="176468" custScaleY="130275">
        <dgm:presLayoutVars>
          <dgm:chPref val="3"/>
        </dgm:presLayoutVars>
      </dgm:prSet>
      <dgm:spPr/>
    </dgm:pt>
    <dgm:pt modelId="{F091D968-5673-416B-9849-0659E7EE8797}" type="pres">
      <dgm:prSet presAssocID="{D3F84BB0-E4C2-4802-862F-9F537B9D35A8}" presName="level2hierChild" presStyleCnt="0"/>
      <dgm:spPr/>
    </dgm:pt>
    <dgm:pt modelId="{6FA1746E-7313-49D6-B36A-FBFF278D9A99}" type="pres">
      <dgm:prSet presAssocID="{105F39E2-6602-45A5-BCD3-BC5FAEADD39C}" presName="conn2-1" presStyleLbl="parChTrans1D2" presStyleIdx="0" presStyleCnt="7"/>
      <dgm:spPr/>
    </dgm:pt>
    <dgm:pt modelId="{97C400D9-842A-4FA3-A547-52C98DAC3054}" type="pres">
      <dgm:prSet presAssocID="{105F39E2-6602-45A5-BCD3-BC5FAEADD39C}" presName="connTx" presStyleLbl="parChTrans1D2" presStyleIdx="0" presStyleCnt="7"/>
      <dgm:spPr/>
    </dgm:pt>
    <dgm:pt modelId="{FE28E4EA-5D02-4321-8D9D-26436A922333}" type="pres">
      <dgm:prSet presAssocID="{816F5405-669D-4FE7-937B-C406EB433E80}" presName="root2" presStyleCnt="0"/>
      <dgm:spPr/>
    </dgm:pt>
    <dgm:pt modelId="{3702560F-BCD3-43B9-AFE2-B2FA4B9A8BC2}" type="pres">
      <dgm:prSet presAssocID="{816F5405-669D-4FE7-937B-C406EB433E80}" presName="LevelTwoTextNode" presStyleLbl="node2" presStyleIdx="0" presStyleCnt="7" custScaleX="202318">
        <dgm:presLayoutVars>
          <dgm:chPref val="3"/>
        </dgm:presLayoutVars>
      </dgm:prSet>
      <dgm:spPr/>
    </dgm:pt>
    <dgm:pt modelId="{C3FB4895-2D52-4F5B-A5EB-8A66FC199A0C}" type="pres">
      <dgm:prSet presAssocID="{816F5405-669D-4FE7-937B-C406EB433E80}" presName="level3hierChild" presStyleCnt="0"/>
      <dgm:spPr/>
    </dgm:pt>
    <dgm:pt modelId="{8E020EBB-8CA8-4DBC-A323-0B85E990461E}" type="pres">
      <dgm:prSet presAssocID="{32CD1484-05BF-43D2-8232-08558093A2E6}" presName="conn2-1" presStyleLbl="parChTrans1D2" presStyleIdx="1" presStyleCnt="7"/>
      <dgm:spPr/>
    </dgm:pt>
    <dgm:pt modelId="{4B071452-8CFD-4AFB-A585-02DC3D7AD0C6}" type="pres">
      <dgm:prSet presAssocID="{32CD1484-05BF-43D2-8232-08558093A2E6}" presName="connTx" presStyleLbl="parChTrans1D2" presStyleIdx="1" presStyleCnt="7"/>
      <dgm:spPr/>
    </dgm:pt>
    <dgm:pt modelId="{7A720F86-0E62-4FA0-AA2F-30451BD39441}" type="pres">
      <dgm:prSet presAssocID="{77A5E8B4-621F-4936-9AFB-99CF3614AC5C}" presName="root2" presStyleCnt="0"/>
      <dgm:spPr/>
    </dgm:pt>
    <dgm:pt modelId="{D967C3B2-0F62-4288-AA4E-11E16098129D}" type="pres">
      <dgm:prSet presAssocID="{77A5E8B4-621F-4936-9AFB-99CF3614AC5C}" presName="LevelTwoTextNode" presStyleLbl="node2" presStyleIdx="1" presStyleCnt="7" custScaleX="202318">
        <dgm:presLayoutVars>
          <dgm:chPref val="3"/>
        </dgm:presLayoutVars>
      </dgm:prSet>
      <dgm:spPr/>
    </dgm:pt>
    <dgm:pt modelId="{C675EF96-BBEE-457D-BD14-6BD53E07B561}" type="pres">
      <dgm:prSet presAssocID="{77A5E8B4-621F-4936-9AFB-99CF3614AC5C}" presName="level3hierChild" presStyleCnt="0"/>
      <dgm:spPr/>
    </dgm:pt>
    <dgm:pt modelId="{761E11A9-6369-4FE0-B8AF-20DEE6475273}" type="pres">
      <dgm:prSet presAssocID="{0A4C24F6-BFA1-47D2-8D68-D3E3C6DDF8AB}" presName="conn2-1" presStyleLbl="parChTrans1D2" presStyleIdx="2" presStyleCnt="7"/>
      <dgm:spPr/>
    </dgm:pt>
    <dgm:pt modelId="{65E3CF11-8B70-4582-8360-D785B5F1FDA8}" type="pres">
      <dgm:prSet presAssocID="{0A4C24F6-BFA1-47D2-8D68-D3E3C6DDF8AB}" presName="connTx" presStyleLbl="parChTrans1D2" presStyleIdx="2" presStyleCnt="7"/>
      <dgm:spPr/>
    </dgm:pt>
    <dgm:pt modelId="{A223EC03-8B9B-477D-B6D5-DFFBEF3CFF5D}" type="pres">
      <dgm:prSet presAssocID="{C3F9AF04-0203-4624-9E93-6D01D84F98BB}" presName="root2" presStyleCnt="0"/>
      <dgm:spPr/>
    </dgm:pt>
    <dgm:pt modelId="{53783C98-FCB5-4781-8B16-C47DAB000BFD}" type="pres">
      <dgm:prSet presAssocID="{C3F9AF04-0203-4624-9E93-6D01D84F98BB}" presName="LevelTwoTextNode" presStyleLbl="node2" presStyleIdx="2" presStyleCnt="7" custScaleX="207434">
        <dgm:presLayoutVars>
          <dgm:chPref val="3"/>
        </dgm:presLayoutVars>
      </dgm:prSet>
      <dgm:spPr/>
    </dgm:pt>
    <dgm:pt modelId="{70D8FDBC-BD1D-483C-B088-239D827251BA}" type="pres">
      <dgm:prSet presAssocID="{C3F9AF04-0203-4624-9E93-6D01D84F98BB}" presName="level3hierChild" presStyleCnt="0"/>
      <dgm:spPr/>
    </dgm:pt>
    <dgm:pt modelId="{01E18F51-6E1A-4FE6-8666-070756621FCC}" type="pres">
      <dgm:prSet presAssocID="{32C5A810-BCC9-4C99-AF1C-F47D93EACC07}" presName="conn2-1" presStyleLbl="parChTrans1D2" presStyleIdx="3" presStyleCnt="7"/>
      <dgm:spPr/>
    </dgm:pt>
    <dgm:pt modelId="{49E03220-9FDF-4182-AC65-A2C178AE347F}" type="pres">
      <dgm:prSet presAssocID="{32C5A810-BCC9-4C99-AF1C-F47D93EACC07}" presName="connTx" presStyleLbl="parChTrans1D2" presStyleIdx="3" presStyleCnt="7"/>
      <dgm:spPr/>
    </dgm:pt>
    <dgm:pt modelId="{EF789725-FB14-4245-BBDB-9A5A4D614F1C}" type="pres">
      <dgm:prSet presAssocID="{2397E5D9-1DA4-4D52-B291-7B21AFC17CCF}" presName="root2" presStyleCnt="0"/>
      <dgm:spPr/>
    </dgm:pt>
    <dgm:pt modelId="{E300BFB6-D59B-49B6-B5FA-F4842CE1244A}" type="pres">
      <dgm:prSet presAssocID="{2397E5D9-1DA4-4D52-B291-7B21AFC17CCF}" presName="LevelTwoTextNode" presStyleLbl="node2" presStyleIdx="3" presStyleCnt="7" custScaleX="207433">
        <dgm:presLayoutVars>
          <dgm:chPref val="3"/>
        </dgm:presLayoutVars>
      </dgm:prSet>
      <dgm:spPr/>
    </dgm:pt>
    <dgm:pt modelId="{8D029318-EFDA-4194-B8DF-581503B9537A}" type="pres">
      <dgm:prSet presAssocID="{2397E5D9-1DA4-4D52-B291-7B21AFC17CCF}" presName="level3hierChild" presStyleCnt="0"/>
      <dgm:spPr/>
    </dgm:pt>
    <dgm:pt modelId="{54F81085-8E74-47A7-9115-513F52D89DEE}" type="pres">
      <dgm:prSet presAssocID="{25EA5B3A-1F34-4430-BF1C-89318D564F00}" presName="conn2-1" presStyleLbl="parChTrans1D2" presStyleIdx="4" presStyleCnt="7"/>
      <dgm:spPr/>
    </dgm:pt>
    <dgm:pt modelId="{3A673B6B-22E3-467E-A46B-AA24DF29CFC1}" type="pres">
      <dgm:prSet presAssocID="{25EA5B3A-1F34-4430-BF1C-89318D564F00}" presName="connTx" presStyleLbl="parChTrans1D2" presStyleIdx="4" presStyleCnt="7"/>
      <dgm:spPr/>
    </dgm:pt>
    <dgm:pt modelId="{5A312F59-F678-446C-AA07-F3401F2195E3}" type="pres">
      <dgm:prSet presAssocID="{D0ADC5D0-2123-456D-A291-056EA606A1B4}" presName="root2" presStyleCnt="0"/>
      <dgm:spPr/>
    </dgm:pt>
    <dgm:pt modelId="{F2835E3B-0065-47C0-8D8C-AF170BCBD606}" type="pres">
      <dgm:prSet presAssocID="{D0ADC5D0-2123-456D-A291-056EA606A1B4}" presName="LevelTwoTextNode" presStyleLbl="node2" presStyleIdx="4" presStyleCnt="7" custScaleX="206230">
        <dgm:presLayoutVars>
          <dgm:chPref val="3"/>
        </dgm:presLayoutVars>
      </dgm:prSet>
      <dgm:spPr/>
    </dgm:pt>
    <dgm:pt modelId="{C90481E5-6BEB-4645-835E-BE542136F85E}" type="pres">
      <dgm:prSet presAssocID="{D0ADC5D0-2123-456D-A291-056EA606A1B4}" presName="level3hierChild" presStyleCnt="0"/>
      <dgm:spPr/>
    </dgm:pt>
    <dgm:pt modelId="{97C6F1F7-3BD2-42D9-AF30-5D6488FEF5DD}" type="pres">
      <dgm:prSet presAssocID="{08422644-610D-4A92-8019-D469FD5340E1}" presName="conn2-1" presStyleLbl="parChTrans1D2" presStyleIdx="5" presStyleCnt="7"/>
      <dgm:spPr/>
    </dgm:pt>
    <dgm:pt modelId="{BE5D0132-D46B-44CC-9F8A-CD692E89E91C}" type="pres">
      <dgm:prSet presAssocID="{08422644-610D-4A92-8019-D469FD5340E1}" presName="connTx" presStyleLbl="parChTrans1D2" presStyleIdx="5" presStyleCnt="7"/>
      <dgm:spPr/>
    </dgm:pt>
    <dgm:pt modelId="{DF4473F9-A35D-4994-9146-FF5C1E03468D}" type="pres">
      <dgm:prSet presAssocID="{AF6CFB4E-834B-4239-A443-15E2BABCC541}" presName="root2" presStyleCnt="0"/>
      <dgm:spPr/>
    </dgm:pt>
    <dgm:pt modelId="{9559303A-9E89-4911-9806-6BBC2B8B1B11}" type="pres">
      <dgm:prSet presAssocID="{AF6CFB4E-834B-4239-A443-15E2BABCC541}" presName="LevelTwoTextNode" presStyleLbl="node2" presStyleIdx="5" presStyleCnt="7" custScaleX="207434">
        <dgm:presLayoutVars>
          <dgm:chPref val="3"/>
        </dgm:presLayoutVars>
      </dgm:prSet>
      <dgm:spPr/>
    </dgm:pt>
    <dgm:pt modelId="{280EEDFA-038E-4F43-8485-5CE3C500D4AB}" type="pres">
      <dgm:prSet presAssocID="{AF6CFB4E-834B-4239-A443-15E2BABCC541}" presName="level3hierChild" presStyleCnt="0"/>
      <dgm:spPr/>
    </dgm:pt>
    <dgm:pt modelId="{1B58303B-9A03-4201-8380-B489170AFC71}" type="pres">
      <dgm:prSet presAssocID="{77358D00-4FA1-4F56-B085-95E73973ADF7}" presName="conn2-1" presStyleLbl="parChTrans1D2" presStyleIdx="6" presStyleCnt="7"/>
      <dgm:spPr/>
    </dgm:pt>
    <dgm:pt modelId="{7AEFB12D-974A-42A9-AF94-2C6954C1D204}" type="pres">
      <dgm:prSet presAssocID="{77358D00-4FA1-4F56-B085-95E73973ADF7}" presName="connTx" presStyleLbl="parChTrans1D2" presStyleIdx="6" presStyleCnt="7"/>
      <dgm:spPr/>
    </dgm:pt>
    <dgm:pt modelId="{39405A28-F999-4AE6-8D8D-98559954934A}" type="pres">
      <dgm:prSet presAssocID="{88ACD9AA-721E-46DB-99E7-1F7641358FB5}" presName="root2" presStyleCnt="0"/>
      <dgm:spPr/>
    </dgm:pt>
    <dgm:pt modelId="{768E85B9-DCEA-4EAD-B6AA-381A32AC2489}" type="pres">
      <dgm:prSet presAssocID="{88ACD9AA-721E-46DB-99E7-1F7641358FB5}" presName="LevelTwoTextNode" presStyleLbl="node2" presStyleIdx="6" presStyleCnt="7" custScaleX="210386">
        <dgm:presLayoutVars>
          <dgm:chPref val="3"/>
        </dgm:presLayoutVars>
      </dgm:prSet>
      <dgm:spPr/>
    </dgm:pt>
    <dgm:pt modelId="{E801C0B4-51B0-496B-B7C2-00D4CBD1D028}" type="pres">
      <dgm:prSet presAssocID="{88ACD9AA-721E-46DB-99E7-1F7641358FB5}" presName="level3hierChild" presStyleCnt="0"/>
      <dgm:spPr/>
    </dgm:pt>
  </dgm:ptLst>
  <dgm:cxnLst>
    <dgm:cxn modelId="{3D6AF802-91AD-4326-8776-0545BB359538}" type="presOf" srcId="{77A5E8B4-621F-4936-9AFB-99CF3614AC5C}" destId="{D967C3B2-0F62-4288-AA4E-11E16098129D}" srcOrd="0" destOrd="0" presId="urn:microsoft.com/office/officeart/2008/layout/HorizontalMultiLevelHierarchy"/>
    <dgm:cxn modelId="{4F2C4A0B-BB1F-40C4-8009-24A826DCDB3D}" type="presOf" srcId="{AF6CFB4E-834B-4239-A443-15E2BABCC541}" destId="{9559303A-9E89-4911-9806-6BBC2B8B1B11}" srcOrd="0" destOrd="0" presId="urn:microsoft.com/office/officeart/2008/layout/HorizontalMultiLevelHierarchy"/>
    <dgm:cxn modelId="{6189E312-C69A-450F-A554-01BAA640D825}" type="presOf" srcId="{08422644-610D-4A92-8019-D469FD5340E1}" destId="{97C6F1F7-3BD2-42D9-AF30-5D6488FEF5DD}" srcOrd="0" destOrd="0" presId="urn:microsoft.com/office/officeart/2008/layout/HorizontalMultiLevelHierarchy"/>
    <dgm:cxn modelId="{16E2141D-3B63-4D84-9385-A7A41813CF1B}" type="presOf" srcId="{32C5A810-BCC9-4C99-AF1C-F47D93EACC07}" destId="{49E03220-9FDF-4182-AC65-A2C178AE347F}" srcOrd="1" destOrd="0" presId="urn:microsoft.com/office/officeart/2008/layout/HorizontalMultiLevelHierarchy"/>
    <dgm:cxn modelId="{4428471D-5ACF-4E27-8831-E46E778B08E6}" srcId="{D3F84BB0-E4C2-4802-862F-9F537B9D35A8}" destId="{816F5405-669D-4FE7-937B-C406EB433E80}" srcOrd="0" destOrd="0" parTransId="{105F39E2-6602-45A5-BCD3-BC5FAEADD39C}" sibTransId="{E307F322-F86D-43E6-9A44-DD8612C28093}"/>
    <dgm:cxn modelId="{D3279223-EA62-4F62-BDF2-2C8850400781}" type="presOf" srcId="{0A4C24F6-BFA1-47D2-8D68-D3E3C6DDF8AB}" destId="{761E11A9-6369-4FE0-B8AF-20DEE6475273}" srcOrd="0" destOrd="0" presId="urn:microsoft.com/office/officeart/2008/layout/HorizontalMultiLevelHierarchy"/>
    <dgm:cxn modelId="{65A49B32-75C0-4517-8AD6-0C426A745D98}" srcId="{D3F84BB0-E4C2-4802-862F-9F537B9D35A8}" destId="{C3F9AF04-0203-4624-9E93-6D01D84F98BB}" srcOrd="2" destOrd="0" parTransId="{0A4C24F6-BFA1-47D2-8D68-D3E3C6DDF8AB}" sibTransId="{3F7B920C-CF4E-4651-B5FE-C47EAE327184}"/>
    <dgm:cxn modelId="{17B07B39-AFDA-4EF9-B5EC-4964F06F3838}" type="presOf" srcId="{D3F84BB0-E4C2-4802-862F-9F537B9D35A8}" destId="{D3DBD89B-01B5-4BCF-89AC-3EC9513B181F}" srcOrd="0" destOrd="0" presId="urn:microsoft.com/office/officeart/2008/layout/HorizontalMultiLevelHierarchy"/>
    <dgm:cxn modelId="{EB84BC5F-5144-4B91-A6B6-7854FFECAD8C}" type="presOf" srcId="{77358D00-4FA1-4F56-B085-95E73973ADF7}" destId="{7AEFB12D-974A-42A9-AF94-2C6954C1D204}" srcOrd="1" destOrd="0" presId="urn:microsoft.com/office/officeart/2008/layout/HorizontalMultiLevelHierarchy"/>
    <dgm:cxn modelId="{C7E0B341-7C5B-42D3-804E-49C4C06B7ED8}" type="presOf" srcId="{816F5405-669D-4FE7-937B-C406EB433E80}" destId="{3702560F-BCD3-43B9-AFE2-B2FA4B9A8BC2}" srcOrd="0" destOrd="0" presId="urn:microsoft.com/office/officeart/2008/layout/HorizontalMultiLevelHierarchy"/>
    <dgm:cxn modelId="{26252F43-3C68-49DF-A0E1-F7026F75307C}" srcId="{6BBC68A8-52B3-4A04-AEEA-D1EEB2DF21EC}" destId="{D3F84BB0-E4C2-4802-862F-9F537B9D35A8}" srcOrd="0" destOrd="0" parTransId="{EF0B72C4-BE37-436C-9FBF-7AA6190457E9}" sibTransId="{C6A66ECB-2B54-4030-BF64-7A6FDF40CDC0}"/>
    <dgm:cxn modelId="{22F83749-7761-4D6C-A989-FF6FF4B42EA2}" type="presOf" srcId="{32C5A810-BCC9-4C99-AF1C-F47D93EACC07}" destId="{01E18F51-6E1A-4FE6-8666-070756621FCC}" srcOrd="0" destOrd="0" presId="urn:microsoft.com/office/officeart/2008/layout/HorizontalMultiLevelHierarchy"/>
    <dgm:cxn modelId="{2ECE7F4C-2FC5-4786-BB37-61258AE88666}" type="presOf" srcId="{32CD1484-05BF-43D2-8232-08558093A2E6}" destId="{4B071452-8CFD-4AFB-A585-02DC3D7AD0C6}" srcOrd="1" destOrd="0" presId="urn:microsoft.com/office/officeart/2008/layout/HorizontalMultiLevelHierarchy"/>
    <dgm:cxn modelId="{E87BBA4D-4D97-448F-8E5B-58BD0C63E8F9}" type="presOf" srcId="{C3F9AF04-0203-4624-9E93-6D01D84F98BB}" destId="{53783C98-FCB5-4781-8B16-C47DAB000BFD}" srcOrd="0" destOrd="0" presId="urn:microsoft.com/office/officeart/2008/layout/HorizontalMultiLevelHierarchy"/>
    <dgm:cxn modelId="{38EFB16E-B84E-4A39-8999-EAD3EABC73F0}" srcId="{D3F84BB0-E4C2-4802-862F-9F537B9D35A8}" destId="{D0ADC5D0-2123-456D-A291-056EA606A1B4}" srcOrd="4" destOrd="0" parTransId="{25EA5B3A-1F34-4430-BF1C-89318D564F00}" sibTransId="{26A069EE-CD11-4447-AB1D-F634891088AF}"/>
    <dgm:cxn modelId="{F39D4352-B77E-494C-8718-F0A828B6BBA5}" type="presOf" srcId="{2397E5D9-1DA4-4D52-B291-7B21AFC17CCF}" destId="{E300BFB6-D59B-49B6-B5FA-F4842CE1244A}" srcOrd="0" destOrd="0" presId="urn:microsoft.com/office/officeart/2008/layout/HorizontalMultiLevelHierarchy"/>
    <dgm:cxn modelId="{40AB8C56-0B88-4C1F-84AF-D5330E29F51C}" type="presOf" srcId="{6BBC68A8-52B3-4A04-AEEA-D1EEB2DF21EC}" destId="{B75E3424-2C26-4588-BCF4-C5B7BE51F000}" srcOrd="0" destOrd="0" presId="urn:microsoft.com/office/officeart/2008/layout/HorizontalMultiLevelHierarchy"/>
    <dgm:cxn modelId="{B1798088-6D28-41C7-B7BE-CBCC5B72EF79}" type="presOf" srcId="{105F39E2-6602-45A5-BCD3-BC5FAEADD39C}" destId="{97C400D9-842A-4FA3-A547-52C98DAC3054}" srcOrd="1" destOrd="0" presId="urn:microsoft.com/office/officeart/2008/layout/HorizontalMultiLevelHierarchy"/>
    <dgm:cxn modelId="{AEB70B9D-74D6-4C8A-92E3-D4B91F5A440A}" srcId="{D3F84BB0-E4C2-4802-862F-9F537B9D35A8}" destId="{88ACD9AA-721E-46DB-99E7-1F7641358FB5}" srcOrd="6" destOrd="0" parTransId="{77358D00-4FA1-4F56-B085-95E73973ADF7}" sibTransId="{244D057D-C6F0-48AA-8E00-C3A38F88B9F0}"/>
    <dgm:cxn modelId="{247F15A9-D7E6-4900-84CD-348FEC721AF7}" srcId="{D3F84BB0-E4C2-4802-862F-9F537B9D35A8}" destId="{AF6CFB4E-834B-4239-A443-15E2BABCC541}" srcOrd="5" destOrd="0" parTransId="{08422644-610D-4A92-8019-D469FD5340E1}" sibTransId="{98A47986-6797-4A2F-A1E1-76ECF978F506}"/>
    <dgm:cxn modelId="{8E69ECC0-2B78-41DC-9BE3-62C1F27D21E9}" type="presOf" srcId="{25EA5B3A-1F34-4430-BF1C-89318D564F00}" destId="{54F81085-8E74-47A7-9115-513F52D89DEE}" srcOrd="0" destOrd="0" presId="urn:microsoft.com/office/officeart/2008/layout/HorizontalMultiLevelHierarchy"/>
    <dgm:cxn modelId="{3629BCC1-32D3-48D4-B080-FE79E5A6FF63}" type="presOf" srcId="{08422644-610D-4A92-8019-D469FD5340E1}" destId="{BE5D0132-D46B-44CC-9F8A-CD692E89E91C}" srcOrd="1" destOrd="0" presId="urn:microsoft.com/office/officeart/2008/layout/HorizontalMultiLevelHierarchy"/>
    <dgm:cxn modelId="{AFBB56CD-9E5E-4261-A86C-D861AC5E7535}" type="presOf" srcId="{25EA5B3A-1F34-4430-BF1C-89318D564F00}" destId="{3A673B6B-22E3-467E-A46B-AA24DF29CFC1}" srcOrd="1" destOrd="0" presId="urn:microsoft.com/office/officeart/2008/layout/HorizontalMultiLevelHierarchy"/>
    <dgm:cxn modelId="{10DC64D1-432B-4722-B72A-2F737690BD97}" type="presOf" srcId="{32CD1484-05BF-43D2-8232-08558093A2E6}" destId="{8E020EBB-8CA8-4DBC-A323-0B85E990461E}" srcOrd="0" destOrd="0" presId="urn:microsoft.com/office/officeart/2008/layout/HorizontalMultiLevelHierarchy"/>
    <dgm:cxn modelId="{AA467AD4-B3CF-4A29-BB54-E361D4DC5EDD}" type="presOf" srcId="{77358D00-4FA1-4F56-B085-95E73973ADF7}" destId="{1B58303B-9A03-4201-8380-B489170AFC71}" srcOrd="0" destOrd="0" presId="urn:microsoft.com/office/officeart/2008/layout/HorizontalMultiLevelHierarchy"/>
    <dgm:cxn modelId="{2C82C8D5-8DE5-4FE5-A35B-F4B48D329DC7}" type="presOf" srcId="{0A4C24F6-BFA1-47D2-8D68-D3E3C6DDF8AB}" destId="{65E3CF11-8B70-4582-8360-D785B5F1FDA8}" srcOrd="1" destOrd="0" presId="urn:microsoft.com/office/officeart/2008/layout/HorizontalMultiLevelHierarchy"/>
    <dgm:cxn modelId="{AC23EFDB-817E-4224-A90C-89206A88681F}" type="presOf" srcId="{88ACD9AA-721E-46DB-99E7-1F7641358FB5}" destId="{768E85B9-DCEA-4EAD-B6AA-381A32AC2489}" srcOrd="0" destOrd="0" presId="urn:microsoft.com/office/officeart/2008/layout/HorizontalMultiLevelHierarchy"/>
    <dgm:cxn modelId="{21B5A2DE-E33B-4431-BE30-04AB88964D14}" type="presOf" srcId="{D0ADC5D0-2123-456D-A291-056EA606A1B4}" destId="{F2835E3B-0065-47C0-8D8C-AF170BCBD606}" srcOrd="0" destOrd="0" presId="urn:microsoft.com/office/officeart/2008/layout/HorizontalMultiLevelHierarchy"/>
    <dgm:cxn modelId="{B1A9B1F0-8338-4CBA-81FD-50B596BD4B77}" type="presOf" srcId="{105F39E2-6602-45A5-BCD3-BC5FAEADD39C}" destId="{6FA1746E-7313-49D6-B36A-FBFF278D9A99}" srcOrd="0" destOrd="0" presId="urn:microsoft.com/office/officeart/2008/layout/HorizontalMultiLevelHierarchy"/>
    <dgm:cxn modelId="{803FF6F4-B40B-4028-B190-E27333F030DE}" srcId="{D3F84BB0-E4C2-4802-862F-9F537B9D35A8}" destId="{2397E5D9-1DA4-4D52-B291-7B21AFC17CCF}" srcOrd="3" destOrd="0" parTransId="{32C5A810-BCC9-4C99-AF1C-F47D93EACC07}" sibTransId="{AD61E975-0901-4E96-8BA8-C83257737161}"/>
    <dgm:cxn modelId="{21BD77FF-B481-40C5-8242-28C807B53435}" srcId="{D3F84BB0-E4C2-4802-862F-9F537B9D35A8}" destId="{77A5E8B4-621F-4936-9AFB-99CF3614AC5C}" srcOrd="1" destOrd="0" parTransId="{32CD1484-05BF-43D2-8232-08558093A2E6}" sibTransId="{74DC3A49-2DBA-4709-BB6E-878F32E8B113}"/>
    <dgm:cxn modelId="{C3758BF0-DE2C-4C25-8872-3E0E34F49F51}" type="presParOf" srcId="{B75E3424-2C26-4588-BCF4-C5B7BE51F000}" destId="{767BB7D4-5B43-4979-AE71-46BBE4E91AB6}" srcOrd="0" destOrd="0" presId="urn:microsoft.com/office/officeart/2008/layout/HorizontalMultiLevelHierarchy"/>
    <dgm:cxn modelId="{34D9B725-CED4-4422-B6AD-38B6E7A6F9A4}" type="presParOf" srcId="{767BB7D4-5B43-4979-AE71-46BBE4E91AB6}" destId="{D3DBD89B-01B5-4BCF-89AC-3EC9513B181F}" srcOrd="0" destOrd="0" presId="urn:microsoft.com/office/officeart/2008/layout/HorizontalMultiLevelHierarchy"/>
    <dgm:cxn modelId="{008DCE10-C847-4403-8CB9-B8B18E25A1D3}" type="presParOf" srcId="{767BB7D4-5B43-4979-AE71-46BBE4E91AB6}" destId="{F091D968-5673-416B-9849-0659E7EE8797}" srcOrd="1" destOrd="0" presId="urn:microsoft.com/office/officeart/2008/layout/HorizontalMultiLevelHierarchy"/>
    <dgm:cxn modelId="{35543B2B-9351-44B7-8C59-D1AF16BD6252}" type="presParOf" srcId="{F091D968-5673-416B-9849-0659E7EE8797}" destId="{6FA1746E-7313-49D6-B36A-FBFF278D9A99}" srcOrd="0" destOrd="0" presId="urn:microsoft.com/office/officeart/2008/layout/HorizontalMultiLevelHierarchy"/>
    <dgm:cxn modelId="{3C900439-CB30-4FAC-ACBD-37B0A6C693F3}" type="presParOf" srcId="{6FA1746E-7313-49D6-B36A-FBFF278D9A99}" destId="{97C400D9-842A-4FA3-A547-52C98DAC3054}" srcOrd="0" destOrd="0" presId="urn:microsoft.com/office/officeart/2008/layout/HorizontalMultiLevelHierarchy"/>
    <dgm:cxn modelId="{B82C6FFA-8BF1-467A-8C01-28C7321153C7}" type="presParOf" srcId="{F091D968-5673-416B-9849-0659E7EE8797}" destId="{FE28E4EA-5D02-4321-8D9D-26436A922333}" srcOrd="1" destOrd="0" presId="urn:microsoft.com/office/officeart/2008/layout/HorizontalMultiLevelHierarchy"/>
    <dgm:cxn modelId="{1A60A827-E60C-4118-8B20-E58434AADBB1}" type="presParOf" srcId="{FE28E4EA-5D02-4321-8D9D-26436A922333}" destId="{3702560F-BCD3-43B9-AFE2-B2FA4B9A8BC2}" srcOrd="0" destOrd="0" presId="urn:microsoft.com/office/officeart/2008/layout/HorizontalMultiLevelHierarchy"/>
    <dgm:cxn modelId="{F8576060-5E3E-4FD4-A834-B5189C0EE8C0}" type="presParOf" srcId="{FE28E4EA-5D02-4321-8D9D-26436A922333}" destId="{C3FB4895-2D52-4F5B-A5EB-8A66FC199A0C}" srcOrd="1" destOrd="0" presId="urn:microsoft.com/office/officeart/2008/layout/HorizontalMultiLevelHierarchy"/>
    <dgm:cxn modelId="{7CB410F5-665A-42BE-B2AA-08E8A00AC11C}" type="presParOf" srcId="{F091D968-5673-416B-9849-0659E7EE8797}" destId="{8E020EBB-8CA8-4DBC-A323-0B85E990461E}" srcOrd="2" destOrd="0" presId="urn:microsoft.com/office/officeart/2008/layout/HorizontalMultiLevelHierarchy"/>
    <dgm:cxn modelId="{DD63FC26-03B5-42B9-A972-0F2BE2DF29C4}" type="presParOf" srcId="{8E020EBB-8CA8-4DBC-A323-0B85E990461E}" destId="{4B071452-8CFD-4AFB-A585-02DC3D7AD0C6}" srcOrd="0" destOrd="0" presId="urn:microsoft.com/office/officeart/2008/layout/HorizontalMultiLevelHierarchy"/>
    <dgm:cxn modelId="{0C2C81A8-9C21-4FAD-8C53-9A21AE3DE4F9}" type="presParOf" srcId="{F091D968-5673-416B-9849-0659E7EE8797}" destId="{7A720F86-0E62-4FA0-AA2F-30451BD39441}" srcOrd="3" destOrd="0" presId="urn:microsoft.com/office/officeart/2008/layout/HorizontalMultiLevelHierarchy"/>
    <dgm:cxn modelId="{188FAA9D-922F-430A-BFAF-45771C534388}" type="presParOf" srcId="{7A720F86-0E62-4FA0-AA2F-30451BD39441}" destId="{D967C3B2-0F62-4288-AA4E-11E16098129D}" srcOrd="0" destOrd="0" presId="urn:microsoft.com/office/officeart/2008/layout/HorizontalMultiLevelHierarchy"/>
    <dgm:cxn modelId="{F29A1583-B746-4564-87D4-B43778780BBF}" type="presParOf" srcId="{7A720F86-0E62-4FA0-AA2F-30451BD39441}" destId="{C675EF96-BBEE-457D-BD14-6BD53E07B561}" srcOrd="1" destOrd="0" presId="urn:microsoft.com/office/officeart/2008/layout/HorizontalMultiLevelHierarchy"/>
    <dgm:cxn modelId="{00F98C01-0D1A-47B3-887A-4D71561EB229}" type="presParOf" srcId="{F091D968-5673-416B-9849-0659E7EE8797}" destId="{761E11A9-6369-4FE0-B8AF-20DEE6475273}" srcOrd="4" destOrd="0" presId="urn:microsoft.com/office/officeart/2008/layout/HorizontalMultiLevelHierarchy"/>
    <dgm:cxn modelId="{7620538A-4281-47C9-9A99-95DD113B311C}" type="presParOf" srcId="{761E11A9-6369-4FE0-B8AF-20DEE6475273}" destId="{65E3CF11-8B70-4582-8360-D785B5F1FDA8}" srcOrd="0" destOrd="0" presId="urn:microsoft.com/office/officeart/2008/layout/HorizontalMultiLevelHierarchy"/>
    <dgm:cxn modelId="{06C966FD-B8C3-484F-BA39-4C1C2362B4BC}" type="presParOf" srcId="{F091D968-5673-416B-9849-0659E7EE8797}" destId="{A223EC03-8B9B-477D-B6D5-DFFBEF3CFF5D}" srcOrd="5" destOrd="0" presId="urn:microsoft.com/office/officeart/2008/layout/HorizontalMultiLevelHierarchy"/>
    <dgm:cxn modelId="{1C02B8FE-86E7-407C-860B-9EDCB2F1A6D0}" type="presParOf" srcId="{A223EC03-8B9B-477D-B6D5-DFFBEF3CFF5D}" destId="{53783C98-FCB5-4781-8B16-C47DAB000BFD}" srcOrd="0" destOrd="0" presId="urn:microsoft.com/office/officeart/2008/layout/HorizontalMultiLevelHierarchy"/>
    <dgm:cxn modelId="{B8FFAEFA-E55B-4D39-A319-E0745C2B1DC7}" type="presParOf" srcId="{A223EC03-8B9B-477D-B6D5-DFFBEF3CFF5D}" destId="{70D8FDBC-BD1D-483C-B088-239D827251BA}" srcOrd="1" destOrd="0" presId="urn:microsoft.com/office/officeart/2008/layout/HorizontalMultiLevelHierarchy"/>
    <dgm:cxn modelId="{9DC9AFF8-2D3D-4FB3-96B5-612FD2BE51D9}" type="presParOf" srcId="{F091D968-5673-416B-9849-0659E7EE8797}" destId="{01E18F51-6E1A-4FE6-8666-070756621FCC}" srcOrd="6" destOrd="0" presId="urn:microsoft.com/office/officeart/2008/layout/HorizontalMultiLevelHierarchy"/>
    <dgm:cxn modelId="{F483973C-70B2-482A-811C-7A1220960277}" type="presParOf" srcId="{01E18F51-6E1A-4FE6-8666-070756621FCC}" destId="{49E03220-9FDF-4182-AC65-A2C178AE347F}" srcOrd="0" destOrd="0" presId="urn:microsoft.com/office/officeart/2008/layout/HorizontalMultiLevelHierarchy"/>
    <dgm:cxn modelId="{D65BA16E-30C6-4F0F-9873-3BE0F52F0264}" type="presParOf" srcId="{F091D968-5673-416B-9849-0659E7EE8797}" destId="{EF789725-FB14-4245-BBDB-9A5A4D614F1C}" srcOrd="7" destOrd="0" presId="urn:microsoft.com/office/officeart/2008/layout/HorizontalMultiLevelHierarchy"/>
    <dgm:cxn modelId="{C9CD5336-204D-4C7B-B657-FBFCD9CD0620}" type="presParOf" srcId="{EF789725-FB14-4245-BBDB-9A5A4D614F1C}" destId="{E300BFB6-D59B-49B6-B5FA-F4842CE1244A}" srcOrd="0" destOrd="0" presId="urn:microsoft.com/office/officeart/2008/layout/HorizontalMultiLevelHierarchy"/>
    <dgm:cxn modelId="{65527E15-54B2-458C-93FB-54DDF514582E}" type="presParOf" srcId="{EF789725-FB14-4245-BBDB-9A5A4D614F1C}" destId="{8D029318-EFDA-4194-B8DF-581503B9537A}" srcOrd="1" destOrd="0" presId="urn:microsoft.com/office/officeart/2008/layout/HorizontalMultiLevelHierarchy"/>
    <dgm:cxn modelId="{F49401FB-5B81-4AF8-87B0-F92F1367F5E5}" type="presParOf" srcId="{F091D968-5673-416B-9849-0659E7EE8797}" destId="{54F81085-8E74-47A7-9115-513F52D89DEE}" srcOrd="8" destOrd="0" presId="urn:microsoft.com/office/officeart/2008/layout/HorizontalMultiLevelHierarchy"/>
    <dgm:cxn modelId="{9B5D02F0-97A7-4A24-8F1E-12E7D03D9A2A}" type="presParOf" srcId="{54F81085-8E74-47A7-9115-513F52D89DEE}" destId="{3A673B6B-22E3-467E-A46B-AA24DF29CFC1}" srcOrd="0" destOrd="0" presId="urn:microsoft.com/office/officeart/2008/layout/HorizontalMultiLevelHierarchy"/>
    <dgm:cxn modelId="{AED09368-EBDF-483C-8CBD-B587EB8A1165}" type="presParOf" srcId="{F091D968-5673-416B-9849-0659E7EE8797}" destId="{5A312F59-F678-446C-AA07-F3401F2195E3}" srcOrd="9" destOrd="0" presId="urn:microsoft.com/office/officeart/2008/layout/HorizontalMultiLevelHierarchy"/>
    <dgm:cxn modelId="{5EC4B962-8BC6-470D-BB9D-0C172384D44F}" type="presParOf" srcId="{5A312F59-F678-446C-AA07-F3401F2195E3}" destId="{F2835E3B-0065-47C0-8D8C-AF170BCBD606}" srcOrd="0" destOrd="0" presId="urn:microsoft.com/office/officeart/2008/layout/HorizontalMultiLevelHierarchy"/>
    <dgm:cxn modelId="{4D9B4968-3307-4F10-894B-1A64197716F5}" type="presParOf" srcId="{5A312F59-F678-446C-AA07-F3401F2195E3}" destId="{C90481E5-6BEB-4645-835E-BE542136F85E}" srcOrd="1" destOrd="0" presId="urn:microsoft.com/office/officeart/2008/layout/HorizontalMultiLevelHierarchy"/>
    <dgm:cxn modelId="{85F89ACC-9061-4128-BDA8-82E44EE01664}" type="presParOf" srcId="{F091D968-5673-416B-9849-0659E7EE8797}" destId="{97C6F1F7-3BD2-42D9-AF30-5D6488FEF5DD}" srcOrd="10" destOrd="0" presId="urn:microsoft.com/office/officeart/2008/layout/HorizontalMultiLevelHierarchy"/>
    <dgm:cxn modelId="{8DD49255-AC6A-4390-988C-9E9755518174}" type="presParOf" srcId="{97C6F1F7-3BD2-42D9-AF30-5D6488FEF5DD}" destId="{BE5D0132-D46B-44CC-9F8A-CD692E89E91C}" srcOrd="0" destOrd="0" presId="urn:microsoft.com/office/officeart/2008/layout/HorizontalMultiLevelHierarchy"/>
    <dgm:cxn modelId="{B7451995-8750-4977-81B8-074E800BAE2F}" type="presParOf" srcId="{F091D968-5673-416B-9849-0659E7EE8797}" destId="{DF4473F9-A35D-4994-9146-FF5C1E03468D}" srcOrd="11" destOrd="0" presId="urn:microsoft.com/office/officeart/2008/layout/HorizontalMultiLevelHierarchy"/>
    <dgm:cxn modelId="{90B4429B-BB82-468E-8890-F1DE69C54BCC}" type="presParOf" srcId="{DF4473F9-A35D-4994-9146-FF5C1E03468D}" destId="{9559303A-9E89-4911-9806-6BBC2B8B1B11}" srcOrd="0" destOrd="0" presId="urn:microsoft.com/office/officeart/2008/layout/HorizontalMultiLevelHierarchy"/>
    <dgm:cxn modelId="{40762109-64A3-460C-9A5A-EA4BA2021C87}" type="presParOf" srcId="{DF4473F9-A35D-4994-9146-FF5C1E03468D}" destId="{280EEDFA-038E-4F43-8485-5CE3C500D4AB}" srcOrd="1" destOrd="0" presId="urn:microsoft.com/office/officeart/2008/layout/HorizontalMultiLevelHierarchy"/>
    <dgm:cxn modelId="{8410F8F3-5FEC-468D-95EE-AC8665BFFF0E}" type="presParOf" srcId="{F091D968-5673-416B-9849-0659E7EE8797}" destId="{1B58303B-9A03-4201-8380-B489170AFC71}" srcOrd="12" destOrd="0" presId="urn:microsoft.com/office/officeart/2008/layout/HorizontalMultiLevelHierarchy"/>
    <dgm:cxn modelId="{8123399C-D42B-470F-8D70-18620378AC53}" type="presParOf" srcId="{1B58303B-9A03-4201-8380-B489170AFC71}" destId="{7AEFB12D-974A-42A9-AF94-2C6954C1D204}" srcOrd="0" destOrd="0" presId="urn:microsoft.com/office/officeart/2008/layout/HorizontalMultiLevelHierarchy"/>
    <dgm:cxn modelId="{216A29C8-FE93-4B72-AA28-691BF2E4789E}" type="presParOf" srcId="{F091D968-5673-416B-9849-0659E7EE8797}" destId="{39405A28-F999-4AE6-8D8D-98559954934A}" srcOrd="13" destOrd="0" presId="urn:microsoft.com/office/officeart/2008/layout/HorizontalMultiLevelHierarchy"/>
    <dgm:cxn modelId="{6E26D493-F8AF-420B-9385-01E2D0CE3931}" type="presParOf" srcId="{39405A28-F999-4AE6-8D8D-98559954934A}" destId="{768E85B9-DCEA-4EAD-B6AA-381A32AC2489}" srcOrd="0" destOrd="0" presId="urn:microsoft.com/office/officeart/2008/layout/HorizontalMultiLevelHierarchy"/>
    <dgm:cxn modelId="{90B61191-A30A-45FF-B126-D1331D2C3983}" type="presParOf" srcId="{39405A28-F999-4AE6-8D8D-98559954934A}" destId="{E801C0B4-51B0-496B-B7C2-00D4CBD1D028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FC4F-6EFC-40F7-8849-EFCA224AB26C}">
      <dsp:nvSpPr>
        <dsp:cNvPr id="0" name=""/>
        <dsp:cNvSpPr/>
      </dsp:nvSpPr>
      <dsp:spPr>
        <a:xfrm>
          <a:off x="0" y="75568"/>
          <a:ext cx="7558856" cy="117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651" tIns="499872" rIns="5866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вызывает ожоги отдельных участков тела, нагрев кровеносных сосудов, нервов, крови и т.п.</a:t>
          </a:r>
        </a:p>
      </dsp:txBody>
      <dsp:txXfrm>
        <a:off x="0" y="75568"/>
        <a:ext cx="7558856" cy="1171800"/>
      </dsp:txXfrm>
    </dsp:sp>
    <dsp:sp modelId="{BBE80AD2-9292-4F59-9B3C-8415FFC3D21F}">
      <dsp:nvSpPr>
        <dsp:cNvPr id="0" name=""/>
        <dsp:cNvSpPr/>
      </dsp:nvSpPr>
      <dsp:spPr>
        <a:xfrm>
          <a:off x="108620" y="0"/>
          <a:ext cx="5291199" cy="39166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995" tIns="0" rIns="1999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none" kern="1200" dirty="0">
              <a:latin typeface="Arial" pitchFamily="34" charset="0"/>
              <a:cs typeface="Arial" pitchFamily="34" charset="0"/>
            </a:rPr>
            <a:t>Термическое действие </a:t>
          </a:r>
          <a:r>
            <a:rPr lang="ru-RU" sz="2400" b="1" u="none" kern="1200" dirty="0">
              <a:latin typeface="Arial" pitchFamily="34" charset="0"/>
              <a:cs typeface="Arial" pitchFamily="34" charset="0"/>
            </a:rPr>
            <a:t>тока </a:t>
          </a:r>
        </a:p>
      </dsp:txBody>
      <dsp:txXfrm>
        <a:off x="127739" y="19119"/>
        <a:ext cx="5252961" cy="353423"/>
      </dsp:txXfrm>
    </dsp:sp>
    <dsp:sp modelId="{687F7096-50F6-407C-BF2A-3C2472A8FD29}">
      <dsp:nvSpPr>
        <dsp:cNvPr id="0" name=""/>
        <dsp:cNvSpPr/>
      </dsp:nvSpPr>
      <dsp:spPr>
        <a:xfrm>
          <a:off x="0" y="1405740"/>
          <a:ext cx="7558856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651" tIns="499872" rIns="5866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выражается в разложении крови и других органических жидкостей организма и вызывает значительные нарушения их физико-химического состава.</a:t>
          </a:r>
        </a:p>
      </dsp:txBody>
      <dsp:txXfrm>
        <a:off x="0" y="1405740"/>
        <a:ext cx="7558856" cy="1701000"/>
      </dsp:txXfrm>
    </dsp:sp>
    <dsp:sp modelId="{0E33786A-CCED-4077-A983-DA65FB44939E}">
      <dsp:nvSpPr>
        <dsp:cNvPr id="0" name=""/>
        <dsp:cNvSpPr/>
      </dsp:nvSpPr>
      <dsp:spPr>
        <a:xfrm>
          <a:off x="90815" y="1354949"/>
          <a:ext cx="6892792" cy="3830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995" tIns="0" rIns="1999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Arial" pitchFamily="34" charset="0"/>
              <a:cs typeface="Arial" pitchFamily="34" charset="0"/>
            </a:rPr>
            <a:t>Электролитическое действие тока 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09512" y="1373646"/>
        <a:ext cx="6855398" cy="345617"/>
      </dsp:txXfrm>
    </dsp:sp>
    <dsp:sp modelId="{EA9BFD11-96C1-4598-BA2A-90268D777E53}">
      <dsp:nvSpPr>
        <dsp:cNvPr id="0" name=""/>
        <dsp:cNvSpPr/>
      </dsp:nvSpPr>
      <dsp:spPr>
        <a:xfrm>
          <a:off x="0" y="3334280"/>
          <a:ext cx="7558856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651" tIns="499872" rIns="5866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проявляется как раздражение и возбуждение живых тканей организма, что сопровождается непроизвольными судорожными сокращениями мышц, легких и сердца.</a:t>
          </a:r>
        </a:p>
      </dsp:txBody>
      <dsp:txXfrm>
        <a:off x="0" y="3334280"/>
        <a:ext cx="7558856" cy="1701000"/>
      </dsp:txXfrm>
    </dsp:sp>
    <dsp:sp modelId="{D686FAAE-777A-48F3-B642-BB205F06CDDD}">
      <dsp:nvSpPr>
        <dsp:cNvPr id="0" name=""/>
        <dsp:cNvSpPr/>
      </dsp:nvSpPr>
      <dsp:spPr>
        <a:xfrm>
          <a:off x="100850" y="3236340"/>
          <a:ext cx="5291199" cy="4521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995" tIns="0" rIns="1999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none" kern="1200" dirty="0">
              <a:latin typeface="Arial" pitchFamily="34" charset="0"/>
              <a:cs typeface="Arial" pitchFamily="34" charset="0"/>
            </a:rPr>
            <a:t>Биологическое действие тока </a:t>
          </a:r>
        </a:p>
      </dsp:txBody>
      <dsp:txXfrm>
        <a:off x="122924" y="3258414"/>
        <a:ext cx="5247051" cy="408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68050-FACE-44BF-B44F-DB52BF311FC4}">
      <dsp:nvSpPr>
        <dsp:cNvPr id="0" name=""/>
        <dsp:cNvSpPr/>
      </dsp:nvSpPr>
      <dsp:spPr>
        <a:xfrm>
          <a:off x="0" y="2420"/>
          <a:ext cx="750141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679D78-1FDE-43D0-99BC-0D500B565D6A}">
      <dsp:nvSpPr>
        <dsp:cNvPr id="0" name=""/>
        <dsp:cNvSpPr/>
      </dsp:nvSpPr>
      <dsp:spPr>
        <a:xfrm>
          <a:off x="0" y="2420"/>
          <a:ext cx="568990" cy="495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 </a:t>
          </a:r>
          <a:endParaRPr lang="ru-RU" sz="2400" u="sng" kern="1200" dirty="0">
            <a:latin typeface="Arial" pitchFamily="34" charset="0"/>
            <a:cs typeface="Arial" pitchFamily="34" charset="0"/>
          </a:endParaRPr>
        </a:p>
      </dsp:txBody>
      <dsp:txXfrm>
        <a:off x="0" y="2420"/>
        <a:ext cx="568990" cy="4957698"/>
      </dsp:txXfrm>
    </dsp:sp>
    <dsp:sp modelId="{430D0D7A-8B0F-4449-80A8-109CE2A2E18E}">
      <dsp:nvSpPr>
        <dsp:cNvPr id="0" name=""/>
        <dsp:cNvSpPr/>
      </dsp:nvSpPr>
      <dsp:spPr>
        <a:xfrm>
          <a:off x="677775" y="53337"/>
          <a:ext cx="3071369" cy="112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Электрический ожог</a:t>
          </a:r>
          <a:r>
            <a:rPr lang="ru-RU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000" b="0" kern="1200" dirty="0">
              <a:latin typeface="Arial" pitchFamily="34" charset="0"/>
              <a:cs typeface="Arial" pitchFamily="34" charset="0"/>
            </a:rPr>
            <a:t>(токовый или дуговой). Ожоги разделяются на четыре степени</a:t>
          </a:r>
        </a:p>
      </dsp:txBody>
      <dsp:txXfrm>
        <a:off x="677775" y="53337"/>
        <a:ext cx="3071369" cy="1120185"/>
      </dsp:txXfrm>
    </dsp:sp>
    <dsp:sp modelId="{84EFE364-2E9B-42DC-AEF8-17841EB64A76}">
      <dsp:nvSpPr>
        <dsp:cNvPr id="0" name=""/>
        <dsp:cNvSpPr/>
      </dsp:nvSpPr>
      <dsp:spPr>
        <a:xfrm>
          <a:off x="3857930" y="53337"/>
          <a:ext cx="3622624" cy="19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покраснение кожи</a:t>
          </a:r>
        </a:p>
      </dsp:txBody>
      <dsp:txXfrm>
        <a:off x="3857930" y="53337"/>
        <a:ext cx="3622624" cy="190324"/>
      </dsp:txXfrm>
    </dsp:sp>
    <dsp:sp modelId="{D11B0BB1-7424-46B4-B9DB-939A991198FA}">
      <dsp:nvSpPr>
        <dsp:cNvPr id="0" name=""/>
        <dsp:cNvSpPr/>
      </dsp:nvSpPr>
      <dsp:spPr>
        <a:xfrm>
          <a:off x="3749145" y="243662"/>
          <a:ext cx="27921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915DA1C-F4E6-49AD-9951-A8EFACFE0CFC}">
      <dsp:nvSpPr>
        <dsp:cNvPr id="0" name=""/>
        <dsp:cNvSpPr/>
      </dsp:nvSpPr>
      <dsp:spPr>
        <a:xfrm>
          <a:off x="3857930" y="243662"/>
          <a:ext cx="3071369" cy="25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образование пузырей</a:t>
          </a:r>
        </a:p>
      </dsp:txBody>
      <dsp:txXfrm>
        <a:off x="3857930" y="243662"/>
        <a:ext cx="3071369" cy="251057"/>
      </dsp:txXfrm>
    </dsp:sp>
    <dsp:sp modelId="{5BC7D74F-6D0D-4FDD-88E4-3D893C7F8F9F}">
      <dsp:nvSpPr>
        <dsp:cNvPr id="0" name=""/>
        <dsp:cNvSpPr/>
      </dsp:nvSpPr>
      <dsp:spPr>
        <a:xfrm>
          <a:off x="3749145" y="494719"/>
          <a:ext cx="27921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0DDE07A-A111-4064-A024-214E556ADD82}">
      <dsp:nvSpPr>
        <dsp:cNvPr id="0" name=""/>
        <dsp:cNvSpPr/>
      </dsp:nvSpPr>
      <dsp:spPr>
        <a:xfrm>
          <a:off x="3857930" y="494719"/>
          <a:ext cx="3636641" cy="3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III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омертвение всей толщи кожи</a:t>
          </a:r>
        </a:p>
      </dsp:txBody>
      <dsp:txXfrm>
        <a:off x="3857930" y="494719"/>
        <a:ext cx="3636641" cy="325094"/>
      </dsp:txXfrm>
    </dsp:sp>
    <dsp:sp modelId="{78E38D9B-A82B-46FC-88F4-B604836DBC6E}">
      <dsp:nvSpPr>
        <dsp:cNvPr id="0" name=""/>
        <dsp:cNvSpPr/>
      </dsp:nvSpPr>
      <dsp:spPr>
        <a:xfrm>
          <a:off x="3749145" y="819813"/>
          <a:ext cx="27921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C086C70-93EA-4BB7-8688-10EF178EB2BE}">
      <dsp:nvSpPr>
        <dsp:cNvPr id="0" name=""/>
        <dsp:cNvSpPr/>
      </dsp:nvSpPr>
      <dsp:spPr>
        <a:xfrm>
          <a:off x="3857930" y="819813"/>
          <a:ext cx="3071369" cy="25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IV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обугливание тканей</a:t>
          </a:r>
        </a:p>
      </dsp:txBody>
      <dsp:txXfrm>
        <a:off x="3857930" y="819813"/>
        <a:ext cx="3071369" cy="251057"/>
      </dsp:txXfrm>
    </dsp:sp>
    <dsp:sp modelId="{E72FA07C-DFB0-459A-B550-88A0185AF053}">
      <dsp:nvSpPr>
        <dsp:cNvPr id="0" name=""/>
        <dsp:cNvSpPr/>
      </dsp:nvSpPr>
      <dsp:spPr>
        <a:xfrm>
          <a:off x="568990" y="1173523"/>
          <a:ext cx="58018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2E84D52-614F-4520-B56E-C723E1D7D82E}">
      <dsp:nvSpPr>
        <dsp:cNvPr id="0" name=""/>
        <dsp:cNvSpPr/>
      </dsp:nvSpPr>
      <dsp:spPr>
        <a:xfrm>
          <a:off x="677775" y="1224441"/>
          <a:ext cx="5054329" cy="101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Электрические знаки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–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серые пятна, образующиеся на коже в результате действия тока</a:t>
          </a:r>
        </a:p>
      </dsp:txBody>
      <dsp:txXfrm>
        <a:off x="677775" y="1224441"/>
        <a:ext cx="5054329" cy="1018350"/>
      </dsp:txXfrm>
    </dsp:sp>
    <dsp:sp modelId="{CF9AF0D2-4224-467A-9E83-45C7AD01DF9A}">
      <dsp:nvSpPr>
        <dsp:cNvPr id="0" name=""/>
        <dsp:cNvSpPr/>
      </dsp:nvSpPr>
      <dsp:spPr>
        <a:xfrm>
          <a:off x="568990" y="2242791"/>
          <a:ext cx="58018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828B437-4499-438A-8672-71DDDC038FDF}">
      <dsp:nvSpPr>
        <dsp:cNvPr id="0" name=""/>
        <dsp:cNvSpPr/>
      </dsp:nvSpPr>
      <dsp:spPr>
        <a:xfrm>
          <a:off x="677775" y="2293709"/>
          <a:ext cx="5711183" cy="101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Металлизация кожи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–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проникновение в верхние слои кожи частиц металла, расплавленного электрической дугой</a:t>
          </a:r>
        </a:p>
      </dsp:txBody>
      <dsp:txXfrm>
        <a:off x="677775" y="2293709"/>
        <a:ext cx="5711183" cy="1018350"/>
      </dsp:txXfrm>
    </dsp:sp>
    <dsp:sp modelId="{CC59E292-A92C-444F-BA96-2A6FAC996277}">
      <dsp:nvSpPr>
        <dsp:cNvPr id="0" name=""/>
        <dsp:cNvSpPr/>
      </dsp:nvSpPr>
      <dsp:spPr>
        <a:xfrm>
          <a:off x="568990" y="3312059"/>
          <a:ext cx="58018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E96CFDB-B071-49F0-99A7-3C688E13FFD7}">
      <dsp:nvSpPr>
        <dsp:cNvPr id="0" name=""/>
        <dsp:cNvSpPr/>
      </dsp:nvSpPr>
      <dsp:spPr>
        <a:xfrm>
          <a:off x="650272" y="3141598"/>
          <a:ext cx="5436184" cy="64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Электроофтальмия</a:t>
          </a:r>
          <a:r>
            <a:rPr lang="ru-RU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000" b="0" kern="1200" dirty="0">
              <a:latin typeface="Arial" pitchFamily="34" charset="0"/>
              <a:cs typeface="Arial" pitchFamily="34" charset="0"/>
            </a:rPr>
            <a:t>–</a:t>
          </a:r>
          <a:r>
            <a:rPr lang="ru-RU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поражение глаз, вызванное интенсивным излучением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электрической дуги</a:t>
          </a:r>
        </a:p>
      </dsp:txBody>
      <dsp:txXfrm>
        <a:off x="650272" y="3141598"/>
        <a:ext cx="5436184" cy="640776"/>
      </dsp:txXfrm>
    </dsp:sp>
    <dsp:sp modelId="{D630890A-66FA-498A-BAC6-F40520A07E10}">
      <dsp:nvSpPr>
        <dsp:cNvPr id="0" name=""/>
        <dsp:cNvSpPr/>
      </dsp:nvSpPr>
      <dsp:spPr>
        <a:xfrm>
          <a:off x="568990" y="4003754"/>
          <a:ext cx="58018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3BAD9A9-9D85-48EF-AFF0-F78525C3B7CE}">
      <dsp:nvSpPr>
        <dsp:cNvPr id="0" name=""/>
        <dsp:cNvSpPr/>
      </dsp:nvSpPr>
      <dsp:spPr>
        <a:xfrm>
          <a:off x="675485" y="4120923"/>
          <a:ext cx="5498254" cy="84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Механические повреждения</a:t>
          </a:r>
          <a:endParaRPr lang="ru-RU" sz="20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75485" y="4120923"/>
        <a:ext cx="5498254" cy="841615"/>
      </dsp:txXfrm>
    </dsp:sp>
    <dsp:sp modelId="{A75C9946-6B05-4B47-A615-EEF3E70D886B}">
      <dsp:nvSpPr>
        <dsp:cNvPr id="0" name=""/>
        <dsp:cNvSpPr/>
      </dsp:nvSpPr>
      <dsp:spPr>
        <a:xfrm>
          <a:off x="568990" y="4896287"/>
          <a:ext cx="580187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6CFC-3182-4C4B-8F08-C54FED110EE4}">
      <dsp:nvSpPr>
        <dsp:cNvPr id="0" name=""/>
        <dsp:cNvSpPr/>
      </dsp:nvSpPr>
      <dsp:spPr>
        <a:xfrm>
          <a:off x="0" y="2354"/>
          <a:ext cx="799025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736B29-1F3E-4970-BB8B-77FB6BEF8F4D}">
      <dsp:nvSpPr>
        <dsp:cNvPr id="0" name=""/>
        <dsp:cNvSpPr/>
      </dsp:nvSpPr>
      <dsp:spPr>
        <a:xfrm>
          <a:off x="0" y="2354"/>
          <a:ext cx="521428" cy="481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i="0" u="none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                 4 степени</a:t>
          </a:r>
        </a:p>
      </dsp:txBody>
      <dsp:txXfrm>
        <a:off x="0" y="2354"/>
        <a:ext cx="521428" cy="4816793"/>
      </dsp:txXfrm>
    </dsp:sp>
    <dsp:sp modelId="{834F6F52-3C9C-46EC-90E9-E4B707557DD9}">
      <dsp:nvSpPr>
        <dsp:cNvPr id="0" name=""/>
        <dsp:cNvSpPr/>
      </dsp:nvSpPr>
      <dsp:spPr>
        <a:xfrm>
          <a:off x="641281" y="41514"/>
          <a:ext cx="6272350" cy="62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itchFamily="34" charset="0"/>
              <a:cs typeface="Arial" pitchFamily="34" charset="0"/>
            </a:rPr>
            <a:t>I. 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Судорожное сокращение мышц без потери сознания</a:t>
          </a:r>
        </a:p>
      </dsp:txBody>
      <dsp:txXfrm>
        <a:off x="641281" y="41514"/>
        <a:ext cx="6272350" cy="627154"/>
      </dsp:txXfrm>
    </dsp:sp>
    <dsp:sp modelId="{BD89E5F4-BBBB-4761-AEA5-45928819DC5A}">
      <dsp:nvSpPr>
        <dsp:cNvPr id="0" name=""/>
        <dsp:cNvSpPr/>
      </dsp:nvSpPr>
      <dsp:spPr>
        <a:xfrm>
          <a:off x="521428" y="668668"/>
          <a:ext cx="639220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8EED4D-7F41-40C2-A207-70D2BA40DDBA}">
      <dsp:nvSpPr>
        <dsp:cNvPr id="0" name=""/>
        <dsp:cNvSpPr/>
      </dsp:nvSpPr>
      <dsp:spPr>
        <a:xfrm>
          <a:off x="641281" y="707828"/>
          <a:ext cx="6272350" cy="560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itchFamily="34" charset="0"/>
              <a:cs typeface="Arial" pitchFamily="34" charset="0"/>
            </a:rPr>
            <a:t>II. 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Судорожное сокращение мышц,  потеря сознания</a:t>
          </a:r>
        </a:p>
      </dsp:txBody>
      <dsp:txXfrm>
        <a:off x="641281" y="707828"/>
        <a:ext cx="6272350" cy="560629"/>
      </dsp:txXfrm>
    </dsp:sp>
    <dsp:sp modelId="{2DD2B5D2-AA1B-4DFA-A7B3-A3C74115AC2E}">
      <dsp:nvSpPr>
        <dsp:cNvPr id="0" name=""/>
        <dsp:cNvSpPr/>
      </dsp:nvSpPr>
      <dsp:spPr>
        <a:xfrm>
          <a:off x="521428" y="1268458"/>
          <a:ext cx="639220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66E762-5652-46E2-A4F3-FC712BC948DA}">
      <dsp:nvSpPr>
        <dsp:cNvPr id="0" name=""/>
        <dsp:cNvSpPr/>
      </dsp:nvSpPr>
      <dsp:spPr>
        <a:xfrm>
          <a:off x="641281" y="1307618"/>
          <a:ext cx="6272350" cy="78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itchFamily="34" charset="0"/>
              <a:cs typeface="Arial" pitchFamily="34" charset="0"/>
            </a:rPr>
            <a:t>III. 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Потеря сознания, нарушение сердечной и/или дыхательной деятельности</a:t>
          </a:r>
          <a:r>
            <a:rPr lang="en-US" sz="2000" kern="1200" dirty="0">
              <a:latin typeface="Arial" pitchFamily="34" charset="0"/>
              <a:cs typeface="Arial" pitchFamily="34" charset="0"/>
            </a:rPr>
            <a:t>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641281" y="1307618"/>
        <a:ext cx="6272350" cy="783199"/>
      </dsp:txXfrm>
    </dsp:sp>
    <dsp:sp modelId="{3E0681EF-342B-4C89-8473-3B1AB2CBADF8}">
      <dsp:nvSpPr>
        <dsp:cNvPr id="0" name=""/>
        <dsp:cNvSpPr/>
      </dsp:nvSpPr>
      <dsp:spPr>
        <a:xfrm>
          <a:off x="521428" y="2090817"/>
          <a:ext cx="639220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13FA32-191F-4F8C-8E7B-E1582F2C20A8}">
      <dsp:nvSpPr>
        <dsp:cNvPr id="0" name=""/>
        <dsp:cNvSpPr/>
      </dsp:nvSpPr>
      <dsp:spPr>
        <a:xfrm>
          <a:off x="641281" y="2129977"/>
          <a:ext cx="6272350" cy="89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itchFamily="34" charset="0"/>
              <a:cs typeface="Arial" pitchFamily="34" charset="0"/>
            </a:rPr>
            <a:t>IV. 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Клиническая смерть, т.е. отсутствие дыхания и кровообращения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641281" y="2129977"/>
        <a:ext cx="6272350" cy="897656"/>
      </dsp:txXfrm>
    </dsp:sp>
    <dsp:sp modelId="{C3905F7B-9E90-46AD-A8E8-2EBCABFF87ED}">
      <dsp:nvSpPr>
        <dsp:cNvPr id="0" name=""/>
        <dsp:cNvSpPr/>
      </dsp:nvSpPr>
      <dsp:spPr>
        <a:xfrm>
          <a:off x="521428" y="3027633"/>
          <a:ext cx="639220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260AD1-E2B9-40FD-8803-C9791479B24A}">
      <dsp:nvSpPr>
        <dsp:cNvPr id="0" name=""/>
        <dsp:cNvSpPr/>
      </dsp:nvSpPr>
      <dsp:spPr>
        <a:xfrm>
          <a:off x="641281" y="3066793"/>
          <a:ext cx="6272350" cy="170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none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Электрический шок</a:t>
          </a:r>
          <a:r>
            <a:rPr lang="ru-RU" sz="2000" i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i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ru-RU" sz="2000" i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тяжелая нервно-рефлекторная реакция организма на сильное раздражение электрическим током, сопровождающаяся глубокими расстройствами кровообращения, дыхания, обмена веществ.</a:t>
          </a:r>
        </a:p>
      </dsp:txBody>
      <dsp:txXfrm>
        <a:off x="641281" y="3066793"/>
        <a:ext cx="6272350" cy="1707813"/>
      </dsp:txXfrm>
    </dsp:sp>
    <dsp:sp modelId="{8549E4F6-A998-4AEC-B6F7-4AB09986559E}">
      <dsp:nvSpPr>
        <dsp:cNvPr id="0" name=""/>
        <dsp:cNvSpPr/>
      </dsp:nvSpPr>
      <dsp:spPr>
        <a:xfrm>
          <a:off x="521428" y="4774607"/>
          <a:ext cx="639220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303B-9A03-4201-8380-B489170AFC71}">
      <dsp:nvSpPr>
        <dsp:cNvPr id="0" name=""/>
        <dsp:cNvSpPr/>
      </dsp:nvSpPr>
      <dsp:spPr>
        <a:xfrm>
          <a:off x="2389861" y="2587017"/>
          <a:ext cx="398888" cy="2280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4" y="0"/>
              </a:lnTo>
              <a:lnTo>
                <a:pt x="199444" y="2280232"/>
              </a:lnTo>
              <a:lnTo>
                <a:pt x="398888" y="22802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531434" y="3669262"/>
        <a:ext cx="115742" cy="115742"/>
      </dsp:txXfrm>
    </dsp:sp>
    <dsp:sp modelId="{97C6F1F7-3BD2-42D9-AF30-5D6488FEF5DD}">
      <dsp:nvSpPr>
        <dsp:cNvPr id="0" name=""/>
        <dsp:cNvSpPr/>
      </dsp:nvSpPr>
      <dsp:spPr>
        <a:xfrm>
          <a:off x="2389861" y="2587017"/>
          <a:ext cx="398888" cy="152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4" y="0"/>
              </a:lnTo>
              <a:lnTo>
                <a:pt x="199444" y="1520155"/>
              </a:lnTo>
              <a:lnTo>
                <a:pt x="398888" y="1520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Arial" pitchFamily="34" charset="0"/>
            <a:cs typeface="Arial" pitchFamily="34" charset="0"/>
          </a:endParaRPr>
        </a:p>
      </dsp:txBody>
      <dsp:txXfrm>
        <a:off x="2550015" y="3307804"/>
        <a:ext cx="78580" cy="78580"/>
      </dsp:txXfrm>
    </dsp:sp>
    <dsp:sp modelId="{54F81085-8E74-47A7-9115-513F52D89DEE}">
      <dsp:nvSpPr>
        <dsp:cNvPr id="0" name=""/>
        <dsp:cNvSpPr/>
      </dsp:nvSpPr>
      <dsp:spPr>
        <a:xfrm>
          <a:off x="2389861" y="2587017"/>
          <a:ext cx="398888" cy="76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44" y="0"/>
              </a:lnTo>
              <a:lnTo>
                <a:pt x="199444" y="760077"/>
              </a:lnTo>
              <a:lnTo>
                <a:pt x="398888" y="760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Arial" pitchFamily="34" charset="0"/>
            <a:cs typeface="Arial" pitchFamily="34" charset="0"/>
          </a:endParaRPr>
        </a:p>
      </dsp:txBody>
      <dsp:txXfrm>
        <a:off x="2567846" y="2945596"/>
        <a:ext cx="42919" cy="42919"/>
      </dsp:txXfrm>
    </dsp:sp>
    <dsp:sp modelId="{01E18F51-6E1A-4FE6-8666-070756621FCC}">
      <dsp:nvSpPr>
        <dsp:cNvPr id="0" name=""/>
        <dsp:cNvSpPr/>
      </dsp:nvSpPr>
      <dsp:spPr>
        <a:xfrm>
          <a:off x="2389861" y="2541297"/>
          <a:ext cx="398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88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i="0" kern="1200">
            <a:latin typeface="Arial" pitchFamily="34" charset="0"/>
            <a:cs typeface="Arial" pitchFamily="34" charset="0"/>
          </a:endParaRPr>
        </a:p>
      </dsp:txBody>
      <dsp:txXfrm>
        <a:off x="2579334" y="2577045"/>
        <a:ext cx="19944" cy="19944"/>
      </dsp:txXfrm>
    </dsp:sp>
    <dsp:sp modelId="{761E11A9-6369-4FE0-B8AF-20DEE6475273}">
      <dsp:nvSpPr>
        <dsp:cNvPr id="0" name=""/>
        <dsp:cNvSpPr/>
      </dsp:nvSpPr>
      <dsp:spPr>
        <a:xfrm>
          <a:off x="2389861" y="1826939"/>
          <a:ext cx="398888" cy="760077"/>
        </a:xfrm>
        <a:custGeom>
          <a:avLst/>
          <a:gdLst/>
          <a:ahLst/>
          <a:cxnLst/>
          <a:rect l="0" t="0" r="0" b="0"/>
          <a:pathLst>
            <a:path>
              <a:moveTo>
                <a:pt x="0" y="760077"/>
              </a:moveTo>
              <a:lnTo>
                <a:pt x="199444" y="760077"/>
              </a:lnTo>
              <a:lnTo>
                <a:pt x="199444" y="0"/>
              </a:lnTo>
              <a:lnTo>
                <a:pt x="3988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i="0" kern="1200">
            <a:latin typeface="Arial" pitchFamily="34" charset="0"/>
            <a:cs typeface="Arial" pitchFamily="34" charset="0"/>
          </a:endParaRPr>
        </a:p>
      </dsp:txBody>
      <dsp:txXfrm>
        <a:off x="2567846" y="2185518"/>
        <a:ext cx="42919" cy="42919"/>
      </dsp:txXfrm>
    </dsp:sp>
    <dsp:sp modelId="{8E020EBB-8CA8-4DBC-A323-0B85E990461E}">
      <dsp:nvSpPr>
        <dsp:cNvPr id="0" name=""/>
        <dsp:cNvSpPr/>
      </dsp:nvSpPr>
      <dsp:spPr>
        <a:xfrm>
          <a:off x="2389861" y="1066862"/>
          <a:ext cx="398888" cy="1520155"/>
        </a:xfrm>
        <a:custGeom>
          <a:avLst/>
          <a:gdLst/>
          <a:ahLst/>
          <a:cxnLst/>
          <a:rect l="0" t="0" r="0" b="0"/>
          <a:pathLst>
            <a:path>
              <a:moveTo>
                <a:pt x="0" y="1520155"/>
              </a:moveTo>
              <a:lnTo>
                <a:pt x="199444" y="1520155"/>
              </a:lnTo>
              <a:lnTo>
                <a:pt x="199444" y="0"/>
              </a:lnTo>
              <a:lnTo>
                <a:pt x="3988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i="0" kern="1200">
            <a:latin typeface="Arial" pitchFamily="34" charset="0"/>
            <a:cs typeface="Arial" pitchFamily="34" charset="0"/>
          </a:endParaRPr>
        </a:p>
      </dsp:txBody>
      <dsp:txXfrm>
        <a:off x="2550015" y="1787649"/>
        <a:ext cx="78580" cy="78580"/>
      </dsp:txXfrm>
    </dsp:sp>
    <dsp:sp modelId="{6FA1746E-7313-49D6-B36A-FBFF278D9A99}">
      <dsp:nvSpPr>
        <dsp:cNvPr id="0" name=""/>
        <dsp:cNvSpPr/>
      </dsp:nvSpPr>
      <dsp:spPr>
        <a:xfrm>
          <a:off x="2389861" y="306784"/>
          <a:ext cx="398888" cy="2280232"/>
        </a:xfrm>
        <a:custGeom>
          <a:avLst/>
          <a:gdLst/>
          <a:ahLst/>
          <a:cxnLst/>
          <a:rect l="0" t="0" r="0" b="0"/>
          <a:pathLst>
            <a:path>
              <a:moveTo>
                <a:pt x="0" y="2280232"/>
              </a:moveTo>
              <a:lnTo>
                <a:pt x="199444" y="2280232"/>
              </a:lnTo>
              <a:lnTo>
                <a:pt x="199444" y="0"/>
              </a:lnTo>
              <a:lnTo>
                <a:pt x="3988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i="0" kern="1200">
            <a:latin typeface="Arial" pitchFamily="34" charset="0"/>
            <a:cs typeface="Arial" pitchFamily="34" charset="0"/>
          </a:endParaRPr>
        </a:p>
      </dsp:txBody>
      <dsp:txXfrm>
        <a:off x="2531434" y="1389029"/>
        <a:ext cx="115742" cy="115742"/>
      </dsp:txXfrm>
    </dsp:sp>
    <dsp:sp modelId="{D3DBD89B-01B5-4BCF-89AC-3EC9513B181F}">
      <dsp:nvSpPr>
        <dsp:cNvPr id="0" name=""/>
        <dsp:cNvSpPr/>
      </dsp:nvSpPr>
      <dsp:spPr>
        <a:xfrm rot="16200000">
          <a:off x="-231268" y="2050499"/>
          <a:ext cx="4169225" cy="1073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Факторы, определяющие опасность поражения электрическим током</a:t>
          </a:r>
        </a:p>
      </dsp:txBody>
      <dsp:txXfrm>
        <a:off x="-231268" y="2050499"/>
        <a:ext cx="4169225" cy="1073035"/>
      </dsp:txXfrm>
    </dsp:sp>
    <dsp:sp modelId="{3702560F-BCD3-43B9-AFE2-B2FA4B9A8BC2}">
      <dsp:nvSpPr>
        <dsp:cNvPr id="0" name=""/>
        <dsp:cNvSpPr/>
      </dsp:nvSpPr>
      <dsp:spPr>
        <a:xfrm>
          <a:off x="2788750" y="2753"/>
          <a:ext cx="4035118" cy="60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latin typeface="Arial" pitchFamily="34" charset="0"/>
              <a:cs typeface="Arial" pitchFamily="34" charset="0"/>
            </a:rPr>
            <a:t>1. </a:t>
          </a:r>
          <a:r>
            <a:rPr lang="ru-RU" sz="2000" i="0" kern="1200" dirty="0">
              <a:latin typeface="Arial" pitchFamily="34" charset="0"/>
              <a:cs typeface="Arial" pitchFamily="34" charset="0"/>
            </a:rPr>
            <a:t>Электрическое сопротивление тела человека</a:t>
          </a:r>
        </a:p>
      </dsp:txBody>
      <dsp:txXfrm>
        <a:off x="2788750" y="2753"/>
        <a:ext cx="4035118" cy="608062"/>
      </dsp:txXfrm>
    </dsp:sp>
    <dsp:sp modelId="{D967C3B2-0F62-4288-AA4E-11E16098129D}">
      <dsp:nvSpPr>
        <dsp:cNvPr id="0" name=""/>
        <dsp:cNvSpPr/>
      </dsp:nvSpPr>
      <dsp:spPr>
        <a:xfrm>
          <a:off x="2788750" y="762831"/>
          <a:ext cx="4035118" cy="60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itchFamily="34" charset="0"/>
              <a:cs typeface="Arial" pitchFamily="34" charset="0"/>
            </a:rPr>
            <a:t>2. </a:t>
          </a:r>
          <a:r>
            <a:rPr lang="ru-RU" sz="2000" b="0" i="0" kern="1200" dirty="0">
              <a:latin typeface="Arial" pitchFamily="34" charset="0"/>
              <a:cs typeface="Arial" pitchFamily="34" charset="0"/>
            </a:rPr>
            <a:t>Сила тока и напряжение</a:t>
          </a:r>
        </a:p>
      </dsp:txBody>
      <dsp:txXfrm>
        <a:off x="2788750" y="762831"/>
        <a:ext cx="4035118" cy="608062"/>
      </dsp:txXfrm>
    </dsp:sp>
    <dsp:sp modelId="{53783C98-FCB5-4781-8B16-C47DAB000BFD}">
      <dsp:nvSpPr>
        <dsp:cNvPr id="0" name=""/>
        <dsp:cNvSpPr/>
      </dsp:nvSpPr>
      <dsp:spPr>
        <a:xfrm>
          <a:off x="2788750" y="1522908"/>
          <a:ext cx="4137154" cy="60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latin typeface="Arial" pitchFamily="34" charset="0"/>
              <a:cs typeface="Arial" pitchFamily="34" charset="0"/>
            </a:rPr>
            <a:t>3. </a:t>
          </a:r>
          <a:r>
            <a:rPr lang="ru-RU" sz="2000" i="0" kern="1200" dirty="0">
              <a:latin typeface="Arial" pitchFamily="34" charset="0"/>
              <a:cs typeface="Arial" pitchFamily="34" charset="0"/>
            </a:rPr>
            <a:t>Род и частота электрического тока</a:t>
          </a:r>
        </a:p>
      </dsp:txBody>
      <dsp:txXfrm>
        <a:off x="2788750" y="1522908"/>
        <a:ext cx="4137154" cy="608062"/>
      </dsp:txXfrm>
    </dsp:sp>
    <dsp:sp modelId="{E300BFB6-D59B-49B6-B5FA-F4842CE1244A}">
      <dsp:nvSpPr>
        <dsp:cNvPr id="0" name=""/>
        <dsp:cNvSpPr/>
      </dsp:nvSpPr>
      <dsp:spPr>
        <a:xfrm>
          <a:off x="2788750" y="2282986"/>
          <a:ext cx="4137134" cy="60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>
              <a:latin typeface="Arial" pitchFamily="34" charset="0"/>
              <a:cs typeface="Arial" pitchFamily="34" charset="0"/>
            </a:rPr>
            <a:t>4. </a:t>
          </a:r>
          <a:r>
            <a:rPr lang="ru-RU" sz="2000" b="0" i="0" u="none" kern="1200">
              <a:latin typeface="Arial" pitchFamily="34" charset="0"/>
              <a:cs typeface="Arial" pitchFamily="34" charset="0"/>
            </a:rPr>
            <a:t>Продолжительность воздействия тока</a:t>
          </a:r>
          <a:endParaRPr lang="ru-RU" sz="2000" b="0" i="0" u="none" kern="1200" dirty="0">
            <a:latin typeface="Arial" pitchFamily="34" charset="0"/>
            <a:cs typeface="Arial" pitchFamily="34" charset="0"/>
          </a:endParaRPr>
        </a:p>
      </dsp:txBody>
      <dsp:txXfrm>
        <a:off x="2788750" y="2282986"/>
        <a:ext cx="4137134" cy="608062"/>
      </dsp:txXfrm>
    </dsp:sp>
    <dsp:sp modelId="{F2835E3B-0065-47C0-8D8C-AF170BCBD606}">
      <dsp:nvSpPr>
        <dsp:cNvPr id="0" name=""/>
        <dsp:cNvSpPr/>
      </dsp:nvSpPr>
      <dsp:spPr>
        <a:xfrm>
          <a:off x="2788750" y="3043064"/>
          <a:ext cx="4113141" cy="60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latin typeface="Arial" pitchFamily="34" charset="0"/>
              <a:cs typeface="Arial" pitchFamily="34" charset="0"/>
            </a:rPr>
            <a:t>5. </a:t>
          </a:r>
          <a:r>
            <a:rPr lang="ru-RU" sz="2000" i="0" kern="1200" dirty="0">
              <a:latin typeface="Arial" pitchFamily="34" charset="0"/>
              <a:cs typeface="Arial" pitchFamily="34" charset="0"/>
            </a:rPr>
            <a:t>Путь прохождения тока через тело человека</a:t>
          </a:r>
        </a:p>
      </dsp:txBody>
      <dsp:txXfrm>
        <a:off x="2788750" y="3043064"/>
        <a:ext cx="4113141" cy="608062"/>
      </dsp:txXfrm>
    </dsp:sp>
    <dsp:sp modelId="{9559303A-9E89-4911-9806-6BBC2B8B1B11}">
      <dsp:nvSpPr>
        <dsp:cNvPr id="0" name=""/>
        <dsp:cNvSpPr/>
      </dsp:nvSpPr>
      <dsp:spPr>
        <a:xfrm>
          <a:off x="2788750" y="3803141"/>
          <a:ext cx="4137154" cy="60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latin typeface="Arial" pitchFamily="34" charset="0"/>
              <a:cs typeface="Arial" pitchFamily="34" charset="0"/>
            </a:rPr>
            <a:t>6. </a:t>
          </a:r>
          <a:r>
            <a:rPr lang="ru-RU" sz="2000" i="0" kern="1200" dirty="0">
              <a:latin typeface="Arial" pitchFamily="34" charset="0"/>
              <a:cs typeface="Arial" pitchFamily="34" charset="0"/>
            </a:rPr>
            <a:t>Индивидуальные свойства человека</a:t>
          </a:r>
        </a:p>
      </dsp:txBody>
      <dsp:txXfrm>
        <a:off x="2788750" y="3803141"/>
        <a:ext cx="4137154" cy="608062"/>
      </dsp:txXfrm>
    </dsp:sp>
    <dsp:sp modelId="{768E85B9-DCEA-4EAD-B6AA-381A32AC2489}">
      <dsp:nvSpPr>
        <dsp:cNvPr id="0" name=""/>
        <dsp:cNvSpPr/>
      </dsp:nvSpPr>
      <dsp:spPr>
        <a:xfrm>
          <a:off x="2788750" y="4563219"/>
          <a:ext cx="4196030" cy="60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>
              <a:latin typeface="Arial" pitchFamily="34" charset="0"/>
              <a:cs typeface="Arial" pitchFamily="34" charset="0"/>
            </a:rPr>
            <a:t>7. </a:t>
          </a:r>
          <a:r>
            <a:rPr lang="ru-RU" sz="2000" i="0" kern="1200" dirty="0">
              <a:latin typeface="Arial" pitchFamily="34" charset="0"/>
              <a:cs typeface="Arial" pitchFamily="34" charset="0"/>
            </a:rPr>
            <a:t>Условия внешней среды </a:t>
          </a:r>
          <a:endParaRPr lang="ru-RU" sz="2000" i="0" kern="1200" dirty="0"/>
        </a:p>
      </dsp:txBody>
      <dsp:txXfrm>
        <a:off x="2788750" y="4563219"/>
        <a:ext cx="4196030" cy="60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8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3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0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9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1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11EB-D329-41AC-A27B-AABF4C97971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" y="1752"/>
            <a:ext cx="9141587" cy="687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986" y="650404"/>
            <a:ext cx="7848166" cy="2774345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4.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электробезопасности</a:t>
            </a: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эксплуатации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электроустановок. Способы и средства защиты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поражения электрическим током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486" y="4636084"/>
            <a:ext cx="7573027" cy="1173907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>
            <a:defPPr>
              <a:defRPr lang="ru-RU"/>
            </a:defPPr>
            <a:lvl1pPr>
              <a:defRPr sz="2300">
                <a:solidFill>
                  <a:schemeClr val="bg1"/>
                </a:solidFill>
                <a:latin typeface="Gilroy" pitchFamily="50" charset="-52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А. Н. Шушпанов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кафедры Техносферной безопасности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РХТУ им. Д. И. Менделеева</a:t>
            </a:r>
          </a:p>
        </p:txBody>
      </p:sp>
    </p:spTree>
    <p:extLst>
      <p:ext uri="{BB962C8B-B14F-4D97-AF65-F5344CB8AC3E}">
        <p14:creationId xmlns:p14="http://schemas.microsoft.com/office/powerpoint/2010/main" val="253948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627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характеристики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A00C7D9-9AFD-B0DE-B149-D7BDFB1DDCE0}"/>
              </a:ext>
            </a:extLst>
          </p:cNvPr>
          <p:cNvSpPr txBox="1">
            <a:spLocks noChangeArrowheads="1"/>
          </p:cNvSpPr>
          <p:nvPr/>
        </p:nvSpPr>
        <p:spPr>
          <a:xfrm>
            <a:off x="334194" y="1347105"/>
            <a:ext cx="8362950" cy="5255989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Сила тока и напряжение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Основным фактором, определяющим исход поражения человека электрическим током, является сила тока. 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 увеличением силы тока сопротивление тела падает, так как усиливается местный нагрев кожи. Это приводит к расширению сосудов, увеличению кровообращения и потоотделения. Мгновенная остановка сердца наступает при силе тока, равной 5 А.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Напряжение определяет значение силы тока, проходящего через тело человека. 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 и частота электрического тока</a:t>
            </a:r>
            <a:r>
              <a:rPr lang="ru-RU" b="1" i="1" u="sng" dirty="0">
                <a:solidFill>
                  <a:schemeClr val="bg2"/>
                </a:solidFill>
              </a:rPr>
              <a:t>.</a:t>
            </a:r>
            <a:r>
              <a:rPr lang="ru-RU" dirty="0"/>
              <a:t> 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Постоянный ток примерно в 4–5 раз безопаснее переменного при 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&lt;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300 В, при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U&gt;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300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наоборот.  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Увеличение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частоты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переменного тока приводит к снижению полного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сопротивления тела человека.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Наиболее опасная  частота  50–1000  Гц</a:t>
            </a:r>
            <a:r>
              <a:rPr lang="ru-RU" sz="2000" dirty="0"/>
              <a:t>.</a:t>
            </a:r>
            <a:r>
              <a:rPr lang="en-US" sz="2000" dirty="0"/>
              <a:t> </a:t>
            </a:r>
          </a:p>
          <a:p>
            <a:pPr marL="6096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71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Пороговые значение видов тока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graphicFrame>
        <p:nvGraphicFramePr>
          <p:cNvPr id="6" name="Group 76">
            <a:extLst>
              <a:ext uri="{FF2B5EF4-FFF2-40B4-BE49-F238E27FC236}">
                <a16:creationId xmlns:a16="http://schemas.microsoft.com/office/drawing/2014/main" id="{E05A3740-12D4-5C8F-E97C-ADCB31882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112408"/>
              </p:ext>
            </p:extLst>
          </p:nvPr>
        </p:nvGraphicFramePr>
        <p:xfrm>
          <a:off x="468313" y="1594560"/>
          <a:ext cx="7500650" cy="4684264"/>
        </p:xfrm>
        <a:graphic>
          <a:graphicData uri="http://schemas.openxmlformats.org/drawingml/2006/table">
            <a:tbl>
              <a:tblPr/>
              <a:tblGrid>
                <a:gridCol w="374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9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Вид тока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Сила тока, мА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Переменный ток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Постоянный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ток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1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Ощутимый ток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электрический ток, вызывающий при прохождении через организм ощутимые раздражения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– 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6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Неотпускающий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ток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электрический ток, вызывающий при прохождении через организм человека непреодолимые судорожные сокращения мышц руки, в которой зажат проводник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–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–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1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Фибрилляционный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ток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–электрический ток, вызывающий при прохождении через организм фибрилляцию сердца.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51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воздействия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22CB777-A272-8AFD-4621-823643BF6C40}"/>
              </a:ext>
            </a:extLst>
          </p:cNvPr>
          <p:cNvSpPr txBox="1">
            <a:spLocks noChangeArrowheads="1"/>
          </p:cNvSpPr>
          <p:nvPr/>
        </p:nvSpPr>
        <p:spPr>
          <a:xfrm>
            <a:off x="208430" y="1501278"/>
            <a:ext cx="8207375" cy="2951163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длительное воздействие тока приводит к тяжёлым, а иногда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смертельным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поражениям человека. Безопасным считается длительное воздействие тока силой 1 мА.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Влияние длительности прохождения тока через тело человека на исход поражения можно оценить эмпирической формулой: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200" b="1" baseline="-25000" dirty="0" err="1">
                <a:latin typeface="Arial" pitchFamily="34" charset="0"/>
                <a:cs typeface="Arial" pitchFamily="34" charset="0"/>
              </a:rPr>
              <a:t>h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, = 50/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200" baseline="-25000" dirty="0" err="1">
                <a:latin typeface="Arial" pitchFamily="34" charset="0"/>
                <a:cs typeface="Arial" pitchFamily="34" charset="0"/>
              </a:rPr>
              <a:t>h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- ток, проходящий через тело человека, мА;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 -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продолжительность прохождения тока, с.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oup 61">
            <a:extLst>
              <a:ext uri="{FF2B5EF4-FFF2-40B4-BE49-F238E27FC236}">
                <a16:creationId xmlns:a16="http://schemas.microsoft.com/office/drawing/2014/main" id="{AAEEC15A-D17F-1F21-D6EF-A5C9D6CCE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778446"/>
              </p:ext>
            </p:extLst>
          </p:nvPr>
        </p:nvGraphicFramePr>
        <p:xfrm>
          <a:off x="1945986" y="4439972"/>
          <a:ext cx="4895850" cy="2346960"/>
        </p:xfrm>
        <a:graphic>
          <a:graphicData uri="http://schemas.openxmlformats.org/drawingml/2006/table">
            <a:tbl>
              <a:tblPr/>
              <a:tblGrid>
                <a:gridCol w="295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Продолжительность воздействия тока, 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тока, 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04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прохождения тока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B2BA59C0-945C-0B4D-B35B-2C1E47B84D80}"/>
              </a:ext>
            </a:extLst>
          </p:cNvPr>
          <p:cNvSpPr txBox="1">
            <a:spLocks noChangeArrowheads="1"/>
          </p:cNvSpPr>
          <p:nvPr/>
        </p:nvSpPr>
        <p:spPr>
          <a:xfrm>
            <a:off x="77893" y="1398830"/>
            <a:ext cx="8229600" cy="1295400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Этот фактор играет существенную роль в исходе поражения. Возможных путей прохождения тока через тело человека, которые называются также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петлями тока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достаточно много.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Image result for электрическое сопротивление тела человека&quot;">
            <a:extLst>
              <a:ext uri="{FF2B5EF4-FFF2-40B4-BE49-F238E27FC236}">
                <a16:creationId xmlns:a16="http://schemas.microsoft.com/office/drawing/2014/main" id="{894AFD00-BEE2-72E8-0CC5-9E954C4B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4"/>
          <a:stretch/>
        </p:blipFill>
        <p:spPr bwMode="auto">
          <a:xfrm>
            <a:off x="1710994" y="2412589"/>
            <a:ext cx="5459828" cy="42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7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прохождения тока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DF8AA36E-6BA7-3D42-5F51-B9E1F3901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081685"/>
              </p:ext>
            </p:extLst>
          </p:nvPr>
        </p:nvGraphicFramePr>
        <p:xfrm>
          <a:off x="383724" y="1687677"/>
          <a:ext cx="8229600" cy="420014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Характеристика путей прохождения тока через тело человека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Путь тока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Частота возникновения данного пути тока,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Доля людей, терявших сознание при прохождении тока,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Рука – рука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Правая рука – ноги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Левая рука – ноги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Нога – нога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Голова – ноги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Голова – руки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Прочие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38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свойства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4C4ADF0-0754-1119-2DE4-B90DDB872699}"/>
              </a:ext>
            </a:extLst>
          </p:cNvPr>
          <p:cNvSpPr txBox="1">
            <a:spLocks noChangeArrowheads="1"/>
          </p:cNvSpPr>
          <p:nvPr/>
        </p:nvSpPr>
        <p:spPr>
          <a:xfrm>
            <a:off x="143927" y="1725223"/>
            <a:ext cx="7955280" cy="4703329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i="1" u="sng" dirty="0">
                <a:solidFill>
                  <a:schemeClr val="bg2"/>
                </a:solidFill>
              </a:rPr>
              <a:t>.</a:t>
            </a:r>
            <a:r>
              <a:rPr lang="ru-RU" b="1" u="sng" dirty="0"/>
              <a:t> 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ru-RU" b="1" dirty="0"/>
              <a:t>   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Физически здоровые и крепкие люди легче переносят электрические удары. Повышенной восприимчивостью к электрическому току отличаются лица, страдающие болезнями кожи, имеющие заболевания сердечно-сосудистой системы и др. 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Правилами безопасности при эксплуатации электроустановок предусматривается отбор персонала для обслуживания действующих электроустановок, исходя из состояния здоровья людей. </a:t>
            </a:r>
          </a:p>
        </p:txBody>
      </p:sp>
    </p:spTree>
    <p:extLst>
      <p:ext uri="{BB962C8B-B14F-4D97-AF65-F5344CB8AC3E}">
        <p14:creationId xmlns:p14="http://schemas.microsoft.com/office/powerpoint/2010/main" val="312895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внешней среды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6ECBFD1-F116-6A97-F0CD-FC7DCC2088D5}"/>
              </a:ext>
            </a:extLst>
          </p:cNvPr>
          <p:cNvSpPr txBox="1">
            <a:spLocks noChangeArrowheads="1"/>
          </p:cNvSpPr>
          <p:nvPr/>
        </p:nvSpPr>
        <p:spPr>
          <a:xfrm>
            <a:off x="383724" y="1470121"/>
            <a:ext cx="8229600" cy="5688632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Состояние окружающей воздушной среды, а также окружающая обстановка могут существенным образом влиять на опасность поражения током.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 степени опасности поражения электрическим током выделяют 3 класса помещений.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arenR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Помещения без повышенной опасности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характеризуются отсутствием условий, создающих повышенную или особую опасность (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2 и 3).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arenR" startAt="2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Помещения с повышенной опасностью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характеризуются наличием одного из следующих условий: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сырость (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отн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влажность – 75%);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токопроводящая пыль;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токопроводящие полы (металл, земля, железобетон, кирпич);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высокая температура (выше +35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°C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возможность одновременного прикосновения человека к имеющим соединение с землей  конструкциям здания, аппаратам с одной стороны, и к металлическим корпусам электрооборудования с другой. 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arenR" startAt="2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внешней среды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F832208-4A67-3269-8F57-B47BC0F19CF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800"/>
            <a:ext cx="8229600" cy="4525963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Font typeface="Wingdings" pitchFamily="2" charset="2"/>
              <a:buAutoNum type="arabicPeriod" startAt="3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 опасные помещения</a:t>
            </a:r>
          </a:p>
          <a:p>
            <a:pPr marL="609600" indent="-609600" algn="l">
              <a:buFont typeface="Wingdings" pitchFamily="2" charset="2"/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характеризуются наличием одного из следующих условий:</a:t>
            </a:r>
          </a:p>
          <a:p>
            <a:pPr marL="609600" indent="-609600" algn="l">
              <a:buFont typeface="Wingdings" pitchFamily="2" charset="2"/>
              <a:buAutoNum type="arabicParenR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особая сырость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отн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влажность 100%);</a:t>
            </a:r>
          </a:p>
          <a:p>
            <a:pPr marL="609600" indent="-609600" algn="l">
              <a:buFont typeface="Wingdings" pitchFamily="2" charset="2"/>
              <a:buAutoNum type="arabicParenR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химически активная и органическая среда, разрушающая изоляцию и токоведущие части  электрооборудования;</a:t>
            </a:r>
          </a:p>
          <a:p>
            <a:pPr marL="609600" indent="-609600" algn="l">
              <a:buFont typeface="Wingdings" pitchFamily="2" charset="2"/>
              <a:buAutoNum type="arabicParenR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наличие двух или более условий повышенной опасности (п. 2). </a:t>
            </a:r>
          </a:p>
          <a:p>
            <a:pPr algn="l">
              <a:spcBef>
                <a:spcPct val="50000"/>
              </a:spcBef>
            </a:pPr>
            <a:endParaRPr lang="en-US" sz="2000" b="1" i="1" dirty="0"/>
          </a:p>
          <a:p>
            <a:pPr algn="l">
              <a:spcBef>
                <a:spcPct val="50000"/>
              </a:spcBef>
            </a:pPr>
            <a:endParaRPr lang="en-US" sz="2000" b="1" i="1" dirty="0"/>
          </a:p>
          <a:p>
            <a:pPr algn="l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размещения наружных электроустановок</a:t>
            </a:r>
          </a:p>
          <a:p>
            <a:pPr marL="609600" indent="-609600" algn="l">
              <a:buFont typeface="Wingdings" pitchFamily="2" charset="2"/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приравниваются к особо опасным помещениям. </a:t>
            </a:r>
          </a:p>
        </p:txBody>
      </p:sp>
    </p:spTree>
    <p:extLst>
      <p:ext uri="{BB962C8B-B14F-4D97-AF65-F5344CB8AC3E}">
        <p14:creationId xmlns:p14="http://schemas.microsoft.com/office/powerpoint/2010/main" val="29674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19572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Электроустановки, схема сети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8034893-B10F-E0D7-6085-70CCD5BE8CDA}"/>
              </a:ext>
            </a:extLst>
          </p:cNvPr>
          <p:cNvSpPr txBox="1">
            <a:spLocks noChangeArrowheads="1"/>
          </p:cNvSpPr>
          <p:nvPr/>
        </p:nvSpPr>
        <p:spPr>
          <a:xfrm>
            <a:off x="446856" y="1547318"/>
            <a:ext cx="8178479" cy="4925149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Совокупность машин, аппаратов, линий и вспомогательного оборудования, предназначенных для производства, трансформации, передачи, распределения электрической энергии и преобразования ее в другой вид энергии называется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электроустановками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Нейтралью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называется общая точка обмоток электрических генераторов, трансформаторов, в которой напряжение по отношению ко всем зажимам в нормальном режиме одинаково по абсолютному значению. Нейтралью также считается провод, соединенный с нейтральной точкой. </a:t>
            </a:r>
          </a:p>
          <a:p>
            <a:pPr algn="just"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Заземленной нейтралью</a:t>
            </a:r>
            <a:r>
              <a:rPr lang="ru-RU" sz="2000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называется нейтраль, присоединенная к заземляющему устройству непосредственно или через малое сопротивление.</a:t>
            </a:r>
          </a:p>
          <a:p>
            <a:pPr algn="just"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Изолированной нейтралью</a:t>
            </a:r>
            <a:r>
              <a:rPr lang="ru-RU" sz="2000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называется нейтраль, не присоединенная к заземляющему устройству или присоединенная к нему через приборы, имеющие большое сопротивление.</a:t>
            </a:r>
            <a:endParaRPr lang="ru-RU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4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19572" y="528488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Электроустановки, схема сети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DD71DAE-621F-6787-C99D-E5A868947E27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341438"/>
            <a:ext cx="8229600" cy="4535487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Электроустановки разделяются 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 &gt;1000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сетях с эффективно заземленной нейтралью.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 &gt;1000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сетях с изолированной нейтралью;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 &lt; 1000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сетях с  заземленной нейтралью;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 &lt; 1000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сетях с изолированной нейтралью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algn="just"/>
            <a:r>
              <a:rPr lang="ru-RU" sz="2000" dirty="0">
                <a:latin typeface="Arial" pitchFamily="34" charset="0"/>
                <a:cs typeface="Arial" pitchFamily="34" charset="0"/>
              </a:rPr>
              <a:t>Выбор схемы и режима нейтрали источника тока определяется технологическими требованиями и условиями безопасности. 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По технологическим требованиям предпочтение отдается четырехпроводной сети с заземленной нейтралью.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При нормальном режиме работы сети более безопасной является сеть с изолированной нейтралью. В аварийный период – сеть с заземленной нейтралью.</a:t>
            </a:r>
          </a:p>
        </p:txBody>
      </p:sp>
    </p:spTree>
    <p:extLst>
      <p:ext uri="{BB962C8B-B14F-4D97-AF65-F5344CB8AC3E}">
        <p14:creationId xmlns:p14="http://schemas.microsoft.com/office/powerpoint/2010/main" val="102945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34398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7464BC4-E0D3-4519-3337-930A3F0A7179}"/>
              </a:ext>
            </a:extLst>
          </p:cNvPr>
          <p:cNvSpPr txBox="1">
            <a:spLocks noChangeArrowheads="1"/>
          </p:cNvSpPr>
          <p:nvPr/>
        </p:nvSpPr>
        <p:spPr>
          <a:xfrm>
            <a:off x="437060" y="1501278"/>
            <a:ext cx="8208963" cy="5112568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5000"/>
              </a:lnSpc>
              <a:spcBef>
                <a:spcPct val="40000"/>
              </a:spcBef>
            </a:pPr>
            <a:r>
              <a:rPr lang="ru-RU" sz="2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Электробезопасность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система организационных и технических мероприятий и средств, обеспечивающих защиту людей от вредного и опасного воздействия электрического тока, электрической дуги, электромагнитных полей и статического электричества.  </a:t>
            </a:r>
          </a:p>
          <a:p>
            <a:pPr algn="just">
              <a:lnSpc>
                <a:spcPct val="95000"/>
              </a:lnSpc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Термины и определения основных понятий в области электробезопасности устанавливает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ГОСТ   Р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12.1.009-20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«Электробезопасность. Термины и определения»</a:t>
            </a:r>
            <a:r>
              <a:rPr lang="ru-RU" sz="2000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5000"/>
              </a:lnSpc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соответствии с требованиями </a:t>
            </a:r>
            <a:r>
              <a:rPr lang="ru-RU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ГОСТ Р</a:t>
            </a:r>
            <a:r>
              <a:rPr lang="en-US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12.1.019-2009 «Электробезопасность. Общие требования и номенклатура видов защиты»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электробезопасность обеспечивается: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конструкцией электроустановок и архитектурно-планировочными решениями;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организацией технологических процессов;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техническими способами и средствами защиты;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организационными и техническими мероприятиями при производстве работ;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электрозащитными средствами, средствами защиты от электрических и магнитных полей и другими средствами индивидуальной защиты, применяемыми при эксплуатации электроустановок;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организацией технического обслуживания электроустановок.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0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513166"/>
            <a:ext cx="813593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поражения электротоком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BF5BACF-6B72-74C2-CE7C-F34DAF5E1A9D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0213"/>
            <a:ext cx="8135937" cy="410527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Поражение человека током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результате электрического удара происходит при замыкании электрической цепи через тело человека, т. е. при прикосновении человека не менее чем к двум точкам цепи. Напряжение между этими точками цепи тока называется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напряжением прикосновения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400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Опасность такого прикосновения зависит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1" algn="just">
              <a:buFont typeface="Symbol" pitchFamily="18" charset="2"/>
              <a:buChar char="-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 схемы замыкания цепи тока через тело человека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Symbol" pitchFamily="18" charset="2"/>
              <a:buChar char="-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 напряжения сети, схемы самой сети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Symbol" pitchFamily="18" charset="2"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от режима ее нейтрали (т.е. заземлена или изолирована нейтраль)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Symbol" pitchFamily="18" charset="2"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от степени изоляции токоведущих частей от земли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Symbol" pitchFamily="18" charset="2"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от ёмкости токоведущих частей относительно земли.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2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97977" y="547900"/>
            <a:ext cx="803198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поражения электротоком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602FBD-5692-70EB-97BA-794A9A768D08}"/>
              </a:ext>
            </a:extLst>
          </p:cNvPr>
          <p:cNvSpPr txBox="1">
            <a:spLocks noChangeArrowheads="1"/>
          </p:cNvSpPr>
          <p:nvPr/>
        </p:nvSpPr>
        <p:spPr>
          <a:xfrm>
            <a:off x="272282" y="1501278"/>
            <a:ext cx="8424862" cy="252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Предельно допустимые для человека значения напряжений прикосновения и токов определяет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ГОСТ 12.1.038-82 «Электробезопасность. ПДЗ напряжений прикосновения и токов». </a:t>
            </a:r>
          </a:p>
          <a:p>
            <a:pPr algn="just"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Напряжения прикосновения и токи, протекающие через тело человека при неаварийном режиме электроустановки, установлены для путей тока рука-рука и рука-ноги при воздействии не более 10 минут в сутки. </a:t>
            </a:r>
          </a:p>
          <a:p>
            <a:pPr algn="just">
              <a:buFont typeface="Wingdings" pitchFamily="2" charset="2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oup 91">
            <a:extLst>
              <a:ext uri="{FF2B5EF4-FFF2-40B4-BE49-F238E27FC236}">
                <a16:creationId xmlns:a16="http://schemas.microsoft.com/office/drawing/2014/main" id="{4CDF7329-E25B-639D-6E40-849B54B35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026918"/>
              </p:ext>
            </p:extLst>
          </p:nvPr>
        </p:nvGraphicFramePr>
        <p:xfrm>
          <a:off x="1568426" y="3944644"/>
          <a:ext cx="5400675" cy="2538732"/>
        </p:xfrm>
        <a:graphic>
          <a:graphicData uri="http://schemas.openxmlformats.org/drawingml/2006/table">
            <a:tbl>
              <a:tblPr/>
              <a:tblGrid>
                <a:gridCol w="321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Предельно допустимые значения напряжений прикосновения и токов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Род тока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, 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более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Переменный, 50 Гц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Переменный, 400 Гц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Постоянный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2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0D5E438-8D30-EC45-B77C-886DF602CF08}"/>
              </a:ext>
            </a:extLst>
          </p:cNvPr>
          <p:cNvSpPr txBox="1">
            <a:spLocks noChangeArrowheads="1"/>
          </p:cNvSpPr>
          <p:nvPr/>
        </p:nvSpPr>
        <p:spPr>
          <a:xfrm>
            <a:off x="416423" y="1666971"/>
            <a:ext cx="8229600" cy="367347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/>
            <a:r>
              <a:rPr lang="ru-RU" dirty="0">
                <a:latin typeface="Arial" pitchFamily="34" charset="0"/>
                <a:cs typeface="Arial" pitchFamily="34" charset="0"/>
              </a:rPr>
              <a:t>Наиболее типичными являются два вида замыкания цепи тока через тело человека: </a:t>
            </a:r>
          </a:p>
          <a:p>
            <a:pPr marL="533400" indent="-533400" algn="just">
              <a:buFont typeface="Wingdings" pitchFamily="2" charset="2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Двухфазное прикосновение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когда человек касается одновременно двух проводов.</a:t>
            </a:r>
          </a:p>
          <a:p>
            <a:pPr marL="533400" indent="-533400" algn="just">
              <a:buFont typeface="Wingdings" pitchFamily="2" charset="2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Однофазное прикосновение,</a:t>
            </a:r>
            <a:r>
              <a:rPr lang="ru-RU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когда человек касается лишь одного провода. В этом случае предполагается наличие электрической связи между сетью и землей. </a:t>
            </a:r>
          </a:p>
          <a:p>
            <a:pPr marL="533400" indent="-53340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533400" indent="-53340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533400" indent="-53340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533400" indent="-53340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533400" indent="-533400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95F9C9CE-8702-5581-B772-BE6CEBE4918F}"/>
              </a:ext>
            </a:extLst>
          </p:cNvPr>
          <p:cNvSpPr txBox="1">
            <a:spLocks/>
          </p:cNvSpPr>
          <p:nvPr/>
        </p:nvSpPr>
        <p:spPr>
          <a:xfrm>
            <a:off x="416423" y="542414"/>
            <a:ext cx="80881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поражения электротоком</a:t>
            </a:r>
          </a:p>
        </p:txBody>
      </p:sp>
    </p:spTree>
    <p:extLst>
      <p:ext uri="{BB962C8B-B14F-4D97-AF65-F5344CB8AC3E}">
        <p14:creationId xmlns:p14="http://schemas.microsoft.com/office/powerpoint/2010/main" val="262275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Двухфазное прикосновение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838EB3C4-1ECB-2C6F-8F4C-2F41D4DF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3527425" cy="3671887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6B75DFF5-D3DF-7557-D741-8F8EAB783458}"/>
              </a:ext>
            </a:extLst>
          </p:cNvPr>
          <p:cNvSpPr txBox="1">
            <a:spLocks noChangeArrowheads="1"/>
          </p:cNvSpPr>
          <p:nvPr/>
        </p:nvSpPr>
        <p:spPr>
          <a:xfrm>
            <a:off x="3995738" y="1989138"/>
            <a:ext cx="46863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Двухфазное прикосновение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более опасно, поскольку к телу человека прикладывается наибольшее в данной сети напряжение —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линейное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 через человека проходит больший ток. </a:t>
            </a:r>
          </a:p>
          <a:p>
            <a:pPr algn="just"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При этом проходящий ток практически не зависит от режима нейтрали сети. Опасность прикосновения сохраняется даже когда человек надёжно изолирован от земли.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3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Двухфазное прикосновение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EB3C423-0787-402D-5FC1-3273A385F52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1438"/>
            <a:ext cx="7859713" cy="4895850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35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Силу тока определяют по формуле:  </a:t>
            </a:r>
          </a:p>
          <a:p>
            <a:pPr algn="just">
              <a:spcBef>
                <a:spcPct val="35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35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35000"/>
              </a:spcBef>
              <a:buFont typeface="Wingdings" pitchFamily="2" charset="2"/>
              <a:buNone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35000"/>
              </a:spcBef>
              <a:buFont typeface="Wingdings" pitchFamily="2" charset="2"/>
              <a:buNone/>
            </a:pP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2000" b="1" i="1" baseline="-250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линейное напряжение, В; </a:t>
            </a:r>
          </a:p>
          <a:p>
            <a:pPr algn="just">
              <a:buFont typeface="Wingdings" pitchFamily="2" charset="2"/>
              <a:buNone/>
            </a:pP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2000" b="1" i="1" baseline="-25000" dirty="0" err="1">
                <a:latin typeface="Arial" pitchFamily="34" charset="0"/>
                <a:cs typeface="Arial" pitchFamily="34" charset="0"/>
              </a:rPr>
              <a:t>φ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фазное напряжение, В; </a:t>
            </a:r>
          </a:p>
          <a:p>
            <a:pPr algn="just">
              <a:buFont typeface="Wingdings" pitchFamily="2" charset="2"/>
              <a:buNone/>
            </a:pPr>
            <a:r>
              <a:rPr lang="en-US" sz="20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i="1" baseline="-25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сопротивление тела человека, Ом.</a:t>
            </a:r>
          </a:p>
          <a:p>
            <a:pPr algn="just">
              <a:spcBef>
                <a:spcPct val="50000"/>
              </a:spcBef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При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φ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= 220 В,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2000" i="1" baseline="-250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= 380 В,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1000 Ом,   сила тока  равна: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380/1000 = 0,38 А = 380 мА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 сила тока для человека смертельна.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BDBB22-91FC-E39A-0A18-22646C17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23" y="1770662"/>
            <a:ext cx="28082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53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1"/>
            <a:ext cx="7725544" cy="389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сети с заземлённой нейтралью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Однофазное прикосновение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97504433-BDF3-3C83-F615-7E67987F8CD7}"/>
              </a:ext>
            </a:extLst>
          </p:cNvPr>
          <p:cNvSpPr txBox="1">
            <a:spLocks noChangeArrowheads="1"/>
          </p:cNvSpPr>
          <p:nvPr/>
        </p:nvSpPr>
        <p:spPr>
          <a:xfrm>
            <a:off x="4201294" y="1960267"/>
            <a:ext cx="4475162" cy="4608513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Однофазное прикосновение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менее опасно, т. к. напряжение сети в 1.73 раза меньше линейного. Соответственно меньше и сила тока. </a:t>
            </a:r>
          </a:p>
          <a:p>
            <a:pPr algn="just">
              <a:spcBef>
                <a:spcPct val="50000"/>
              </a:spcBef>
              <a:buSzPct val="150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сети 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заземленной нейтралью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цепь тока, проходящего через человека, включает в себя  сопротивления тела человека, его обуви,  пола, на котором он стоит и сопротивление заземления нейтрали источника тока. Все эти сопротивления включены последовательно.</a:t>
            </a:r>
          </a:p>
          <a:p>
            <a:pPr algn="just">
              <a:spcBef>
                <a:spcPct val="50000"/>
              </a:spcBef>
              <a:buSzPct val="150000"/>
              <a:buFont typeface="Wingdings" pitchFamily="2" charset="2"/>
              <a:buChar char="Ø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C035D60-A444-D41E-536E-FCB31AE4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6" y="2607967"/>
            <a:ext cx="3609975" cy="34020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24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1"/>
            <a:ext cx="7725544" cy="389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сети с заземлённой нейтралью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Однофазное прикосновение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9B3AEAA-7653-4811-427A-6E75EF411B33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617802"/>
            <a:ext cx="8229600" cy="5400675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Сила тока определяют по формуле: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об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— сопротивление обуви,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i="1" baseline="-25000" dirty="0">
                <a:latin typeface="Arial" pitchFamily="34" charset="0"/>
                <a:cs typeface="Arial" pitchFamily="34" charset="0"/>
              </a:rPr>
              <a:t>п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сопротивление пола,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сопротивление заземления нейтрали источника тока.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наиболее неблагоприятном случае: 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i="1" baseline="-25000" dirty="0">
                <a:latin typeface="Arial" pitchFamily="34" charset="0"/>
                <a:cs typeface="Arial" pitchFamily="34" charset="0"/>
              </a:rPr>
              <a:t>об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= 0;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= 0,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 R</a:t>
            </a:r>
            <a:r>
              <a:rPr lang="ru-RU" sz="2000" i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&lt; 10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Ом, сила тока, проходящего через человека, будет равна: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 220/1000 = 0,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 = 220 мА.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Ток смертельно опасен для человека.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Если человек в защитной обуви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000" i="1" baseline="-25000" dirty="0">
                <a:latin typeface="Arial" pitchFamily="34" charset="0"/>
                <a:cs typeface="Arial" pitchFamily="34" charset="0"/>
              </a:rPr>
              <a:t>об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=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45 кОм) и  стоит на деревянном полу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n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= 100 кОм), сила тока уменьшается: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220/(1000+45000+10000)= 0,0015 А = 1,5 мА.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Такой ток не опасен для человека.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0BA9DD0-224A-CDBA-DE43-1F09DAC9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94" y="1978165"/>
            <a:ext cx="30241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26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887780" y="1164071"/>
            <a:ext cx="7725544" cy="389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сети с изолированной нейтралью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Однофазное прикосновение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C252C03-37D5-2747-7B99-E5DFCE60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17688"/>
            <a:ext cx="4038600" cy="3416300"/>
          </a:xfrm>
          <a:prstGeom prst="rect">
            <a:avLst/>
          </a:prstGeom>
          <a:noFill/>
          <a:ln/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25139E2A-E936-58C9-ACF4-BAC9A3FAC082}"/>
              </a:ext>
            </a:extLst>
          </p:cNvPr>
          <p:cNvSpPr txBox="1">
            <a:spLocks noChangeArrowheads="1"/>
          </p:cNvSpPr>
          <p:nvPr/>
        </p:nvSpPr>
        <p:spPr>
          <a:xfrm>
            <a:off x="4427538" y="1960563"/>
            <a:ext cx="4475162" cy="4897437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Arial" pitchFamily="34" charset="0"/>
                <a:cs typeface="Arial" pitchFamily="34" charset="0"/>
              </a:rPr>
              <a:t>В сети с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изолированной нейтралью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ток, проходящий через человека в землю, возвращается к источнику тока через изоляцию проводов сети, которая обладает большим сопротивлением.</a:t>
            </a:r>
          </a:p>
          <a:p>
            <a:pPr algn="just">
              <a:buFont typeface="Wingdings" pitchFamily="2" charset="2"/>
              <a:buNone/>
            </a:pPr>
            <a:r>
              <a:rPr lang="en-US" sz="18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b="1" i="1" baseline="-25000" dirty="0">
                <a:latin typeface="Arial" pitchFamily="34" charset="0"/>
                <a:cs typeface="Arial" pitchFamily="34" charset="0"/>
              </a:rPr>
              <a:t>из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сопротивление изоляции одной фазы сети, Ом.</a:t>
            </a:r>
          </a:p>
          <a:p>
            <a:pPr algn="just"/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1800" baseline="-25000" dirty="0" err="1">
                <a:latin typeface="Arial" pitchFamily="34" charset="0"/>
                <a:cs typeface="Arial" pitchFamily="34" charset="0"/>
              </a:rPr>
              <a:t>φ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= 220 В,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i="1" baseline="-25000" dirty="0">
                <a:latin typeface="Arial" pitchFamily="34" charset="0"/>
                <a:cs typeface="Arial" pitchFamily="34" charset="0"/>
              </a:rPr>
              <a:t>из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= 90 кОм,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i="1" baseline="-25000" dirty="0">
                <a:latin typeface="Arial" pitchFamily="34" charset="0"/>
                <a:cs typeface="Arial" pitchFamily="34" charset="0"/>
              </a:rPr>
              <a:t>об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= 0,  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i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=0,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сила тока через человека составит: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i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220/(1000+30000)=0,007 А=7 мА.</a:t>
            </a:r>
          </a:p>
          <a:p>
            <a:pPr algn="just"/>
            <a:r>
              <a:rPr lang="en-US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1800" i="1" baseline="-25000" dirty="0">
                <a:latin typeface="Arial" pitchFamily="34" charset="0"/>
                <a:cs typeface="Arial" pitchFamily="34" charset="0"/>
              </a:rPr>
              <a:t>об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=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45 кОм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800" i="1" baseline="-25000" dirty="0">
                <a:latin typeface="Arial" pitchFamily="34" charset="0"/>
                <a:cs typeface="Arial" pitchFamily="34" charset="0"/>
              </a:rPr>
              <a:t>n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= 100 кОм, сила тока через человека составит: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i="1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220/(1000+45000+100000+30000)= =0,00125 А =1,25 мА</a:t>
            </a:r>
          </a:p>
          <a:p>
            <a:pPr algn="just">
              <a:buFont typeface="Wingdings" pitchFamily="2" charset="2"/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1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условий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C252798-9ACA-8A03-5ABA-7CCEC756062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rgbClr val="3399FF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Таким образом, при нормальных условиях работы сетей прикосновение человека к одной фазе сети с изолированной нейтралью менее опасно, чем к сети с заземленной нейтралью.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В случае же аварии, когда одна из фаз замкнута на землю, сеть с изолированной нейтралью может оказаться более опасной, так как напряжение неповрежденной фазы относительно земли может возрасти от фазного до линейного, в то время как в сети с заземленной нейтралью напряжение повышается незначительно.</a:t>
            </a:r>
          </a:p>
        </p:txBody>
      </p:sp>
    </p:spTree>
    <p:extLst>
      <p:ext uri="{BB962C8B-B14F-4D97-AF65-F5344CB8AC3E}">
        <p14:creationId xmlns:p14="http://schemas.microsoft.com/office/powerpoint/2010/main" val="197580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97977" y="528488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Напряжение шага и прикосновения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99BB61-57AB-7DBE-01AE-7482A9E1971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0213"/>
            <a:ext cx="8229600" cy="4681537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Человек, находящейся в зоне растекания тока может оказаться под напряжением шага и напряжением прикосновения.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Шаговое напряжение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называется напряжение между точками земли, обусловленное растеканием тока замыкания на землю при одновременном касании их ногами человека. 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Наибольшая величина шагового напряжения около места касания, наименьшая – на расстоянии более 20 м.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Напряжение прикосновения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равно разности потенциалов рук и ног. По мере удаления от места заземления напряжение прикосновения увеличивается и за пределами зоны растекания оно равно напряжению на корпусе оборудования относительно земли.</a:t>
            </a:r>
          </a:p>
        </p:txBody>
      </p:sp>
    </p:spTree>
    <p:extLst>
      <p:ext uri="{BB962C8B-B14F-4D97-AF65-F5344CB8AC3E}">
        <p14:creationId xmlns:p14="http://schemas.microsoft.com/office/powerpoint/2010/main" val="197778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поражения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4F8925E-D180-A3FE-E5B6-7B0FFEAE13F3}"/>
              </a:ext>
            </a:extLst>
          </p:cNvPr>
          <p:cNvGrpSpPr/>
          <p:nvPr/>
        </p:nvGrpSpPr>
        <p:grpSpPr>
          <a:xfrm>
            <a:off x="1301281" y="3957656"/>
            <a:ext cx="643003" cy="1837853"/>
            <a:chOff x="984876" y="2587017"/>
            <a:chExt cx="643003" cy="1837853"/>
          </a:xfrm>
        </p:grpSpPr>
        <p:sp>
          <p:nvSpPr>
            <p:cNvPr id="37" name="Прямая соединительная линия 3">
              <a:extLst>
                <a:ext uri="{FF2B5EF4-FFF2-40B4-BE49-F238E27FC236}">
                  <a16:creationId xmlns:a16="http://schemas.microsoft.com/office/drawing/2014/main" id="{30EEEC7D-0BE2-2AE4-43D1-CEAB3F161261}"/>
                </a:ext>
              </a:extLst>
            </p:cNvPr>
            <p:cNvSpPr/>
            <p:nvPr/>
          </p:nvSpPr>
          <p:spPr>
            <a:xfrm>
              <a:off x="984876" y="2587017"/>
              <a:ext cx="643003" cy="1837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21501" y="0"/>
                  </a:lnTo>
                  <a:lnTo>
                    <a:pt x="321501" y="1837853"/>
                  </a:lnTo>
                  <a:lnTo>
                    <a:pt x="643003" y="1837853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ая соединительная линия 4">
              <a:extLst>
                <a:ext uri="{FF2B5EF4-FFF2-40B4-BE49-F238E27FC236}">
                  <a16:creationId xmlns:a16="http://schemas.microsoft.com/office/drawing/2014/main" id="{4275AD23-7771-1C2F-269F-DBA905B96EFD}"/>
                </a:ext>
              </a:extLst>
            </p:cNvPr>
            <p:cNvSpPr txBox="1"/>
            <p:nvPr/>
          </p:nvSpPr>
          <p:spPr>
            <a:xfrm>
              <a:off x="1257700" y="3457266"/>
              <a:ext cx="97354" cy="97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00" kern="120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D1D9E46-B9C3-F463-1C40-593A561E9E6E}"/>
              </a:ext>
            </a:extLst>
          </p:cNvPr>
          <p:cNvGrpSpPr/>
          <p:nvPr/>
        </p:nvGrpSpPr>
        <p:grpSpPr>
          <a:xfrm>
            <a:off x="1301281" y="3957656"/>
            <a:ext cx="643003" cy="612617"/>
            <a:chOff x="984876" y="2587017"/>
            <a:chExt cx="643003" cy="612617"/>
          </a:xfrm>
        </p:grpSpPr>
        <p:sp>
          <p:nvSpPr>
            <p:cNvPr id="35" name="Прямая соединительная линия 5">
              <a:extLst>
                <a:ext uri="{FF2B5EF4-FFF2-40B4-BE49-F238E27FC236}">
                  <a16:creationId xmlns:a16="http://schemas.microsoft.com/office/drawing/2014/main" id="{41AA9A84-B476-16A0-645B-F997C0FED88E}"/>
                </a:ext>
              </a:extLst>
            </p:cNvPr>
            <p:cNvSpPr/>
            <p:nvPr/>
          </p:nvSpPr>
          <p:spPr>
            <a:xfrm>
              <a:off x="984876" y="2587017"/>
              <a:ext cx="643003" cy="6126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21501" y="0"/>
                  </a:lnTo>
                  <a:lnTo>
                    <a:pt x="321501" y="612617"/>
                  </a:lnTo>
                  <a:lnTo>
                    <a:pt x="643003" y="612617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ая соединительная линия 6">
              <a:extLst>
                <a:ext uri="{FF2B5EF4-FFF2-40B4-BE49-F238E27FC236}">
                  <a16:creationId xmlns:a16="http://schemas.microsoft.com/office/drawing/2014/main" id="{8639E601-2EC6-8C05-20D8-DE8AF7DF8FE8}"/>
                </a:ext>
              </a:extLst>
            </p:cNvPr>
            <p:cNvSpPr txBox="1"/>
            <p:nvPr/>
          </p:nvSpPr>
          <p:spPr>
            <a:xfrm>
              <a:off x="1284174" y="2871123"/>
              <a:ext cx="44405" cy="44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721E506-27F7-3A10-C6FB-8C21DACB4551}"/>
              </a:ext>
            </a:extLst>
          </p:cNvPr>
          <p:cNvGrpSpPr/>
          <p:nvPr/>
        </p:nvGrpSpPr>
        <p:grpSpPr>
          <a:xfrm>
            <a:off x="1301281" y="3345038"/>
            <a:ext cx="643003" cy="612617"/>
            <a:chOff x="984876" y="1974399"/>
            <a:chExt cx="643003" cy="612617"/>
          </a:xfrm>
        </p:grpSpPr>
        <p:sp>
          <p:nvSpPr>
            <p:cNvPr id="33" name="Прямая соединительная линия 7">
              <a:extLst>
                <a:ext uri="{FF2B5EF4-FFF2-40B4-BE49-F238E27FC236}">
                  <a16:creationId xmlns:a16="http://schemas.microsoft.com/office/drawing/2014/main" id="{B1C06C81-C376-BFC4-E93A-D3AB3F4FC1D3}"/>
                </a:ext>
              </a:extLst>
            </p:cNvPr>
            <p:cNvSpPr/>
            <p:nvPr/>
          </p:nvSpPr>
          <p:spPr>
            <a:xfrm>
              <a:off x="984876" y="1974399"/>
              <a:ext cx="643003" cy="6126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12617"/>
                  </a:moveTo>
                  <a:lnTo>
                    <a:pt x="321501" y="612617"/>
                  </a:lnTo>
                  <a:lnTo>
                    <a:pt x="321501" y="0"/>
                  </a:lnTo>
                  <a:lnTo>
                    <a:pt x="643003" y="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ая соединительная линия 8">
              <a:extLst>
                <a:ext uri="{FF2B5EF4-FFF2-40B4-BE49-F238E27FC236}">
                  <a16:creationId xmlns:a16="http://schemas.microsoft.com/office/drawing/2014/main" id="{3CA37079-ACE6-5693-B3C3-69CFA03A2962}"/>
                </a:ext>
              </a:extLst>
            </p:cNvPr>
            <p:cNvSpPr txBox="1"/>
            <p:nvPr/>
          </p:nvSpPr>
          <p:spPr>
            <a:xfrm>
              <a:off x="1284174" y="2258505"/>
              <a:ext cx="44405" cy="44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374A7D1-E46D-CE0A-55F4-82D2B6AC6675}"/>
              </a:ext>
            </a:extLst>
          </p:cNvPr>
          <p:cNvGrpSpPr/>
          <p:nvPr/>
        </p:nvGrpSpPr>
        <p:grpSpPr>
          <a:xfrm>
            <a:off x="1301281" y="2119803"/>
            <a:ext cx="643003" cy="1837853"/>
            <a:chOff x="984876" y="749164"/>
            <a:chExt cx="643003" cy="1837853"/>
          </a:xfrm>
        </p:grpSpPr>
        <p:sp>
          <p:nvSpPr>
            <p:cNvPr id="31" name="Прямая соединительная линия 9">
              <a:extLst>
                <a:ext uri="{FF2B5EF4-FFF2-40B4-BE49-F238E27FC236}">
                  <a16:creationId xmlns:a16="http://schemas.microsoft.com/office/drawing/2014/main" id="{52F7D94F-667A-4037-DDA5-9E679A2D0BE2}"/>
                </a:ext>
              </a:extLst>
            </p:cNvPr>
            <p:cNvSpPr/>
            <p:nvPr/>
          </p:nvSpPr>
          <p:spPr>
            <a:xfrm>
              <a:off x="984876" y="749164"/>
              <a:ext cx="643003" cy="1837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37853"/>
                  </a:moveTo>
                  <a:lnTo>
                    <a:pt x="321501" y="1837853"/>
                  </a:lnTo>
                  <a:lnTo>
                    <a:pt x="321501" y="0"/>
                  </a:lnTo>
                  <a:lnTo>
                    <a:pt x="643003" y="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ая соединительная линия 10">
              <a:extLst>
                <a:ext uri="{FF2B5EF4-FFF2-40B4-BE49-F238E27FC236}">
                  <a16:creationId xmlns:a16="http://schemas.microsoft.com/office/drawing/2014/main" id="{74E24236-879C-AAA0-90ED-D3B12465CAD5}"/>
                </a:ext>
              </a:extLst>
            </p:cNvPr>
            <p:cNvSpPr txBox="1"/>
            <p:nvPr/>
          </p:nvSpPr>
          <p:spPr>
            <a:xfrm>
              <a:off x="1257700" y="1619413"/>
              <a:ext cx="97354" cy="97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ACE0C96-6FB8-FBD6-D197-4D744BB332D7}"/>
              </a:ext>
            </a:extLst>
          </p:cNvPr>
          <p:cNvGrpSpPr/>
          <p:nvPr/>
        </p:nvGrpSpPr>
        <p:grpSpPr>
          <a:xfrm>
            <a:off x="321093" y="1378213"/>
            <a:ext cx="980188" cy="5158886"/>
            <a:chOff x="4688" y="7574"/>
            <a:chExt cx="980188" cy="5158886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552448A8-44C3-033C-8615-0F2CE9A5E311}"/>
                </a:ext>
              </a:extLst>
            </p:cNvPr>
            <p:cNvSpPr/>
            <p:nvPr/>
          </p:nvSpPr>
          <p:spPr>
            <a:xfrm rot="16200000">
              <a:off x="-2084661" y="2096923"/>
              <a:ext cx="5158886" cy="980188"/>
            </a:xfrm>
            <a:prstGeom prst="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76E55C-F15F-85CE-E711-89CEA3E3F2C2}"/>
                </a:ext>
              </a:extLst>
            </p:cNvPr>
            <p:cNvSpPr txBox="1"/>
            <p:nvPr/>
          </p:nvSpPr>
          <p:spPr>
            <a:xfrm rot="16200000">
              <a:off x="-2084661" y="2096923"/>
              <a:ext cx="5158886" cy="980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0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Основные причины поражения электрическим током</a:t>
              </a:r>
              <a:endParaRPr lang="ru-RU" sz="2400" b="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D32905-4A15-C24D-06F9-FADAD86208DC}"/>
              </a:ext>
            </a:extLst>
          </p:cNvPr>
          <p:cNvGrpSpPr/>
          <p:nvPr/>
        </p:nvGrpSpPr>
        <p:grpSpPr>
          <a:xfrm>
            <a:off x="1944284" y="1629708"/>
            <a:ext cx="6504560" cy="980188"/>
            <a:chOff x="1627879" y="259069"/>
            <a:chExt cx="6504560" cy="980188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AA934EB-F079-BFCE-405F-4D7AA02C9EFE}"/>
                </a:ext>
              </a:extLst>
            </p:cNvPr>
            <p:cNvSpPr/>
            <p:nvPr/>
          </p:nvSpPr>
          <p:spPr>
            <a:xfrm>
              <a:off x="1627879" y="259069"/>
              <a:ext cx="6504560" cy="980188"/>
            </a:xfrm>
            <a:prstGeom prst="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73AED-3077-665F-DD89-DC94A2888D2D}"/>
                </a:ext>
              </a:extLst>
            </p:cNvPr>
            <p:cNvSpPr txBox="1"/>
            <p:nvPr/>
          </p:nvSpPr>
          <p:spPr>
            <a:xfrm>
              <a:off x="1627879" y="259069"/>
              <a:ext cx="6504560" cy="980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Arial" pitchFamily="34" charset="0"/>
                  <a:cs typeface="Arial" pitchFamily="34" charset="0"/>
                </a:rPr>
                <a:t>Случайное прикосновение человека к токоведущим  частям оборудования, оказавшимся под напряжением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470BFEE-F435-1400-C328-1C62C08AE77C}"/>
              </a:ext>
            </a:extLst>
          </p:cNvPr>
          <p:cNvGrpSpPr/>
          <p:nvPr/>
        </p:nvGrpSpPr>
        <p:grpSpPr>
          <a:xfrm>
            <a:off x="1944284" y="2854944"/>
            <a:ext cx="6504560" cy="980188"/>
            <a:chOff x="1627879" y="1484305"/>
            <a:chExt cx="6504560" cy="98018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C270405-7964-73DE-DE76-AD2836087D18}"/>
                </a:ext>
              </a:extLst>
            </p:cNvPr>
            <p:cNvSpPr/>
            <p:nvPr/>
          </p:nvSpPr>
          <p:spPr>
            <a:xfrm>
              <a:off x="1627879" y="1484305"/>
              <a:ext cx="6504560" cy="980188"/>
            </a:xfrm>
            <a:prstGeom prst="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1F6F85-70AA-E7D5-5F21-FFA8F7B61D28}"/>
                </a:ext>
              </a:extLst>
            </p:cNvPr>
            <p:cNvSpPr txBox="1"/>
            <p:nvPr/>
          </p:nvSpPr>
          <p:spPr>
            <a:xfrm>
              <a:off x="1627879" y="1484305"/>
              <a:ext cx="6504560" cy="980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Arial" pitchFamily="34" charset="0"/>
                  <a:cs typeface="Arial" pitchFamily="34" charset="0"/>
                </a:rPr>
                <a:t>Случайное прикосновение человека к металлическим нетоковедущим частям оборудования, оказавшимся под напряжением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F0D95B8-8E4F-4DB9-C931-B147CBB38DF3}"/>
              </a:ext>
            </a:extLst>
          </p:cNvPr>
          <p:cNvGrpSpPr/>
          <p:nvPr/>
        </p:nvGrpSpPr>
        <p:grpSpPr>
          <a:xfrm>
            <a:off x="1944284" y="4080180"/>
            <a:ext cx="6669040" cy="980188"/>
            <a:chOff x="1627879" y="2709541"/>
            <a:chExt cx="6669040" cy="980188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AB6EA5A-6806-BCE7-0718-4CBCED6D5132}"/>
                </a:ext>
              </a:extLst>
            </p:cNvPr>
            <p:cNvSpPr/>
            <p:nvPr/>
          </p:nvSpPr>
          <p:spPr>
            <a:xfrm>
              <a:off x="1627879" y="2709541"/>
              <a:ext cx="6669040" cy="980188"/>
            </a:xfrm>
            <a:prstGeom prst="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A12819-537D-9618-6D14-27A2B3A6DE3A}"/>
                </a:ext>
              </a:extLst>
            </p:cNvPr>
            <p:cNvSpPr txBox="1"/>
            <p:nvPr/>
          </p:nvSpPr>
          <p:spPr>
            <a:xfrm>
              <a:off x="1627879" y="2709541"/>
              <a:ext cx="6669040" cy="980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Arial" pitchFamily="34" charset="0"/>
                  <a:cs typeface="Arial" pitchFamily="34" charset="0"/>
                </a:rPr>
                <a:t>Случайное попадание человека в зону растекания тока при замыкании фазы на землю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A95D7CE-6E59-92D2-3A3B-5F1DB8D6201A}"/>
              </a:ext>
            </a:extLst>
          </p:cNvPr>
          <p:cNvGrpSpPr/>
          <p:nvPr/>
        </p:nvGrpSpPr>
        <p:grpSpPr>
          <a:xfrm>
            <a:off x="1944284" y="5305415"/>
            <a:ext cx="6669008" cy="980188"/>
            <a:chOff x="1627879" y="3934776"/>
            <a:chExt cx="6669008" cy="98018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55305BA-F314-5735-F683-76B910F0C29C}"/>
                </a:ext>
              </a:extLst>
            </p:cNvPr>
            <p:cNvSpPr/>
            <p:nvPr/>
          </p:nvSpPr>
          <p:spPr>
            <a:xfrm>
              <a:off x="1627879" y="3934776"/>
              <a:ext cx="6669008" cy="980188"/>
            </a:xfrm>
            <a:prstGeom prst="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F0D9F2-1755-69D7-6FFF-F0BAB70AAD1F}"/>
                </a:ext>
              </a:extLst>
            </p:cNvPr>
            <p:cNvSpPr txBox="1"/>
            <p:nvPr/>
          </p:nvSpPr>
          <p:spPr>
            <a:xfrm>
              <a:off x="1627879" y="3934776"/>
              <a:ext cx="6669008" cy="980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Arial" pitchFamily="34" charset="0"/>
                  <a:cs typeface="Arial" pitchFamily="34" charset="0"/>
                </a:rPr>
                <a:t>Действие электрической дуги, атмосферного и статического электричества, электромагнитного поля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4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Шаговое напряжение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DED1763-05CC-15B0-5CD6-1BCC0517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63" y="2417735"/>
            <a:ext cx="4110273" cy="22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Image result for шаговое напряжение&quot;">
            <a:extLst>
              <a:ext uri="{FF2B5EF4-FFF2-40B4-BE49-F238E27FC236}">
                <a16:creationId xmlns:a16="http://schemas.microsoft.com/office/drawing/2014/main" id="{4830C685-3025-AD36-72C9-BC93161D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" y="1865170"/>
            <a:ext cx="3926463" cy="29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0931E97-777D-133F-3F65-1205944CC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08152"/>
              </p:ext>
            </p:extLst>
          </p:nvPr>
        </p:nvGraphicFramePr>
        <p:xfrm>
          <a:off x="887780" y="5385551"/>
          <a:ext cx="5369189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2665265">
                  <a:extLst>
                    <a:ext uri="{9D8B030D-6E8A-4147-A177-3AD203B41FA5}">
                      <a16:colId xmlns:a16="http://schemas.microsoft.com/office/drawing/2014/main" val="2905727844"/>
                    </a:ext>
                  </a:extLst>
                </a:gridCol>
                <a:gridCol w="676518">
                  <a:extLst>
                    <a:ext uri="{9D8B030D-6E8A-4147-A177-3AD203B41FA5}">
                      <a16:colId xmlns:a16="http://schemas.microsoft.com/office/drawing/2014/main" val="667414916"/>
                    </a:ext>
                  </a:extLst>
                </a:gridCol>
                <a:gridCol w="676518">
                  <a:extLst>
                    <a:ext uri="{9D8B030D-6E8A-4147-A177-3AD203B41FA5}">
                      <a16:colId xmlns:a16="http://schemas.microsoft.com/office/drawing/2014/main" val="634229868"/>
                    </a:ext>
                  </a:extLst>
                </a:gridCol>
                <a:gridCol w="676518">
                  <a:extLst>
                    <a:ext uri="{9D8B030D-6E8A-4147-A177-3AD203B41FA5}">
                      <a16:colId xmlns:a16="http://schemas.microsoft.com/office/drawing/2014/main" val="3124418377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965582249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Длительность   воздействия,  с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>
                          <a:effectLst/>
                        </a:rPr>
                        <a:t>1,0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>
                          <a:effectLst/>
                        </a:rPr>
                        <a:t>0,7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 dirty="0">
                          <a:effectLst/>
                        </a:rPr>
                        <a:t>0,2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268639618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Ток,   мА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 dirty="0">
                          <a:effectLst/>
                        </a:rPr>
                        <a:t>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5480" algn="l"/>
                        </a:tabLst>
                      </a:pPr>
                      <a:r>
                        <a:rPr lang="ru-RU" sz="1600" dirty="0">
                          <a:effectLst/>
                        </a:rPr>
                        <a:t>250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345694170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447279-2B97-9092-F101-D9C545E63197}"/>
              </a:ext>
            </a:extLst>
          </p:cNvPr>
          <p:cNvSpPr/>
          <p:nvPr/>
        </p:nvSpPr>
        <p:spPr>
          <a:xfrm>
            <a:off x="612469" y="5023222"/>
            <a:ext cx="4935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 defTabSz="685800"/>
            <a:r>
              <a:rPr lang="ru-RU" sz="1600" b="1" dirty="0">
                <a:solidFill>
                  <a:prstClr val="black"/>
                </a:solidFill>
                <a:latin typeface="Calibri"/>
              </a:rPr>
              <a:t>Длительность воздействия до потери сознания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 descr="электр1">
            <a:extLst>
              <a:ext uri="{FF2B5EF4-FFF2-40B4-BE49-F238E27FC236}">
                <a16:creationId xmlns:a16="http://schemas.microsoft.com/office/drawing/2014/main" id="{BEE2EC1E-BDA9-91C9-7104-548EB1CCB4D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59" y="1199558"/>
            <a:ext cx="3108148" cy="1368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7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Будьте осторожны!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F2D699-8C3E-3412-89B1-7CA376A6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5" y="1293806"/>
            <a:ext cx="7345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проталины под столбами">
            <a:extLst>
              <a:ext uri="{FF2B5EF4-FFF2-40B4-BE49-F238E27FC236}">
                <a16:creationId xmlns:a16="http://schemas.microsoft.com/office/drawing/2014/main" id="{87763288-9EF9-BC85-2212-741EC54A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9" y="1435286"/>
            <a:ext cx="2733068" cy="34016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6939E4-CE59-57CC-7446-D157F99E7222}"/>
              </a:ext>
            </a:extLst>
          </p:cNvPr>
          <p:cNvSpPr txBox="1"/>
          <p:nvPr/>
        </p:nvSpPr>
        <p:spPr>
          <a:xfrm>
            <a:off x="865611" y="4675647"/>
            <a:ext cx="1966864" cy="1546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ru-RU" altLang="en-US" sz="1350" b="1" dirty="0">
                <a:solidFill>
                  <a:prstClr val="black"/>
                </a:solidFill>
                <a:latin typeface="Calibri"/>
              </a:rPr>
              <a:t>Проталины под столбами и опорами зимой – не всегда признак оттепели. Иногда это знак стекающего заряда или пробоя на корпус.</a:t>
            </a:r>
            <a:endParaRPr lang="ru-RU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150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Статическое электричество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C463F7-D400-CA66-0873-AB284BE94DC5}"/>
              </a:ext>
            </a:extLst>
          </p:cNvPr>
          <p:cNvSpPr/>
          <p:nvPr/>
        </p:nvSpPr>
        <p:spPr>
          <a:xfrm>
            <a:off x="703958" y="1451823"/>
            <a:ext cx="63993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Статическое электричество</a:t>
            </a:r>
            <a:r>
              <a:rPr lang="ru-RU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– это совокупность явлений, связанных с возникновением, сохранением и релаксацией свободного электрического заряда на поверхности и в объеме диэлектрических и полупроводниковых веществ, материалов, изделий или на изолированных проводниках. Широкое использование в промышленности и в быту диэлектриков и полупроводников значительно расширило область проявления статического электричества. Повышение скоростей технологических процессов способствует усилению процессов электризации.</a:t>
            </a:r>
          </a:p>
          <a:p>
            <a:pPr defTabSz="685800"/>
            <a:endParaRPr lang="ru-RU" dirty="0">
              <a:solidFill>
                <a:srgbClr val="FF0000"/>
              </a:solidFill>
              <a:latin typeface="Calibri"/>
            </a:endParaRPr>
          </a:p>
          <a:p>
            <a:pPr defTabSz="68580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Электризация</a:t>
            </a:r>
            <a:r>
              <a:rPr lang="ru-RU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– это комплекс физических и химических процессов, приводящих к разделению в пространстве зарядов противоположных знаков или к накоплению зарядов одного знака. Суть в том, что нейтральные тела, не проявляющие в нормальном состоянии электрических свойств, становятся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электрозаряжеными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7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Косвенный вред статики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C75508-E7A2-35EC-6BF7-4FB06FEABD51}"/>
              </a:ext>
            </a:extLst>
          </p:cNvPr>
          <p:cNvSpPr/>
          <p:nvPr/>
        </p:nvSpPr>
        <p:spPr>
          <a:xfrm>
            <a:off x="673784" y="1293089"/>
            <a:ext cx="3715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Основная опасность – возможность возникновения </a:t>
            </a:r>
            <a:r>
              <a:rPr lang="ru-RU" sz="1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искрового разряда</a:t>
            </a:r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Заряды в производственной среде могут накапливаться на людях, оборудовании, материалах. </a:t>
            </a:r>
          </a:p>
          <a:p>
            <a:pPr defTabSz="685800"/>
            <a:endParaRPr lang="ru-RU" sz="14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defTabSz="685800"/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Смертельной опасности для человека нет, однако есть вероятность нанесения травмы, падения, попадания в рабочую зону механизмов из-за испуга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/</a:t>
            </a:r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резкого неприятного ощущения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/</a:t>
            </a:r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судороги.</a:t>
            </a:r>
          </a:p>
          <a:p>
            <a:pPr defTabSz="685800"/>
            <a:endParaRPr lang="ru-RU" sz="14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defTabSz="685800"/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Искровой разряд может вызвать воспламенение при достаточном количестве горючего материала и окислителя (опасно в случае практически всех паро- и газовоздушных смесей, некоторых пылевоздушных смесей).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B4FA67-8813-95D1-FB55-3606E1FD0C60}"/>
              </a:ext>
            </a:extLst>
          </p:cNvPr>
          <p:cNvSpPr/>
          <p:nvPr/>
        </p:nvSpPr>
        <p:spPr>
          <a:xfrm>
            <a:off x="4110144" y="5076719"/>
            <a:ext cx="48129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СПОСОБЫ ЗАЩИТЫ ОТ СТАТИЧЕСКОГО ЗАРЯДА</a:t>
            </a:r>
            <a:endParaRPr lang="en-US" sz="1400" b="1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defTabSz="685800"/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отвод зарядов заземляющими устройствами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нейтрализация зарядов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интенсивности возникновения</a:t>
            </a:r>
          </a:p>
          <a:p>
            <a:pPr marL="160735" indent="-160735" defTabSz="685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уменьшение объемного и поверхностного электрического сопротивления.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Image result for static charge&quot;">
            <a:extLst>
              <a:ext uri="{FF2B5EF4-FFF2-40B4-BE49-F238E27FC236}">
                <a16:creationId xmlns:a16="http://schemas.microsoft.com/office/drawing/2014/main" id="{334FD7B3-8237-9EF1-3BDB-90E52F62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67" y="1394675"/>
            <a:ext cx="2228409" cy="14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статический заряд промышленность&quot;">
            <a:extLst>
              <a:ext uri="{FF2B5EF4-FFF2-40B4-BE49-F238E27FC236}">
                <a16:creationId xmlns:a16="http://schemas.microsoft.com/office/drawing/2014/main" id="{3BE11DC0-70A2-D4C9-8245-26726F86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09" y="2954069"/>
            <a:ext cx="2218467" cy="1356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6066AE-D43E-5590-2797-21A016CA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694" y="4446888"/>
            <a:ext cx="1945310" cy="4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23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Будьте осторожны!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DD747A-44DF-6DC1-A1E0-9F767FF6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47" y="1474715"/>
            <a:ext cx="64817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/>
            <a:r>
              <a:rPr lang="ru-RU" altLang="ru-RU" dirty="0">
                <a:solidFill>
                  <a:prstClr val="black"/>
                </a:solidFill>
              </a:rPr>
              <a:t>Статическое электричество оказывает вредное воздействие на организм человека, причем не только при непосредственном контакте с зарядом, но и за счет действия электрического поля, возникающего вокруг заряженных поверхностей</a:t>
            </a:r>
            <a:r>
              <a:rPr lang="ru-RU" altLang="ru-RU" sz="135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7FCBCA39-ADB0-E3B2-D1A2-91B68F598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7" y="3214218"/>
            <a:ext cx="2160985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15B4D8D8-D6E2-B532-0CBF-C2FA4EB0AF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94" y="3214218"/>
            <a:ext cx="2159794" cy="2880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8">
            <a:extLst>
              <a:ext uri="{FF2B5EF4-FFF2-40B4-BE49-F238E27FC236}">
                <a16:creationId xmlns:a16="http://schemas.microsoft.com/office/drawing/2014/main" id="{DF9A2FD6-8F5F-FC02-22A1-A12455538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51" y="3207074"/>
            <a:ext cx="2163365" cy="2880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15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способы защиты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73A089A-EAE6-9957-7CD2-5FDB61870905}"/>
              </a:ext>
            </a:extLst>
          </p:cNvPr>
          <p:cNvSpPr txBox="1">
            <a:spLocks noChangeArrowheads="1"/>
          </p:cNvSpPr>
          <p:nvPr/>
        </p:nvSpPr>
        <p:spPr>
          <a:xfrm>
            <a:off x="128514" y="1182873"/>
            <a:ext cx="8568630" cy="5472608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algn="just">
              <a:spcBef>
                <a:spcPts val="0"/>
              </a:spcBef>
              <a:spcAft>
                <a:spcPts val="400"/>
              </a:spcAft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ГОСТ 12.1.019-2017, технические способы </a:t>
            </a:r>
            <a:endParaRPr lang="en-US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 algn="just">
              <a:spcBef>
                <a:spcPts val="0"/>
              </a:spcBef>
              <a:spcAft>
                <a:spcPts val="400"/>
              </a:spcAft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средства защиты должны устанавливаться с учётом: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номинального напряжения, рода и частоты тока электроустановки </a:t>
            </a:r>
            <a:br>
              <a:rPr lang="ru-RU" sz="1700" dirty="0">
                <a:latin typeface="Arial" pitchFamily="34" charset="0"/>
                <a:cs typeface="Arial" pitchFamily="34" charset="0"/>
              </a:rPr>
            </a:br>
            <a:r>
              <a:rPr lang="ru-RU" sz="1700" dirty="0">
                <a:latin typeface="Arial" pitchFamily="34" charset="0"/>
                <a:cs typeface="Arial" pitchFamily="34" charset="0"/>
              </a:rPr>
              <a:t>(от стационарной сети, от автономного источника питания электроэнергией); 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режима нейтрали источника питания (изолированная или заземлённая и другие режимы); 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вида исполнения (стационарные, передвижные, переносные); 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условий внешней среды; 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возможности снятия напряжения с токоведущих частей, на которых должна производиться работа; 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характера возможного прикосновения человека к элементам цепи тока;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возможности приближения к токоведущим частям, находящимся под напряжением, на расстояние меньше допустимого или попадания в зону растекания тока; 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видов работ: монтаж, наладка, испытание, эксплуатация электроустановок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возможности возникновения электрической дуги в результате случайных факторов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возможности прикосновения работающих к элементам электроустановок, находящихся под опасным наведенным напряжением, вызванным электромагнитным влиянием электроустановок, находящихся под рабочим напряжением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81000" indent="-3810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AutoNum type="arabicParenR"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381000" indent="-381000" algn="just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AutoNum type="arabicParenR"/>
            </a:pP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39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способы защиты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BAC0847-AC36-345E-CF0D-7F34C970200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>
                <a:latin typeface="Arial" pitchFamily="34" charset="0"/>
                <a:cs typeface="Arial" pitchFamily="34" charset="0"/>
              </a:rPr>
              <a:t>защитное заземление;  </a:t>
            </a: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>
                <a:latin typeface="Arial" pitchFamily="34" charset="0"/>
                <a:cs typeface="Arial" pitchFamily="34" charset="0"/>
              </a:rPr>
              <a:t>зануление; </a:t>
            </a: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>
                <a:latin typeface="Arial" pitchFamily="34" charset="0"/>
                <a:cs typeface="Arial" pitchFamily="34" charset="0"/>
              </a:rPr>
              <a:t>защитное отключение;</a:t>
            </a: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>
                <a:latin typeface="Arial" pitchFamily="34" charset="0"/>
                <a:cs typeface="Arial" pitchFamily="34" charset="0"/>
              </a:rPr>
              <a:t> выравнивание потенциала; </a:t>
            </a: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>
                <a:latin typeface="Arial" pitchFamily="34" charset="0"/>
                <a:cs typeface="Arial" pitchFamily="34" charset="0"/>
              </a:rPr>
              <a:t>малое напряжение;</a:t>
            </a:r>
          </a:p>
          <a:p>
            <a:pPr marL="381000" indent="-3810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>
                <a:latin typeface="Arial" pitchFamily="34" charset="0"/>
                <a:cs typeface="Arial" pitchFamily="34" charset="0"/>
              </a:rPr>
              <a:t>изоляция токоведущих частей;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CA013CC-62BB-9B4B-5E8C-CF50C0224B4E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 startAt="7"/>
            </a:pPr>
            <a:r>
              <a:rPr lang="ru-RU" sz="2400">
                <a:latin typeface="Arial" pitchFamily="34" charset="0"/>
                <a:cs typeface="Arial" pitchFamily="34" charset="0"/>
              </a:rPr>
              <a:t>электрическое разделение сети;</a:t>
            </a:r>
          </a:p>
          <a:p>
            <a:pPr marL="457200" indent="-4572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 startAt="7"/>
            </a:pPr>
            <a:r>
              <a:rPr lang="ru-RU" sz="2400">
                <a:latin typeface="Arial" pitchFamily="34" charset="0"/>
                <a:cs typeface="Arial" pitchFamily="34" charset="0"/>
              </a:rPr>
              <a:t> оградительные устройства;</a:t>
            </a:r>
          </a:p>
          <a:p>
            <a:pPr marL="457200" indent="-4572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 startAt="7"/>
            </a:pPr>
            <a:r>
              <a:rPr lang="ru-RU" sz="2400">
                <a:latin typeface="Arial" pitchFamily="34" charset="0"/>
                <a:cs typeface="Arial" pitchFamily="34" charset="0"/>
              </a:rPr>
              <a:t>блокировка;</a:t>
            </a:r>
          </a:p>
          <a:p>
            <a:pPr marL="457200" indent="-4572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 startAt="7"/>
            </a:pPr>
            <a:r>
              <a:rPr lang="ru-RU" sz="2400">
                <a:latin typeface="Arial" pitchFamily="34" charset="0"/>
                <a:cs typeface="Arial" pitchFamily="34" charset="0"/>
              </a:rPr>
              <a:t>предупредительная сигнализация;</a:t>
            </a:r>
          </a:p>
          <a:p>
            <a:pPr marL="457200" indent="-4572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 startAt="7"/>
            </a:pPr>
            <a:r>
              <a:rPr lang="ru-RU" sz="2400">
                <a:latin typeface="Arial" pitchFamily="34" charset="0"/>
                <a:cs typeface="Arial" pitchFamily="34" charset="0"/>
              </a:rPr>
              <a:t>электрозащитные средства.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8276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Защитное заземление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ADD681B-0A6D-AE7C-624F-A7B638045BEB}"/>
              </a:ext>
            </a:extLst>
          </p:cNvPr>
          <p:cNvSpPr txBox="1">
            <a:spLocks noChangeArrowheads="1"/>
          </p:cNvSpPr>
          <p:nvPr/>
        </p:nvSpPr>
        <p:spPr>
          <a:xfrm>
            <a:off x="540519" y="1602007"/>
            <a:ext cx="8135937" cy="496887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Заземлением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называется преднамеренное электрическое соединение с землей или ее эквивалентом металлических нетоковедущих частей, которые могут оказаться под напряжением при замыкании на корпус и по другим причинам.</a:t>
            </a:r>
          </a:p>
          <a:p>
            <a:pPr algn="just">
              <a:spcBef>
                <a:spcPts val="600"/>
              </a:spcBef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 Принцип действия защитного заземления заключается в снижении до безопасного значения напряжения прикосновения и силы тока, проходящего через человека, обусловленных замыканием на корпус. </a:t>
            </a:r>
          </a:p>
          <a:p>
            <a:pPr algn="just">
              <a:spcBef>
                <a:spcPts val="600"/>
              </a:spcBef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В качестве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заземляющих проводников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допускается использовать различные металлические конструкции: фермы, шахты лифтов и подъемников, стальные трубы электропроводок, открыто проложенные стационарные трубопроводы (кроме трубопроводов горючих и взрывоопасных газов, канализации и центрального отопления).</a:t>
            </a:r>
          </a:p>
        </p:txBody>
      </p:sp>
    </p:spTree>
    <p:extLst>
      <p:ext uri="{BB962C8B-B14F-4D97-AF65-F5344CB8AC3E}">
        <p14:creationId xmlns:p14="http://schemas.microsoft.com/office/powerpoint/2010/main" val="299859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заземления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976E6F8-6124-F6E2-7D7B-62D34A9870A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484784"/>
            <a:ext cx="8002588" cy="467042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Трехфазные сети </a:t>
            </a:r>
            <a:r>
              <a:rPr lang="en-US" dirty="0">
                <a:latin typeface="Arial" pitchFamily="34" charset="0"/>
                <a:cs typeface="Arial" pitchFamily="34" charset="0"/>
              </a:rPr>
              <a:t>U&lt;1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кВ</a:t>
            </a:r>
            <a:r>
              <a:rPr lang="ru-RU" dirty="0">
                <a:latin typeface="Arial" pitchFamily="34" charset="0"/>
                <a:cs typeface="Arial" pitchFamily="34" charset="0"/>
              </a:rPr>
              <a:t> с изолированной нейтралью. Сопротивление заземляющего устройства не должно превышать 4 Ом. </a:t>
            </a:r>
          </a:p>
          <a:p>
            <a:pPr marL="609600" indent="-609600" algn="just"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Трехфазные сети </a:t>
            </a:r>
            <a:r>
              <a:rPr lang="en-US" dirty="0">
                <a:latin typeface="Arial" pitchFamily="34" charset="0"/>
                <a:cs typeface="Arial" pitchFamily="34" charset="0"/>
              </a:rPr>
              <a:t>U&gt;1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кВ</a:t>
            </a:r>
            <a:r>
              <a:rPr lang="ru-RU" dirty="0">
                <a:latin typeface="Arial" pitchFamily="34" charset="0"/>
                <a:cs typeface="Arial" pitchFamily="34" charset="0"/>
              </a:rPr>
              <a:t> с любым режимом нейтрали. Для заземленной нейтрали сопротивление заземляющего устройства не должно превышать 0,5 Ом, для изолированной нейтрали – не более 10 Ом.</a:t>
            </a:r>
          </a:p>
        </p:txBody>
      </p:sp>
    </p:spTree>
    <p:extLst>
      <p:ext uri="{BB962C8B-B14F-4D97-AF65-F5344CB8AC3E}">
        <p14:creationId xmlns:p14="http://schemas.microsoft.com/office/powerpoint/2010/main" val="384070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действия заземления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468AF288-7C9A-052D-E0D8-752E827E45F6}"/>
              </a:ext>
            </a:extLst>
          </p:cNvPr>
          <p:cNvSpPr txBox="1">
            <a:spLocks noChangeArrowheads="1"/>
          </p:cNvSpPr>
          <p:nvPr/>
        </p:nvSpPr>
        <p:spPr>
          <a:xfrm>
            <a:off x="394385" y="4823035"/>
            <a:ext cx="8218735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Arial" pitchFamily="34" charset="0"/>
                <a:cs typeface="Arial" pitchFamily="34" charset="0"/>
              </a:rPr>
              <a:t>При заземлении корпуса происходит замыкание на землю и прикосновение к заземленному корпусу вызывает появление параллельной ветви, по которой часть тока замыкания проходит в землю через тело человека. Сила тока в цепях обратно пропорциональна сопротивлению цепей, поэтому ток через человека не опасен.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97E921F-C817-EC68-5709-6D916D3C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1543859" y="1241062"/>
            <a:ext cx="5919788" cy="32500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на человека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E2464987-C463-98EF-719F-98ABF25F1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022217"/>
              </p:ext>
            </p:extLst>
          </p:nvPr>
        </p:nvGraphicFramePr>
        <p:xfrm>
          <a:off x="199689" y="1247913"/>
          <a:ext cx="755885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2" descr="Image result for электроожоги">
            <a:extLst>
              <a:ext uri="{FF2B5EF4-FFF2-40B4-BE49-F238E27FC236}">
                <a16:creationId xmlns:a16="http://schemas.microsoft.com/office/drawing/2014/main" id="{841E731B-3AE9-138F-A570-EE85FB4A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24" y="1546454"/>
            <a:ext cx="1909194" cy="99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00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Зануление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01FAEB7-7F37-DB12-94C3-A4ADB654E5A2}"/>
              </a:ext>
            </a:extLst>
          </p:cNvPr>
          <p:cNvSpPr txBox="1">
            <a:spLocks noChangeArrowheads="1"/>
          </p:cNvSpPr>
          <p:nvPr/>
        </p:nvSpPr>
        <p:spPr>
          <a:xfrm>
            <a:off x="383724" y="1422434"/>
            <a:ext cx="8229600" cy="496887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Занулением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называется преднамеренное электрическое соединение с нулевым защитным проводником металлических нетоковедущих частей, которые могут оказаться под напряжением вследствие замыкания на корпус.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Зануление применяют в трехфазных четырехпроводных сетях с глухозаземленной нейтралью.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Принцип действия зануления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заключается в переводе замыкания на корпус в однофазное короткое замыкание, с тем чтобы вызвать большой ток, способный обеспечить срабатывание защиты и автоматическое отключение поврежденной установки от питающей сети.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Такой защитой могут быть: </a:t>
            </a:r>
          </a:p>
          <a:p>
            <a:pPr lvl="1" algn="just">
              <a:lnSpc>
                <a:spcPct val="80000"/>
              </a:lnSpc>
              <a:spcBef>
                <a:spcPct val="4000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плавкие предохранители, </a:t>
            </a:r>
          </a:p>
          <a:p>
            <a:pPr lvl="1" algn="just">
              <a:lnSpc>
                <a:spcPct val="80000"/>
              </a:lnSpc>
              <a:spcBef>
                <a:spcPct val="4000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магнитные пускатели со встроенной тепловой защитой, </a:t>
            </a:r>
          </a:p>
          <a:p>
            <a:pPr lvl="1" algn="just">
              <a:lnSpc>
                <a:spcPct val="80000"/>
              </a:lnSpc>
              <a:spcBef>
                <a:spcPct val="4000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контакторы в сочетании с тепловыми реле, </a:t>
            </a:r>
          </a:p>
          <a:p>
            <a:pPr lvl="1" algn="just">
              <a:lnSpc>
                <a:spcPct val="80000"/>
              </a:lnSpc>
              <a:spcBef>
                <a:spcPct val="4000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автоматы, осуществляющие защиту одновременно от токов короткого замыкания и перегрузки.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0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Зануление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9E86F5-C855-CD3C-7902-985F47DE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93806"/>
            <a:ext cx="66103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6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заземления и зануления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266D948-9349-A1D5-209C-129632C2D40B}"/>
              </a:ext>
            </a:extLst>
          </p:cNvPr>
          <p:cNvSpPr txBox="1">
            <a:spLocks noChangeArrowheads="1"/>
          </p:cNvSpPr>
          <p:nvPr/>
        </p:nvSpPr>
        <p:spPr>
          <a:xfrm>
            <a:off x="313267" y="1558659"/>
            <a:ext cx="8229600" cy="4959350"/>
          </a:xfrm>
          <a:prstGeom prst="rect">
            <a:avLst/>
          </a:prstGeom>
          <a:ln>
            <a:solidFill>
              <a:srgbClr val="3399FF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Защитное заземление и зануление электроустановок является обязательным:</a:t>
            </a:r>
          </a:p>
          <a:p>
            <a:pPr marL="609600" indent="-609600" algn="just">
              <a:spcBef>
                <a:spcPct val="5000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в помещениях без повышенной опасности при </a:t>
            </a:r>
            <a:r>
              <a:rPr lang="en-US" dirty="0">
                <a:latin typeface="Arial" pitchFamily="34" charset="0"/>
                <a:cs typeface="Arial" pitchFamily="34" charset="0"/>
              </a:rPr>
              <a:t>U ≥ 380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переменного тока и </a:t>
            </a:r>
            <a:r>
              <a:rPr lang="en-US" dirty="0">
                <a:latin typeface="Arial" pitchFamily="34" charset="0"/>
                <a:cs typeface="Arial" pitchFamily="34" charset="0"/>
              </a:rPr>
              <a:t>U ≥ </a:t>
            </a:r>
            <a:r>
              <a:rPr lang="ru-RU" dirty="0">
                <a:latin typeface="Arial" pitchFamily="34" charset="0"/>
                <a:cs typeface="Arial" pitchFamily="34" charset="0"/>
              </a:rPr>
              <a:t>440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постоянного тока;</a:t>
            </a:r>
          </a:p>
          <a:p>
            <a:pPr marL="609600" indent="-609600" algn="just">
              <a:spcBef>
                <a:spcPct val="5000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в помещениях с повышенной опасностью и особо опасных при </a:t>
            </a:r>
            <a:r>
              <a:rPr lang="en-US" dirty="0">
                <a:latin typeface="Arial" pitchFamily="34" charset="0"/>
                <a:cs typeface="Arial" pitchFamily="34" charset="0"/>
              </a:rPr>
              <a:t>U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≥ </a:t>
            </a:r>
            <a:r>
              <a:rPr lang="ru-RU" dirty="0">
                <a:latin typeface="Arial" pitchFamily="34" charset="0"/>
                <a:cs typeface="Arial" pitchFamily="34" charset="0"/>
              </a:rPr>
              <a:t>42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переменного тока и </a:t>
            </a:r>
            <a:r>
              <a:rPr lang="en-US" dirty="0">
                <a:latin typeface="Arial" pitchFamily="34" charset="0"/>
                <a:cs typeface="Arial" pitchFamily="34" charset="0"/>
              </a:rPr>
              <a:t>U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≥</a:t>
            </a:r>
            <a:r>
              <a:rPr lang="ru-RU" dirty="0">
                <a:latin typeface="Arial" pitchFamily="34" charset="0"/>
                <a:cs typeface="Arial" pitchFamily="34" charset="0"/>
              </a:rPr>
              <a:t>110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постоянного тока;</a:t>
            </a:r>
          </a:p>
          <a:p>
            <a:pPr marL="609600" indent="-609600" algn="just">
              <a:spcBef>
                <a:spcPct val="5000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во взрывоопасных помещениях заземление и зануление установок обязательно независимо от напряжения сети. </a:t>
            </a:r>
          </a:p>
          <a:p>
            <a:pPr marL="609600" indent="-609600" algn="just">
              <a:buClr>
                <a:schemeClr val="tx2"/>
              </a:buClr>
              <a:buFont typeface="Wingdings" pitchFamily="2" charset="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buClr>
                <a:schemeClr val="tx2"/>
              </a:buClr>
              <a:buFont typeface="Wingdings" pitchFamily="2" charset="2"/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06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Защитное отключение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CA9A17-3FA8-1063-A0EE-648DD89D6FB7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1745059"/>
            <a:ext cx="8353425" cy="4679950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Защитное отключение может служить дополнением к системам заземления и зануления, а также в качестве единственной и основной меры защиты.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Это быстродействующая защита, обеспечивающая автоматическое отключение электроустановки при возникновении в ней опасности поражения человека током.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течение 0,1–2 с отключается аварийный участок или вся сеть при однофазном замыкании на землю или на элементы электрооборудования, нормально изолированные от земли, а также при прикосновении человека к частям, находящимся под напряжением.      </a:t>
            </a:r>
          </a:p>
        </p:txBody>
      </p:sp>
    </p:spTree>
    <p:extLst>
      <p:ext uri="{BB962C8B-B14F-4D97-AF65-F5344CB8AC3E}">
        <p14:creationId xmlns:p14="http://schemas.microsoft.com/office/powerpoint/2010/main" val="1627765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потенциала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F9D4133-8559-7971-FE95-0A32460512C1}"/>
              </a:ext>
            </a:extLst>
          </p:cNvPr>
          <p:cNvSpPr txBox="1">
            <a:spLocks noChangeArrowheads="1"/>
          </p:cNvSpPr>
          <p:nvPr/>
        </p:nvSpPr>
        <p:spPr>
          <a:xfrm>
            <a:off x="632644" y="1851496"/>
            <a:ext cx="8064500" cy="4310062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Выравнивание потенциала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это метод снижения напряжения прикосновения и шага между точками электрической цепи, к которым человек может одновременно прикоснуться или на которых он может одновременно стоять.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выравнивания потенциала в землю укладывают стальные полосы в виде сетки по всей площади, занятой оборудованием.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соответствии с требованиями СНиП, для выравнивания потенциала во всех помещениях и наружных установках строительные металлические конструкции, трубопроводы всех назначений и корпуса технологического оборудования должны быть присоединены к сети заземления или зануления.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49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Малое напряжение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358AE25-4DD2-D24A-C1ED-7558255544AA}"/>
              </a:ext>
            </a:extLst>
          </p:cNvPr>
          <p:cNvSpPr txBox="1">
            <a:spLocks noChangeArrowheads="1"/>
          </p:cNvSpPr>
          <p:nvPr/>
        </p:nvSpPr>
        <p:spPr>
          <a:xfrm>
            <a:off x="550564" y="1790499"/>
            <a:ext cx="7848600" cy="3960812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Малое напряжение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 номинальное напряжение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≤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применяемое для снижения опасности поражения электрическим током. 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Этот метод используется при работе в помещениях с повышенной опасностью и на наружных установках. Малые напряжения применяют для питания электроинструмента, светильников стационарного освещения и переносных ламп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Источниками малого напряжения могут быть специальные понижающие трансформаторы с вторичным напряжением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U=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12-42 В.</a:t>
            </a:r>
          </a:p>
          <a:p>
            <a:pPr algn="just">
              <a:spcBef>
                <a:spcPct val="50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1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Изоляция токоведущих частей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733774B-2B53-6A7D-1330-EBE0C8C60C1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12875"/>
            <a:ext cx="8229600" cy="453707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Исправность изоляции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— основное условие обеспечения безопасности эксплуатации электроустановок.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Регулярное наблюдение за состоянием изоляции электрических сетей — одна из основных мер, предотвращающих поражение человека электрическим током.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Контроль сопротивления изоляции может быть периодическим и непрерывным. Сопротивление изоляции силовых и осветительных электропроводов должно быть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ниже 0,5 МОм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66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8795" y="506785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изоляции токоведущих частей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29EA762-71B9-3FFA-87DA-AD5ED0529CB2}"/>
              </a:ext>
            </a:extLst>
          </p:cNvPr>
          <p:cNvSpPr txBox="1">
            <a:spLocks noChangeArrowheads="1"/>
          </p:cNvSpPr>
          <p:nvPr/>
        </p:nvSpPr>
        <p:spPr>
          <a:xfrm>
            <a:off x="272281" y="1597126"/>
            <a:ext cx="8424863" cy="4895850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6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Рабочая изоляция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обеспечивает  нормальную работу электроустановки и защиту от поражения электрическим током. Материалы:  эмаль,  оплетка обмоточных проводов, пропиточные лаки. </a:t>
            </a:r>
          </a:p>
          <a:p>
            <a:pPr algn="just">
              <a:spcBef>
                <a:spcPct val="6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Дополнительная изоляция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предусматривается дополнительно к рабочей в случае повреждения последней. Дополнительной изоляцией может служить пластмассовый корпус машины, изолирующая втулка и другие элементы.</a:t>
            </a:r>
          </a:p>
          <a:p>
            <a:pPr algn="just">
              <a:spcBef>
                <a:spcPct val="6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Двойная изоляция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состоит из рабочей и дополнительной. Двойная изоляция считается вполне достаточной для обеспечения безопасности электроинструмента и других устройств без применения других защитных средств.</a:t>
            </a:r>
          </a:p>
          <a:p>
            <a:pPr algn="just">
              <a:spcBef>
                <a:spcPct val="6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усиленной изоляцией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понимают улучшенную рабочую изоляцию, обеспечивающую такую же степень защиты от поражения электрическим током, как и двойная изоляция.</a:t>
            </a:r>
          </a:p>
        </p:txBody>
      </p:sp>
    </p:spTree>
    <p:extLst>
      <p:ext uri="{BB962C8B-B14F-4D97-AF65-F5344CB8AC3E}">
        <p14:creationId xmlns:p14="http://schemas.microsoft.com/office/powerpoint/2010/main" val="2271146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581949" y="1459861"/>
            <a:ext cx="7725544" cy="389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«Изделия электротехнические. Общие требования безопасности»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12.2.007.0-75 ССБТ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55081A0-3B61-3512-BE31-21A2BB0791D9}"/>
              </a:ext>
            </a:extLst>
          </p:cNvPr>
          <p:cNvSpPr txBox="1">
            <a:spLocks noChangeArrowheads="1"/>
          </p:cNvSpPr>
          <p:nvPr/>
        </p:nvSpPr>
        <p:spPr>
          <a:xfrm>
            <a:off x="446856" y="1825625"/>
            <a:ext cx="8218488" cy="4895850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sz="2000" dirty="0"/>
              <a:t>По способу защиты человека от поражения электрическим током все электротехнические изделия делятся на </a:t>
            </a:r>
            <a:r>
              <a:rPr lang="ru-RU" sz="2000" b="1" i="1" dirty="0">
                <a:solidFill>
                  <a:schemeClr val="bg2"/>
                </a:solidFill>
              </a:rPr>
              <a:t>пять классов защиты.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Класс 0</a:t>
            </a:r>
            <a:r>
              <a:rPr lang="ru-RU" sz="2000" i="1" dirty="0"/>
              <a:t> — изделия имеют по крайней мере рабочую изоляцию и не имеют элементов для заземления (если эти изделия не отнесены к классу </a:t>
            </a:r>
            <a:r>
              <a:rPr lang="en-US" sz="2000" i="1" dirty="0"/>
              <a:t>II</a:t>
            </a:r>
            <a:r>
              <a:rPr lang="ru-RU" sz="2000" i="1" dirty="0"/>
              <a:t> или </a:t>
            </a:r>
            <a:r>
              <a:rPr lang="en-US" sz="2000" i="1" dirty="0"/>
              <a:t>III</a:t>
            </a:r>
            <a:r>
              <a:rPr lang="ru-RU" sz="2000" i="1" dirty="0"/>
              <a:t>).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Класс 01</a:t>
            </a:r>
            <a:r>
              <a:rPr lang="ru-RU" sz="2000" i="1" dirty="0">
                <a:solidFill>
                  <a:srgbClr val="0000CC"/>
                </a:solidFill>
              </a:rPr>
              <a:t> </a:t>
            </a:r>
            <a:r>
              <a:rPr lang="ru-RU" sz="2000" i="1" dirty="0"/>
              <a:t>— изделия имеют по крайней мере рабочую изоляцию, элемент для заземления и провод без заземляющей жилы для присоединения к источнику питания.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000" i="1" dirty="0"/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Класс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2000" i="1" dirty="0"/>
              <a:t> — изделия имеют по крайней мере рабочую изоляцию и элемент для заземления. Если эти изделия имеют провод для присоединения к источнику питания, он должен иметь заземляющую жилу и вилку с заземляющим контактом.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Класс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sz="2000" i="1" dirty="0">
                <a:solidFill>
                  <a:srgbClr val="0000CC"/>
                </a:solidFill>
              </a:rPr>
              <a:t> </a:t>
            </a:r>
            <a:r>
              <a:rPr lang="ru-RU" sz="2000" i="1" dirty="0"/>
              <a:t>— изделия имеют двойную или усиленную изоляцию и не имеют элементов для заземления.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Класс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2000" i="1" dirty="0">
                <a:solidFill>
                  <a:srgbClr val="0000CC"/>
                </a:solidFill>
              </a:rPr>
              <a:t> </a:t>
            </a:r>
            <a:r>
              <a:rPr lang="ru-RU" sz="2000" i="1" dirty="0"/>
              <a:t>— изделия не имеют ни внутренних, ни внешних электрических цепей с напряжением свыше 42 В.</a:t>
            </a:r>
          </a:p>
        </p:txBody>
      </p:sp>
    </p:spTree>
    <p:extLst>
      <p:ext uri="{BB962C8B-B14F-4D97-AF65-F5344CB8AC3E}">
        <p14:creationId xmlns:p14="http://schemas.microsoft.com/office/powerpoint/2010/main" val="1632177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Электрическое разделение сетей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1CF0D6E-D4A9-E16F-F168-EEE3521BBA8C}"/>
              </a:ext>
            </a:extLst>
          </p:cNvPr>
          <p:cNvSpPr txBox="1">
            <a:spLocks noChangeArrowheads="1"/>
          </p:cNvSpPr>
          <p:nvPr/>
        </p:nvSpPr>
        <p:spPr>
          <a:xfrm>
            <a:off x="446856" y="1588371"/>
            <a:ext cx="8135937" cy="496887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Разделение сети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отдельные, электрически не связанные между собой участки с помощью разделяющего трансформатора. Разделяющие трансформаторы изолируют электроприемники от первичной сети и сети заземления.</a:t>
            </a:r>
          </a:p>
          <a:p>
            <a:pPr algn="just"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Защитное разделение сетей обычно используют в электроустановках, эксплуатация которых связана с особой и повышенной опасностью.</a:t>
            </a:r>
          </a:p>
          <a:p>
            <a:pPr algn="just"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От разделяющего трансформатора может питаться только один электроприемник с защитной плавкой вставкой. </a:t>
            </a:r>
          </a:p>
          <a:p>
            <a:pPr algn="just"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Вторичное напряжение разделяющих трансформаторов должно быть не выше 380 В. </a:t>
            </a:r>
          </a:p>
          <a:p>
            <a:pPr algn="just">
              <a:spcBef>
                <a:spcPct val="4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Вторичная обмотка трансформатора и корпус электроприемника не должны иметь ни заземления, ни связи с сетью зануления. </a:t>
            </a:r>
          </a:p>
        </p:txBody>
      </p:sp>
    </p:spTree>
    <p:extLst>
      <p:ext uri="{BB962C8B-B14F-4D97-AF65-F5344CB8AC3E}">
        <p14:creationId xmlns:p14="http://schemas.microsoft.com/office/powerpoint/2010/main" val="18968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поражения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3E8D8DB-EDBE-BB15-F4C6-EACD64370541}"/>
              </a:ext>
            </a:extLst>
          </p:cNvPr>
          <p:cNvSpPr txBox="1">
            <a:spLocks noChangeArrowheads="1"/>
          </p:cNvSpPr>
          <p:nvPr/>
        </p:nvSpPr>
        <p:spPr>
          <a:xfrm>
            <a:off x="383724" y="1700159"/>
            <a:ext cx="8229600" cy="482520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Электрическая травма</a:t>
            </a:r>
            <a:r>
              <a:rPr lang="ru-RU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представляет собой четко выраженное местное повреждение тканей организма в результате воздействия электрического тока или электрической дуги. В большинстве случаев электротравмы излечиваются, но при тяжелых ожогах человек может погибнуть.</a:t>
            </a:r>
          </a:p>
          <a:p>
            <a:pPr marL="533400" indent="-5334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Электрический удар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 возбуждение живых тканей организма проходящим через него электрическим током, сопровождающееся непроизвольными судорожными сокращениями мышц.</a:t>
            </a:r>
          </a:p>
          <a:p>
            <a:pPr marL="533400" indent="-533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14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Оградительные устройства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09F2585-3554-E528-BA9D-21DF489A3BD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12875"/>
            <a:ext cx="8229600" cy="445452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Оградительные устройства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призваны исключить случайное прикосновение человека к токоведущим частям электроустановок. 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Сплошные ограждения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обязательны для электроустановок, размещаемых в производственных помещениях.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Сетчатые ограждения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применяют в электроустановках, доступных квалифицированному электротехническому персоналу.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Когда изоляция и ограждение токоведущих частей является не целесообразной их размещают на недоступной высоте. Внутри производственных помещений они прокладывают на высоте не менее 3,5 м от пола.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50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65C7963-1C13-72A2-13E9-1D88EA6D860C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1557338"/>
            <a:ext cx="7704138" cy="402272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Блокировочные устройства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надежно исключают возможность случайного проникновения в опасную зону электроустановки.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Блокировка обеспечивает автоматическое снятие напряжения со всех элементов установки, приближение к которым угрожает жизни человека. 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Блокировку применяют в электрических аппаратах, при обслуживании которых должны соблюдаться повышенные меры безопасности и в электрооборудовании, расположенном в доступных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неэлектротехнического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персонала помещениях.</a:t>
            </a:r>
          </a:p>
        </p:txBody>
      </p:sp>
    </p:spTree>
    <p:extLst>
      <p:ext uri="{BB962C8B-B14F-4D97-AF65-F5344CB8AC3E}">
        <p14:creationId xmlns:p14="http://schemas.microsoft.com/office/powerpoint/2010/main" val="1816588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09228" y="523491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Предупредительная сигнализация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12142B79-0997-59B3-CC36-E5B239F227EC}"/>
              </a:ext>
            </a:extLst>
          </p:cNvPr>
          <p:cNvSpPr txBox="1">
            <a:spLocks noChangeArrowheads="1"/>
          </p:cNvSpPr>
          <p:nvPr/>
        </p:nvSpPr>
        <p:spPr>
          <a:xfrm>
            <a:off x="425085" y="1300662"/>
            <a:ext cx="8549582" cy="5256584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Предупредительную сигнализацию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широко используют в сочетании с другими мерами защиты. Она может быть световой или звуковой. 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Для световых сигналов (ГОСТ Р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12.4.026-2001) применяют следующие цвета: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красный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запрещающих и аварийных сигналов, а также для предупреждения о перегрузках, неправильных действиях, опасности;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1800" b="1" i="1" dirty="0">
                <a:solidFill>
                  <a:srgbClr val="FFFF00"/>
                </a:solidFill>
                <a:highlight>
                  <a:srgbClr val="000000"/>
                </a:highlight>
                <a:latin typeface="Arial" pitchFamily="34" charset="0"/>
                <a:cs typeface="Arial" pitchFamily="34" charset="0"/>
              </a:rPr>
              <a:t>желтый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—  для привлечения внимания;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1800" b="1" i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зеленый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— для сигнализации безопасности (при нормальном режиме работы, разрешении на начало действия);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1800" b="1" i="1" dirty="0">
                <a:solidFill>
                  <a:schemeClr val="bg1"/>
                </a:solidFill>
                <a:highlight>
                  <a:srgbClr val="000000"/>
                </a:highlight>
                <a:latin typeface="Arial" pitchFamily="34" charset="0"/>
                <a:cs typeface="Arial" pitchFamily="34" charset="0"/>
              </a:rPr>
              <a:t>белый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— для обозначения включенного состояния выключателя (когда нерационально применение красного, желтого и зеленого цветов);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18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синий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— в специальных случаях, когда не могут быть применены остальные цвета.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Сигнальные лампы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 другие светосигнальные аппараты должны иметь знаки или надписи, указывающие назначение сигналов (например,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“Включено”, “Отключено”, “Нагрев”).</a:t>
            </a:r>
          </a:p>
        </p:txBody>
      </p:sp>
    </p:spTree>
    <p:extLst>
      <p:ext uri="{BB962C8B-B14F-4D97-AF65-F5344CB8AC3E}">
        <p14:creationId xmlns:p14="http://schemas.microsoft.com/office/powerpoint/2010/main" val="3056516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Знаки безопасности и плакаты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2F86ABD-0004-D87C-C812-4F9A028812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84313"/>
            <a:ext cx="8229600" cy="4968875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300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Основное назначение знаков и плакатов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990600" lvl="1" indent="-533400"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предупреждение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об опасности при приближении к частям, находящимся под напряжением; </a:t>
            </a:r>
          </a:p>
          <a:p>
            <a:pPr marL="990600" lvl="1" indent="-533400"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запрещение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манипулировать аппаратами, которые могут подать напряжение на рабочее место; </a:t>
            </a:r>
          </a:p>
          <a:p>
            <a:pPr marL="990600" lvl="1" indent="-533400"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указание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места, подготовленного к работе, напоминание о принятых мерах безопасности;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spcBef>
                <a:spcPct val="3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«Инструкцией по применению и испытанию средств защиты, используемых в электроустановках»</a:t>
            </a:r>
            <a:r>
              <a:rPr lang="ru-RU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знаки и плакаты разделены на четыре группы: </a:t>
            </a:r>
          </a:p>
          <a:p>
            <a:pPr marL="800100" lvl="1" indent="-3429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запрещающие; </a:t>
            </a:r>
          </a:p>
          <a:p>
            <a:pPr marL="800100" lvl="1" indent="-3429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800">
                <a:latin typeface="Arial" pitchFamily="34" charset="0"/>
                <a:cs typeface="Arial" pitchFamily="34" charset="0"/>
              </a:rPr>
              <a:t>предупреждающие;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предписывающие ; </a:t>
            </a:r>
          </a:p>
          <a:p>
            <a:pPr marL="800100" lvl="1" indent="-342900" algn="just">
              <a:spcBef>
                <a:spcPct val="3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указательные. </a:t>
            </a:r>
          </a:p>
        </p:txBody>
      </p:sp>
    </p:spTree>
    <p:extLst>
      <p:ext uri="{BB962C8B-B14F-4D97-AF65-F5344CB8AC3E}">
        <p14:creationId xmlns:p14="http://schemas.microsoft.com/office/powerpoint/2010/main" val="1566463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Знаки электробезопасности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26B7CC0-18AE-3ADE-8144-DB7F6CB7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/>
          <a:stretch/>
        </p:blipFill>
        <p:spPr bwMode="auto">
          <a:xfrm>
            <a:off x="438312" y="1380066"/>
            <a:ext cx="7254259" cy="54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81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Электрозащитные средства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7883976-803E-C238-E836-1199EEF91926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369744"/>
            <a:ext cx="8208963" cy="5040313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Это переносимые и перевозимые изделия, служащие для защиты людей, обслуживающих электроустановки, от поражения электрическим током, воздействия электрической дуги и электромагнитного поля. 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 назначению защитные средства условно делят на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изолирующие, ограждающие и вспомогательные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Изолирующие защитные средства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служат для изоляции человека от токоведущих частей и от земли. Они способны надежно выдерживать рабочее напряжение электроустановки и допускают касание токоведущих частей, под напряжением. </a:t>
            </a:r>
          </a:p>
          <a:p>
            <a:pPr algn="just"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основным изолирующим защитным средствам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относятся:</a:t>
            </a:r>
          </a:p>
          <a:p>
            <a:pPr lvl="1" algn="just">
              <a:buClr>
                <a:srgbClr val="000000"/>
              </a:buClr>
              <a:buSzPct val="120000"/>
              <a:buFontTx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оперативные штанги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>
              <a:buClr>
                <a:srgbClr val="000000"/>
              </a:buClr>
              <a:buSzPct val="120000"/>
              <a:buFontTx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токоизмерительные клещи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buClr>
                <a:srgbClr val="000000"/>
              </a:buClr>
              <a:buSzPct val="120000"/>
              <a:buFontTx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диэлектрические перчатки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000000"/>
              </a:buClr>
              <a:buSzPct val="120000"/>
              <a:buFontTx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инструмент с изолирующими ручками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buClr>
                <a:srgbClr val="000000"/>
              </a:buClr>
              <a:buSzPct val="120000"/>
              <a:buFontTx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указатели напряжения.</a:t>
            </a:r>
          </a:p>
          <a:p>
            <a:pPr algn="just">
              <a:spcBef>
                <a:spcPct val="50000"/>
              </a:spcBef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88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Электрозащитные средства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6481846-2162-6C92-85A3-DC306B302181}"/>
              </a:ext>
            </a:extLst>
          </p:cNvPr>
          <p:cNvSpPr txBox="1">
            <a:spLocks noChangeArrowheads="1"/>
          </p:cNvSpPr>
          <p:nvPr/>
        </p:nvSpPr>
        <p:spPr>
          <a:xfrm>
            <a:off x="416423" y="1369744"/>
            <a:ext cx="8229600" cy="5073427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Изоляция рабочего места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— способ защиты, основанный на изоляции рабочего места (пола, площадки, настила) и токопроводящих частей в области рабочего места, потенциал которых отличается от потенциала токоведущих частей и прикосновение к которым является предусмотренным или возможным.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Ограждающие защитные средства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это различные переносные ограждения, служащие для временного ограждения токоведущих частей, предотвращающие возможность прикосновения к ним.</a:t>
            </a:r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Вспомогательные защитные средства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 инструменты, приспособления и устройства, предназначенные для защиты электротехнического персонала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 падения с высоты (предохранительные пояса, страхующие канаты)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 световых, тепловых или химических воздействий (защитные очки, респираторы, противогазы, брезентовые рукавицы)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 шума (противошумные наушники)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для безопасного подъема на опоры (монтерские когти, лазы для подъема на бетонные опоры).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96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53D88B2-3EE0-BF8C-FDF7-1950FCBCAF41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628775"/>
            <a:ext cx="7993062" cy="4175125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2000">
                <a:latin typeface="Arial" pitchFamily="34" charset="0"/>
                <a:cs typeface="Arial" pitchFamily="34" charset="0"/>
              </a:rPr>
              <a:t>По требованиям ГОСТ 12.1.019-79 к работе в электроустановках должны допускаться лица:</a:t>
            </a: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>
                <a:latin typeface="Arial" pitchFamily="34" charset="0"/>
                <a:cs typeface="Arial" pitchFamily="34" charset="0"/>
              </a:rPr>
              <a:t>прошедшие инструктаж и обучение безопасным методам труда; </a:t>
            </a: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>
                <a:latin typeface="Arial" pitchFamily="34" charset="0"/>
                <a:cs typeface="Arial" pitchFamily="34" charset="0"/>
              </a:rPr>
              <a:t>прошедшие проверку знаний правил безопасности и инструкций в соответствии с занимаемой должностью применительно к выполняемой работе с присвоением соответствующей квалификационной группы по технике безопасности; </a:t>
            </a: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>
                <a:latin typeface="Arial" pitchFamily="34" charset="0"/>
                <a:cs typeface="Arial" pitchFamily="34" charset="0"/>
              </a:rPr>
              <a:t>не имеющие медицинских противопоказаний, установленных Министерством здравоохранения РФ.</a:t>
            </a:r>
            <a:endParaRPr lang="ru-RU" sz="2000" u="sng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71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FA8A2B-F10A-E498-5414-9F76149B0817}"/>
              </a:ext>
            </a:extLst>
          </p:cNvPr>
          <p:cNvSpPr txBox="1">
            <a:spLocks noChangeArrowheads="1"/>
          </p:cNvSpPr>
          <p:nvPr/>
        </p:nvSpPr>
        <p:spPr>
          <a:xfrm>
            <a:off x="383724" y="1558659"/>
            <a:ext cx="8229600" cy="5544715"/>
          </a:xfrm>
          <a:prstGeom prst="rect">
            <a:avLst/>
          </a:prstGeom>
          <a:ln>
            <a:solidFill>
              <a:srgbClr val="0000CC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Назначение лиц, ответственных за организацию и безопасность производства работ;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Оформление наряда или распоряжения на производство работ;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Осуществление допуска к проведению работ;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Организация надзора за проведением работ;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Оформление окончания работы, перерывов в работе, переводов на другие рабочие места;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Установление рациональных режимов труда и отдыха;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При проведении работ на токоведущих частях, находящихся под напряжением необходимо выполнение работ по наряду не менее чем двумя лицами, с применением электрозащитных средств с обеспечением безопасного расположения работающих и используемых механизмов и приспособлений.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73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" y="1752"/>
            <a:ext cx="9141588" cy="687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271" y="3049796"/>
            <a:ext cx="4545339" cy="558354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2309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524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электрических травм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1776CE6-4A24-F082-8708-F6788C978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532922"/>
              </p:ext>
            </p:extLst>
          </p:nvPr>
        </p:nvGraphicFramePr>
        <p:xfrm>
          <a:off x="1482432" y="1501278"/>
          <a:ext cx="7501419" cy="496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DCF4856-FD50-1EE8-6D02-CC27B821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2811" y="1910296"/>
            <a:ext cx="2431921" cy="10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burn9">
            <a:extLst>
              <a:ext uri="{FF2B5EF4-FFF2-40B4-BE49-F238E27FC236}">
                <a16:creationId xmlns:a16="http://schemas.microsoft.com/office/drawing/2014/main" id="{E3AB52C9-E989-1D4E-93B4-61576E68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37" y="3727489"/>
            <a:ext cx="1909194" cy="115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5D9559-18A6-8F67-C2DA-412FDC502FDC}"/>
              </a:ext>
            </a:extLst>
          </p:cNvPr>
          <p:cNvSpPr txBox="1"/>
          <p:nvPr/>
        </p:nvSpPr>
        <p:spPr>
          <a:xfrm>
            <a:off x="395774" y="5365352"/>
            <a:ext cx="1842836" cy="10275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ru-RU" sz="1013" dirty="0">
                <a:solidFill>
                  <a:prstClr val="black"/>
                </a:solidFill>
                <a:latin typeface="Calibri"/>
              </a:rPr>
              <a:t>Наибольшее число электротравм на производстве (до 70 %) происходит при работе на электроустановках напряжением до 1000 В!</a:t>
            </a:r>
            <a:endParaRPr lang="en-US" sz="10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Google Shape;3934;p427">
            <a:extLst>
              <a:ext uri="{FF2B5EF4-FFF2-40B4-BE49-F238E27FC236}">
                <a16:creationId xmlns:a16="http://schemas.microsoft.com/office/drawing/2014/main" id="{03AF9C53-CF15-097E-0801-759A9B587DF8}"/>
              </a:ext>
            </a:extLst>
          </p:cNvPr>
          <p:cNvSpPr/>
          <p:nvPr/>
        </p:nvSpPr>
        <p:spPr>
          <a:xfrm rot="7">
            <a:off x="25880" y="5367354"/>
            <a:ext cx="338556" cy="312530"/>
          </a:xfrm>
          <a:custGeom>
            <a:avLst/>
            <a:gdLst/>
            <a:ahLst/>
            <a:cxnLst/>
            <a:rect l="l" t="t" r="r" b="b"/>
            <a:pathLst>
              <a:path w="215" h="188" extrusionOk="0">
                <a:moveTo>
                  <a:pt x="203" y="163"/>
                </a:moveTo>
                <a:cubicBezTo>
                  <a:pt x="122" y="21"/>
                  <a:pt x="122" y="21"/>
                  <a:pt x="122" y="21"/>
                </a:cubicBezTo>
                <a:cubicBezTo>
                  <a:pt x="107" y="0"/>
                  <a:pt x="94" y="21"/>
                  <a:pt x="94" y="21"/>
                </a:cubicBezTo>
                <a:cubicBezTo>
                  <a:pt x="94" y="21"/>
                  <a:pt x="27" y="138"/>
                  <a:pt x="14" y="162"/>
                </a:cubicBezTo>
                <a:cubicBezTo>
                  <a:pt x="0" y="186"/>
                  <a:pt x="27" y="188"/>
                  <a:pt x="27" y="188"/>
                </a:cubicBezTo>
                <a:cubicBezTo>
                  <a:pt x="190" y="188"/>
                  <a:pt x="190" y="188"/>
                  <a:pt x="190" y="188"/>
                </a:cubicBezTo>
                <a:cubicBezTo>
                  <a:pt x="215" y="184"/>
                  <a:pt x="203" y="163"/>
                  <a:pt x="203" y="163"/>
                </a:cubicBezTo>
                <a:close/>
                <a:moveTo>
                  <a:pt x="108" y="167"/>
                </a:moveTo>
                <a:cubicBezTo>
                  <a:pt x="102" y="167"/>
                  <a:pt x="97" y="162"/>
                  <a:pt x="97" y="156"/>
                </a:cubicBezTo>
                <a:cubicBezTo>
                  <a:pt x="97" y="150"/>
                  <a:pt x="102" y="145"/>
                  <a:pt x="108" y="145"/>
                </a:cubicBezTo>
                <a:cubicBezTo>
                  <a:pt x="114" y="145"/>
                  <a:pt x="119" y="150"/>
                  <a:pt x="119" y="156"/>
                </a:cubicBezTo>
                <a:cubicBezTo>
                  <a:pt x="119" y="162"/>
                  <a:pt x="114" y="167"/>
                  <a:pt x="108" y="167"/>
                </a:cubicBezTo>
                <a:close/>
                <a:moveTo>
                  <a:pt x="105" y="136"/>
                </a:moveTo>
                <a:cubicBezTo>
                  <a:pt x="105" y="137"/>
                  <a:pt x="96" y="71"/>
                  <a:pt x="96" y="70"/>
                </a:cubicBezTo>
                <a:cubicBezTo>
                  <a:pt x="96" y="63"/>
                  <a:pt x="101" y="58"/>
                  <a:pt x="108" y="58"/>
                </a:cubicBezTo>
                <a:cubicBezTo>
                  <a:pt x="115" y="58"/>
                  <a:pt x="121" y="63"/>
                  <a:pt x="121" y="70"/>
                </a:cubicBezTo>
                <a:lnTo>
                  <a:pt x="105" y="13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defTabSz="685784"/>
            <a:endParaRPr sz="1013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05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359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 удары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82D34F26-9A11-2BBC-52CB-F7B38FF8F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637090"/>
              </p:ext>
            </p:extLst>
          </p:nvPr>
        </p:nvGraphicFramePr>
        <p:xfrm>
          <a:off x="383724" y="1636295"/>
          <a:ext cx="7990255" cy="482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450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627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Тяжесть поражения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graphicFrame>
        <p:nvGraphicFramePr>
          <p:cNvPr id="144" name="Объект 3">
            <a:extLst>
              <a:ext uri="{FF2B5EF4-FFF2-40B4-BE49-F238E27FC236}">
                <a16:creationId xmlns:a16="http://schemas.microsoft.com/office/drawing/2014/main" id="{D1D3FE8C-BF37-9A22-F76B-24EC64298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926702"/>
              </p:ext>
            </p:extLst>
          </p:nvPr>
        </p:nvGraphicFramePr>
        <p:xfrm>
          <a:off x="-166322" y="1312362"/>
          <a:ext cx="8301608" cy="517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394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509"/>
            <a:ext cx="9149091" cy="6857999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67544" y="1745059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87780" y="5452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Сопротивление тела человека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0564" y="1106689"/>
            <a:ext cx="714200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63" y="300754"/>
            <a:ext cx="677060" cy="12005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AF253F9-00DE-FD0B-4312-59E84DEC0B4C}"/>
              </a:ext>
            </a:extLst>
          </p:cNvPr>
          <p:cNvSpPr txBox="1">
            <a:spLocks noChangeArrowheads="1"/>
          </p:cNvSpPr>
          <p:nvPr/>
        </p:nvSpPr>
        <p:spPr>
          <a:xfrm>
            <a:off x="1389386" y="2780238"/>
            <a:ext cx="7467895" cy="3896371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Тело человека является проводником электрического тока, неоднородным по электрическому сопротивлению. </a:t>
            </a:r>
          </a:p>
          <a:p>
            <a:pPr marL="609600" indent="-609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Общее сопротивление тела человека определяется главным образом величиной сопротивления кожи.  </a:t>
            </a:r>
          </a:p>
          <a:p>
            <a:pPr marL="609600" indent="-609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При сухой и чистой коже – от 3 до 100 кОм. </a:t>
            </a:r>
          </a:p>
          <a:p>
            <a:pPr marL="609600" indent="-609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	Повреждения, загрязнения, а также увлажнение снижают сопротивление тела до 500–700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Ом и увеличивают опасность поражения человека током. </a:t>
            </a:r>
          </a:p>
          <a:p>
            <a:pPr marL="609600" indent="-609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качестве расчетного сопротивления принято значение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=1000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Ом.</a:t>
            </a:r>
          </a:p>
          <a:p>
            <a:pPr marL="609600" indent="-609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Имеют значение площадь контакта и место касания, т.к. сопротивление кожи неодинаково на разных участках тела.</a:t>
            </a:r>
          </a:p>
        </p:txBody>
      </p:sp>
      <p:pic>
        <p:nvPicPr>
          <p:cNvPr id="2" name="Picture 2" descr="Сопротивление тела человека электрическому току">
            <a:extLst>
              <a:ext uri="{FF2B5EF4-FFF2-40B4-BE49-F238E27FC236}">
                <a16:creationId xmlns:a16="http://schemas.microsoft.com/office/drawing/2014/main" id="{ABDC43DC-BD68-AD9E-6E51-E8A21D94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4" y="1140863"/>
            <a:ext cx="3102158" cy="15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70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4542</Words>
  <Application>Microsoft Office PowerPoint</Application>
  <PresentationFormat>Экран (4:3)</PresentationFormat>
  <Paragraphs>499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Segoe UI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Александр Шушпанов</cp:lastModifiedBy>
  <cp:revision>156</cp:revision>
  <dcterms:created xsi:type="dcterms:W3CDTF">2018-10-31T17:08:02Z</dcterms:created>
  <dcterms:modified xsi:type="dcterms:W3CDTF">2022-12-06T18:37:37Z</dcterms:modified>
</cp:coreProperties>
</file>