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381" r:id="rId2"/>
    <p:sldId id="299" r:id="rId3"/>
    <p:sldId id="382" r:id="rId4"/>
    <p:sldId id="383" r:id="rId5"/>
    <p:sldId id="384" r:id="rId6"/>
    <p:sldId id="307" r:id="rId7"/>
    <p:sldId id="301" r:id="rId8"/>
    <p:sldId id="314" r:id="rId9"/>
    <p:sldId id="270" r:id="rId10"/>
    <p:sldId id="266" r:id="rId11"/>
    <p:sldId id="356" r:id="rId12"/>
    <p:sldId id="267" r:id="rId13"/>
    <p:sldId id="317" r:id="rId14"/>
    <p:sldId id="347" r:id="rId15"/>
    <p:sldId id="375" r:id="rId1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 snapToGrid="0">
      <p:cViewPr varScale="1">
        <p:scale>
          <a:sx n="56" d="100"/>
          <a:sy n="56" d="100"/>
        </p:scale>
        <p:origin x="119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423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9-05T20:19:16.254"/>
    </inkml:context>
    <inkml:brush xml:id="br0">
      <inkml:brushProperty name="width" value="0.1" units="cm"/>
      <inkml:brushProperty name="height" value="0.6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1 46,'8'0,"9"0,11 0,7 0,6 0,3 0,1 0,2 0,-1 0,0 0,0 0,-1 0,0 0,0 0,0 0,-1 0,1 0,-1 0,1 0,-1 0,0 0,1 0,0 0,-1 0,1 0,-1 0,1 0,0 0,-1 0,1 0,-1 0,1 0,-1 0,1 0,-1 0,1 0,0 0,-1 0,1 0,0 0,-1 0,0 0,1 0,-1 0,1 0,-1 0,1 0,0 8,7 2,3 0,-1-2,6 5,0 0,5-1,-1-4,-4-3,-4-2,-4-1,-4-2,-2 0,-1-1,-1 1,-1-1,1 1,0-1,0 1,0 0,0 0,1 0,0 8,-1 2,1 0,0-2,-1-2,1-3,-1-1,1-1,-1-1,1 0,-1-1,1 1,0-1,-1 1,1 0,-1 0,1 0,-1 0,1 0,7 0,3 0,14-8,3-2,-2 0,-7 2,10 3,-1-6,3-1,4 2,-4 2,0 3,3-6,3 0,-5 0,8 4,-3 2,0 2,-6 1,-1 2,2 0,4 0,-5 1,-7-1,-1 1,-3-1,-5 0,2 0,-1 0,-4 0,4 0,0 0,-4 0,-3 0,-3 0,-2 0,-3 0,0 0,-1 0,0 0,0-7,0-3,0 0,0 3,1 1,-1 3,1 1,-1 1,1 1,0 1,-1-1,1 1,-1-1,1 0,-1 0,1 0,-1 0,1 0,0 0,-1 0,1 0,0 0,-1 0,1 0,-1 0,1 0,-1 0,1 0,-1 0,1 0,-8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5T20:20:44.14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2267 24575,'1'-14'0,"1"0"0,0 0 0,1 0 0,0 1 0,1-1 0,0 1 0,2 0 0,-1 0 0,14-22 0,9-9 0,42-51 0,-59 81 0,50-62 0,-18 24 0,-2-2 0,59-102 0,26-68 0,35-71 0,-142 257 0,2-1 0,1 2 0,36-43 0,90-94 0,-9 13 0,-72 80 0,-33 41 0,-1-1 0,45-74 0,-55 76 52,36-42 0,-34 49-541,-2-2-1,20-36 0,-25 33-6336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5T20:20:47.9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1250 24575,'1'-5'0,"1"0"0,-1 1 0,1-1 0,0 0 0,0 1 0,1-1 0,4-6 0,2-5 0,0 1 0,2 0 0,-1 0 0,2 1 0,0 0 0,0 1 0,2 1 0,17-14 0,-2 1 0,33-26 0,3 3 0,77-44 0,77-57 0,-200 132 0,-1-1 0,-1-1 0,0-1 0,21-34 0,-17 24 0,30-33 0,-34 44 0,-2-1 0,13-21 0,-20 27 0,0 1 0,2 0 0,-1 1 0,2 0 0,-1 0 0,2 1 0,21-16 0,63-35 0,119-56 0,-200 111-110,9-4-204,-1 0 1,-1-1-1,40-30 0,-37 19-6512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5T20:20:52.4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24575,'1'18'0,"1"0"0,1 0 0,9 33 0,4 17 0,-6 42 0,-7 205 0,-6-152 0,3 951 0,0-1097 0,2 0 0,0 0 0,0 0 0,2-1 0,0 1 0,9 20 0,46 89 0,-41-94 0,-2 1 0,-2 1 0,15 47 0,-22-51 0,9 29 0,-2 0 0,-3 1 0,4 90 0,-17-12 0,3 79 0,2-198-32,0-1-1,9 26 0,-5-18-1234,1 4-5559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5T20:20:57.0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24575,'1'7'0,"0"-1"0,0 1 0,1 0 0,0-1 0,0 0 0,4 9 0,6 20 0,-4 11 0,-3 0 0,1 68 0,-5-65 0,2 0 0,10 52 0,23 161 0,-17-101 0,-8-39 0,-5 186 0,-7-225 0,3-46 0,2 0 0,2 0 0,1-1 0,2 0 0,15 39 0,5 23 0,74 267 0,-90-313 0,-2 0 0,-2 0 0,2 75 0,-12 163 0,-3-114 0,4 492 0,3-629 0,0 0 0,13 53 0,-7-46 0,3 50 0,-8 414 0,-7-263 0,3-203-1365,0-6-5461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5T20:21:00.32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1661 24575,'-1'-14'0,"1"0"0,1 0 0,0-1 0,0 1 0,1 0 0,1 0 0,1 0 0,0 1 0,1-1 0,0 1 0,1 0 0,0 0 0,1 1 0,1-1 0,0 2 0,0-1 0,17-17 0,202-185 0,-175 158 0,180-182 0,-216 221 0,-1-1 0,0-1 0,-1 0 0,-2-1 0,12-22 0,19-30 0,8-9 0,-37 55 0,2 0 0,1 1 0,1 1 0,22-22 0,-25 29 0,0-1 0,-1-1 0,-2 0 0,18-34 0,-17 30 0,0 0 0,2 1 0,19-24 0,164-154-1365,-180 178-5461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5T20:21:03.86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1393 24575,'1'-4'0,"1"-1"0,0 1 0,0-1 0,0 1 0,0 0 0,1 0 0,0 0 0,-1 0 0,1 0 0,1 1 0,-1-1 0,1 1 0,-1 0 0,7-4 0,5-7 0,183-190 0,-177 180 0,-2-1 0,0 0 0,-2-2 0,20-42 0,11-15 0,-33 58 0,-2 0 0,13-37 0,-16 37 0,1 0 0,25-42 0,1 0 0,-31 54 0,1-1 0,1 1 0,1 1 0,0 0 0,13-16 0,53-62 0,-47 54 0,37-38 0,-3 10 0,-33 33 0,51-44 0,-12 15-1365,-51 41-5461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5T20:21:17.2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47 1 24575,'-1'0'0,"-1"0"0,1 1 0,-1-1 0,1 1 0,-1 0 0,1-1 0,0 1 0,-1 0 0,1 0 0,0 0 0,-1 0 0,1 0 0,0 0 0,0 0 0,0 1 0,0-1 0,0 0 0,0 1 0,0-1 0,1 0 0,-1 1 0,0-1 0,1 1 0,-1-1 0,1 1 0,-1 3 0,-8 47 0,8-47 0,-7 111 0,9 144 0,2-96 0,-3 2730 0,3-2845 0,2-1 0,18 78 0,-14-83 0,11 35 0,-12-50 0,-1 0 0,4 40 0,-5 399 0,-9-253 0,3 643 0,0-849 0,0 0 0,0 0 0,1 0 0,0 0 0,0 0 0,1 0 0,0 0 0,7 14 0,-7-18 0,0-1 0,0 0 0,1 1 0,-1-1 0,1 0 0,0-1 0,0 1 0,0 0 0,1-1 0,-1 0 0,1 1 0,-1-1 0,1-1 0,-1 1 0,1 0 0,0-1 0,0 0 0,0 0 0,0 0 0,5 0 0,47 4 0,0-2 0,107-8 0,-33-1 0,625 6 0,-720-2 0,0-2 0,53-11 0,23-4 0,17-4 0,-90 14 0,1 2 0,41-2 0,270 7 0,-175 4 0,-134 0 0,0 1 0,-1 2 0,47 12 0,119 40 0,-60-14 0,327 60 0,-314-70 0,-86-16 0,1-3 0,92 5 0,386-17 0,-257-5 0,195 3 0,-458-2 0,-1-1 0,57-14 0,23-2 0,31-4 0,-88 12 0,68-4 0,48-8 0,-118 14 0,82-5 0,31 16 0,71-4 0,-109-19 0,-83 13 0,53-5 0,413 9 0,-263 7 0,-168-1 0,-42 0 0,0-2 0,0-1 0,0-2 0,-1-1 0,40-10 0,39-21-94,-59 15-160,1 3 0,1 3-1,0 2 1,103-8 0,-120 19-6572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5T20:21:22.0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1 161 24575,'938'0'0,"-890"2"0,0 3 0,50 11 0,62 6 0,381-19 0,-275-6 0,3120 3 0,-3343-2 0,-1-2 0,49-11 0,42-4 0,427 11 0,-312 11 0,416-3 0,-625-2 0,0-2 0,53-12 0,-46 7 0,51-3 0,-68 9 0,0-2 0,34-9 0,43-7 0,12-1 0,-83 13 0,0 3 0,40-4 0,-55 9-117,4 0-195,1 0 0,0-2 0,38-10 0,-34 4-6514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5T20:21:25.85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 24575,'1'2'0,"1"0"0,-1 1 0,1-1 0,-1 0 0,1 0 0,0 0 0,0 0 0,0-1 0,0 1 0,0 0 0,0-1 0,0 1 0,1-1 0,-1 0 0,0 0 0,5 2 0,0 0 0,24 13 0,1-1 0,0-2 0,1-2 0,0-1 0,45 8 0,-22-9 0,1-4 0,86 0 0,1101-9 0,-742 5 0,-452-4 0,0-3 0,0-1 0,78-23 0,-72 16 0,1 2 0,76-6 0,93 16 0,-135 3 0,165-17 0,117-14 0,3 31 0,-138 2 0,1769-3 0,-1961 2 0,0 3 0,47 10 0,-42-6 0,77 4 0,774-11 0,-432-5 0,-426 3-1365,-6 0-5461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5T20:21:30.1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4 24575,'0'2'0,"1"-1"0,-1 0 0,1 1 0,-1-1 0,1 0 0,-1 1 0,1-1 0,0 0 0,-1 0 0,1 1 0,0-1 0,0 0 0,0 0 0,0 0 0,0 0 0,0 0 0,0-1 0,1 1 0,-1 0 0,0 0 0,0-1 0,3 2 0,37 14 0,-22-10 0,20 11 0,2-1 0,0-3 0,0-1 0,2-2 0,-1-2 0,48 3 0,428-9 0,-240-6 0,298 4 0,-521-2 0,96-18 0,-91 10 0,69-2 0,666 10 0,-384 5 0,3106-3 0,-3487-3 0,-1 0 0,0-2 0,0 0 0,-1-3 0,39-14 0,-35 11 0,0 1 0,0 2 0,61-8 0,317 14 0,-194 5 0,-85-3-1365,-93 0-5461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9-05T20:19:20.504"/>
    </inkml:context>
    <inkml:brush xml:id="br0">
      <inkml:brushProperty name="width" value="0.1" units="cm"/>
      <inkml:brushProperty name="height" value="0.6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0 137,'8'0,"9"0,18 0,10 0,5 0,2 0,7 0,8 0,9 0,6 0,4 0,3 0,9 0,3 0,-1 0,-1 0,-4 0,-9 0,-5 0,7 0,3 0,2 0,0 0,-1 0,0 0,-2 0,0 0,7 0,-5 0,-3 0,-2 0,-8 0,-2 0,-7 0,-8 0,-6 0,-5 0,-5 0,-1 0,5 0,3 0,0 0,6 0,0 0,-2 0,-3 0,-3 0,5-8,8-2,0 1,-2 1,-5 3,-4 2,-4 1,5 1,1 1,-1 0,-2 1,-3-1,-2 0,-1 1,-2-1,8 0,3 0,-2 0,7 0,0 0,-3 0,-3 0,4 0,1 0,4 0,0 0,-4 0,4 0,-2 0,5 0,-3 0,4 0,6 0,5-8,5-2,-4 0,-1-5,-5-1,-1 3,-4 4,1 3,-4 2,-5 3,-5 1,-5 0,-2 1,-3-1,-1 1,-1-1,1 1,-1-1,1 0,0 0,1 0,-1 0,1 0,0 0,7 0,2 0,0 0,-1 0,-3 0,-2 0,-2 0,0 0,-2 0,1 0,-1 0,0 0,0 0,0 0,0 0,1 0,-1 0,1 0,7 0,3 0,-1 0,-1 0,-3 0,-2 0,-2 0,-8 7,-4 3,1-1,1-1,-5-3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5T20:21:34.8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0 135 24575,'6'4'0,"-1"1"0,1-2 0,-1 1 0,1-1 0,0 1 0,0-2 0,1 1 0,-1-1 0,0 0 0,1 0 0,-1-1 0,8 2 0,87 3 0,-69-5 0,498 61 0,-369-45 0,311-5 0,-401-12 0,-20 2 0,0 2 0,50 12 0,-45-7 0,72 4 0,539-12 0,-316-3 0,-297-2 0,0-2 0,-1-2 0,84-25 0,-1 2 0,177-46 0,-188 43 0,1 5 0,155-15 0,-95 22 0,-100 10 0,102-2 0,2305 16 0,-2443 1 0,92 16 0,19 2 0,1 2 0,-108-13 0,63 3 0,95 9 0,-5-1 0,-32 3 0,-121-14 0,82 4 0,474-13 89,-286-3-1543,-286 2-5372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5T20:21:51.5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7800 2139 24575,'-66'0'0,"4"2"0,-1-3 0,2-2 0,-1-3 0,-88-21 0,-27-14 0,-32-9 0,-181-57 0,75 46 0,31 7 0,-7 5 0,26 6 0,-284-64 0,330 64 0,-176-46 0,297 64 0,-1 4 0,-189-15 0,140 19 0,-151-36 0,-142-56 0,408 101 0,-115-33 0,-174-41 0,49 9 0,167 40 0,-150-24 0,115 35 0,-123-16 0,241 35 0,-1-1 0,1-1 0,0-1 0,1-1 0,0-1 0,0 0 0,0-2 0,1-1 0,-20-14 0,-78-41 0,81 47 0,1-2 0,1-1 0,-61-48 0,53 33 0,-70-44 0,64 48 0,-52-47 0,81 63 0,-40-24 0,46 32 0,1 0 0,1 0 0,0-1 0,0-1 0,1 0 0,0-1 0,-14-18 0,16 17 0,2-1 0,-1 0 0,2 0 0,0-1 0,1 0 0,-9-30 0,1 10 0,4 30 0,-1 21 0,-12 72 0,18-65 0,0-1 0,-2 1 0,-11 26 0,-3 2 0,2 1 0,3 1 0,-15 87 0,28-287 0,4 4-1365,-1 102-5461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5T20:21:53.63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0 181 24575,'8'0'0,"9"-8"0,10-2 0,8 0 0,-2-5 0,1-1 0,2-4 0,2 1 0,3 3 0,2 5 0,-6-3 0,-3 0 0,2 2 0,1 4 0,3 4 0,-6 1-8191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5T20:21:59.1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7331 641 24575,'0'3'0,"-1"1"0,1 0 0,-1-1 0,1 1 0,-1-1 0,0 1 0,0-1 0,-1 0 0,1 1 0,-1-1 0,0 0 0,0 0 0,0 0 0,0 0 0,0 0 0,0 0 0,-1-1 0,0 1 0,1-1 0,-1 0 0,0 1 0,0-1 0,0-1 0,0 1 0,-1 0 0,1-1 0,0 1 0,-1-1 0,1 0 0,-7 1 0,-10 2 0,-1-1 0,0-1 0,0 0 0,-24-2 0,27 0 0,-194-4 0,-150 5 0,58 39 0,-209 9 0,186-7 0,205-21 0,63-11 0,-102 7 0,-656-16 0,371-4 0,-329 3 0,702-3 0,-110-20 0,85 9 0,-173-35 0,82 12 0,-102-36 0,221 52 0,-314-70 0,321 78 0,-100-37 0,114 32 0,-1 2 0,0 3 0,-67-9 0,55 17 0,1-2 0,0-4 0,0-2 0,-77-27 0,14-13 0,-46 3 0,31 10 0,133 39 3,0-1 0,0 0 0,0-1 0,1 1 0,-1-1-1,1 0 1,0-1 0,0 1 0,0-1 0,0 0 0,1 0 0,0 0 0,-1-1-1,2 0 1,-1 0 0,-4-6 0,1-3-57,1-1-1,0 0 1,1 0-1,-6-25 1,-3-14-1088,3 27-5684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5T20:22:01.7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24575,'0'8'0,"0"10"0,0 9 0,0 8 0,0 5 0,0 4 0,0 2 0,0 0 0,0 1 0,0-1 0,0 0 0,0-1 0,0 1 0,0-2 0,0 1 0,0-8-8191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5T20:22:03.6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1 211 24575,'7'0'0,"11"-8"0,9-2 0,0-8 0,4 1 0,3 2 0,-3-4 0,0 1 0,-5-3 0,0 1 0,4 5 0,4 4 0,-3-3 0,-1 0 0,-4 3-8191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5T20:22:10.7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7202 1 24575,'0'5'0,"-1"1"0,1-1 0,-1 1 0,0-1 0,-1 1 0,1-1 0,-1 0 0,0 0 0,0 1 0,-1-1 0,1-1 0,-1 1 0,0 0 0,-1-1 0,-3 5 0,-5 4 0,-1-1 0,-1-1 0,-19 14 0,0-1 0,17-14 0,0-1 0,0-1 0,-1 0 0,0-1 0,0-1 0,-1 0 0,0-2 0,-29 5 0,18-4 0,0 2 0,-30 12 0,-2 2 0,-2-2 0,-80 14 0,11-16 0,91-13 0,0 1 0,-76 20 0,36 0 0,27-10 0,0 2 0,-83 41 0,101-38 0,24-12 0,0-1 0,0-1 0,0 0 0,-1-1 0,0 0 0,0-1 0,-24 5 0,-223 34 0,207-29 0,0 1 0,1 2 0,1 3 0,-62 34 0,67-32 0,-6-1 0,-81 23 0,-30 11 0,105-33 0,-1-3 0,-1-2 0,-66 8 0,43-13 0,47-8 0,-59 14 0,36-4 0,-86 8 0,21-4 0,21-6 0,0-4 0,-174-9 0,105-3 0,-1403 4 0,1543-1 0,1-3 0,-58-12 0,53 8 0,-62-6 0,15 13 0,52 1 0,-1 0 0,0-2 0,0-2 0,-35-8 0,-40-9 0,82 18 0,1-1 0,0-1 0,0-1 0,-46-18 0,21 3 0,0 2 0,-101-24 0,33 25 0,83 15 0,-53-13 0,75 13 0,0-1 0,-1-1 0,1 0 0,1 0 0,-1-2 0,1 1 0,-19-16 0,17 14 24,0-1 0,0 1 0,-1 1 1,-20-8-1,20 10-322,0-1 1,1-1 0,-1 0 0,-17-14 0,11 3-6529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5T20:22:12.7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46 0 24575,'-8'0'0,"-2"8"0,1 9 0,1 11 0,3 7 0,2 6 0,1 3 0,1 2 0,1 0 0,0 1 0,1-1 0,-1-1 0,1 1 0,-1-1 0,0-8-8191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5T20:22:15.0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1 400 24575,'0'-11'0,"2"-1"0,-1 0 0,2 1 0,-1-1 0,1 1 0,1 0 0,0 0 0,1 0 0,0 0 0,1 1 0,0 0 0,0 0 0,1 0 0,0 1 0,1 0 0,0 1 0,1-1 0,9-6 0,40-37 0,-47 41 0,-1 1 0,2 0 0,-1 0 0,1 1 0,1 1 0,-1 0 0,1 1 0,16-7 0,8 1-96,-4 1-539,65-15 1,-64 22-6192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5T20:22:24.9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9-05T20:19:24.482"/>
    </inkml:context>
    <inkml:brush xml:id="br0">
      <inkml:brushProperty name="width" value="0.1" units="cm"/>
      <inkml:brushProperty name="height" value="0.6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1 225,'7'0,"11"0,10 0,7 0,5 0,4 0,10 0,10 0,10 0,7 0,5 0,11 0,11 0,3 0,12 0,2 0,0 0,4 0,-6 0,-2 0,-5 8,-7 2,-8 7,-5 1,-5-3,-1-4,-10-3,-9-4,4 5,6 2,-4-2,-8-2,1-2,2-2,-2-2,1 0,-4-1,2-1,5 1,-3-1,-6 1,-6 0,-6 0,-4 0,-3 0,-2 0,-1 0,0 0,1 0,7-8,18-2,5-8,5 1,4 2,3-4,10-6,-4 1,-2 5,-2 5,0-2,7 1,-4 4,-3-5,-9 2,5 2,3-4,2 1,-6 2,-3 5,2 2,8 3,4 2,2 1,-8 1,-5-1,-7 1,-3-1,-5 1,-8-1,2 0,-2 0,-4 0,-4 0,-3 0,-2 0,6 0,1 0,0 0,-2 0,-3 0,-2 0,-1-8,-1-2,0 0,-1 2,0 3,0 1,1 2,-1 2,0 0,1 0,-1 0,1 1,-1-1,1 1,-1-1,1 0,0 0,-1 0,1 0,0 0,-1 0,1 0,-1 0,1 0,-1 0,1 0,-8 0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5T20:22:29.2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5T20:22:32.6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5T20:22:44.26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5T20:23:03.32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5T20:23:15.48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984 93 24575,'-4'-1'0,"1"0"0,-1 0 0,1 0 0,-1 0 0,1 0 0,0-1 0,0 1 0,-6-5 0,-17-7 0,-28-3 0,0 2 0,-1 2 0,-1 3 0,0 2 0,-56 1 0,55 5 0,-108 5 0,159-3 0,1 0 0,0 1 0,-1-1 0,1 1 0,0 0 0,0 1 0,0-1 0,0 1 0,0 0 0,0 0 0,1 1 0,0-1 0,-1 1 0,2 0 0,-1 0 0,0 0 0,1 0 0,-1 1 0,1 0 0,-4 9 0,-4 9 0,1 0 0,1 1 0,-8 33 0,11-35 0,-15 59 0,10-37 0,-20 54 0,19-68 0,3 0 0,0 2 0,2-1 0,-4 44 0,5 129 0,5-177 0,-2 0 0,0 0 0,-11 39 0,6-33 0,-5 56 0,10 191 0,5-160 0,-2-104 0,1 0 0,1 1 0,1-1 0,0 0 0,2 0 0,-1 0 0,2 0 0,0-1 0,1 0 0,0 0 0,13 18 0,-7-15 0,0-1 0,1 0 0,1-1 0,0-1 0,1 0 0,1-2 0,0 0 0,23 14 0,54 36 0,-71-45 0,2-1 0,0 0 0,1-3 0,0 0 0,30 11 0,-7-10 0,0-3 0,1-2 0,0-2 0,1-2 0,-1-2 0,1-3 0,82-7 0,-121 4 0,-1 0 0,0-1 0,0 0 0,0-1 0,0 0 0,-1 0 0,0-1 0,1-1 0,-2 0 0,1 0 0,-1-1 0,0 0 0,0-1 0,-1 1 0,12-16 0,6-10 0,-2-1 0,39-73 0,-36 58 0,72-146 0,-53 102 0,-40 78-170,1 0-1,-2-1 0,0 0 1,-1 0-1,-1-1 0,0 1 1,0-26-1,-2 6-6655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5T20:23:18.40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24575,'0'1162'0,"2"-1134"0,1 0 0,1 0 0,9 32 0,-6-27 0,7 58 0,-11 300 61,-5-204-1487,2-149-5400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5T20:23:23.46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24575,'4'1'0,"0"0"0,0 1 0,0-1 0,0 1 0,0 0 0,-1 0 0,1 0 0,-1 0 0,0 1 0,1-1 0,-1 1 0,0 0 0,3 4 0,17 12 0,-6-11 0,0-1 0,0 0 0,0-1 0,1-1 0,-1-1 0,1-1 0,0 0 0,32 0 0,41 9 0,11 2 0,1-5 0,203-7 0,-145-4 0,-154 2 0,1 0 0,0 0 0,0 1 0,0 0 0,-1 1 0,1-1 0,14 7 0,-18-7 0,-1 1 0,1 1 0,-1-1 0,0 0 0,0 1 0,0 0 0,0 0 0,0 0 0,-1 0 0,1 0 0,-1 0 0,0 0 0,0 1 0,0 0 0,0-1 0,-1 1 0,2 6 0,3 9 0,-2 0 0,0 1 0,-1-1 0,0 39 0,-9 84 0,0-42 0,3 900 55,5-531-1475,-2-431-5406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5T20:24:28.15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5T20:26:07.38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5T20:26:37.97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9-05T20:19:29.294"/>
    </inkml:context>
    <inkml:brush xml:id="br0">
      <inkml:brushProperty name="width" value="0.1" units="cm"/>
      <inkml:brushProperty name="height" value="0.6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1 0,'0'8,"15"2,13 0,16-2,16-2,6-3,-1-1,3-1,6-1,5 0,5-1,10 1,5-1,0 1,6 0,9 0,-1 0,3 0,-2 0,-6 0,-6 0,-5 0,-5 0,-2 0,-1 0,7 0,2 0,0 0,-2 0,-10 7,4 3,1 0,1-3,-9-1,-9-3,-4-1,3-1,-4 6,-7 3,3 0,-4-3,-3-2,2 6,0 1,-4-2,5 5,-2 1,-2-4,-4-2,5-4,0-3,-3-2,5-1,0 0,4-1,0 1,-5-1,-3 1,3-1,-1 1,-2 0,-4 0,-2 0,-3 0,-2 0,-1 0,1 0,-9-7,-2-4,0 2,3 1,2 2,-6-5,0-1,1 2,3 3,2 1,3 4,1 0,1-6,1-2,0 1,0 1,0 3,8 2,2 1,-1 2,-2 0,-2-7,-2-3,-2 1,0 2,-2 2,1 1,-1 3,0 0,0 1,1 0,-1 1,0-1,1 0,-1 1,1-1,-1 0,1 0,0 0,-1 0,1 0,0 0,-1 0,1 0,-1 0,1 0,7 0,2 7,0 3,-1 0,-3-3,-2-1,-2-3,0-1,-2-1,1-1,-1-1,0 1,0-1,0 1,1 0,-1 0,1 0,-1 0,1 0,0 0,-1 0,1 0,-1 0,1 0,-1 0,-7 0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5T20:59:25.69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7330 1 24575,'-35'2'0,"-1"2"0,1 2 0,1 1 0,-38 13 0,-37 8 0,-28 6 0,-159 63 0,132-41 0,-552 157 0,271-87 0,-244 64 0,47-14 0,29 5 0,60-50 0,-11-45 0,237-39 0,121-4 0,138-26 0,0-3 0,-113 8 0,-418-21 0,274-4 0,284 4 0,-1-3 0,1-1 0,-45-9 0,81 11 0,0 0 0,0 0 0,0 0 0,0 1 0,-1 0 0,1 0 0,0 0 0,0 1 0,0-1 0,0 1 0,0 1 0,0-1 0,0 1 0,0 0 0,0 0 0,0 0 0,-4 3 0,4-1 0,0 0 0,1 1 0,-1-1 0,1 1 0,0 0 0,0 0 0,0 0 0,1 0 0,0 1 0,0-1 0,0 1 0,1 0 0,-4 12 0,-10 41-455,3 0 0,-11 118 0,21-139-6371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5T20:59:29.25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24575,'3'45'0,"2"1"0,1-2 0,23 76 0,-17-74 0,-1 1 0,-3 0 0,3 60 0,-8-67 0,2 0 0,11 43 0,0 4 0,1 10 0,-7-48 0,6 96 0,-16 225 105,-1-158-1575,1-177-5356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5T20:59:33.8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19 24575,'0'-1'0,"0"0"0,1 0 0,-1 0 0,0 0 0,1 1 0,-1-1 0,1 0 0,-1 0 0,1 0 0,-1 0 0,1 1 0,0-1 0,-1 0 0,1 0 0,0 1 0,0-1 0,-1 0 0,1 1 0,0-1 0,0 1 0,0 0 0,0-1 0,0 1 0,0-1 0,0 1 0,0 0 0,0 0 0,0 0 0,0-1 0,0 1 0,0 0 0,0 0 0,0 0 0,1 1 0,41 2 0,-39-2 0,27 6 0,0 1 0,-1 1 0,0 2 0,38 19 0,41 15 0,487 113 0,-184-99 0,5-31 0,-102-8 0,-141-6 0,546 28 0,-212-21 0,54 0 0,1303-20 0,-877-3 0,-902 6 0,0 4 0,108 24 0,-68-9 0,67-4 0,-16-2 0,156 33 0,-263-40 0,-37-6 0,55 15 0,-15 0 0,-46-13 0,1 2 0,-1 0 0,39 19 0,161 101 0,-160-89 0,-54-32 0,0 1 0,0 0 0,-1 1 0,0 0 0,0 1 0,-1 0 0,0 1 0,-1 0 0,-1 1 0,1 0 0,-2 0 0,0 1 0,12 24 0,-11-14 0,-1 0 0,-1 0 0,0 1 0,-2-1 0,2 26 0,-2-20 0,0-1 0,2 1 0,1-1 0,1 0 0,19 39 0,-15-39 0,-2 0 0,-1 1 0,-1 1 0,9 58 0,-14 79-1365,-4-131-5461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5T20:59:37.8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9-05T20:19:43.577"/>
    </inkml:context>
    <inkml:brush xml:id="br0">
      <inkml:brushProperty name="width" value="0.1" units="cm"/>
      <inkml:brushProperty name="height" value="0.6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0 49,'8'0,"9"0,10 0,8 0,6 0,3 0,2 0,0 0,1 0,-1 0,-1 0,1 0,-1 0,-1 0,1 0,0 0,-1 0,1 0,-1 0,1 0,-1 0,0 0,1 0,0 0,-1 0,-7 7,-2 3,7 0,-2 5,-1 0,0-2,1-4,2-3,1-2,0-3,2 0,-1-2,1 1,-8 7,-2 2,0 1,2-3,3-1,1-3,1-1,10-1,2-1,8 0,1-1,-3 1,-4 0,-3-1,-5 1,-1 0,-2 0,-1 0,0 0,-1 0,1 0,0 0,1 0,-1 0,1 0,-1 0,1 0,-1 0,1 0,-1 0,1 0,-1 0,1 0,0 0,-1 0,1 0,-1 0,1-8,0-2,-1 0,1-5,-1-1,1 3,-1 4,1 3,-1 2,1 3,0 1,-1 0,1 1,-1-1,1-6,-1-4,8-7,3-1,-1 3,6 4,8 4,15 2,16 3,6 2,1 0,-2 1,-5 0,-3 0,5-1,-8 0,3 1,-6-1,-5 0,-8 0,-2 0,1 0,-5 0,-7 0,1 0,-3 0,-4 0,2 0,0 0,-4 0,-3 0,-4 0,-1 0,-3 0,0 0,-1 0,0 0,0 0,0 0,0 0,8 0,2 0,8 0,0 0,5 0,-1 0,4 0,-4 0,-4 0,-6 0,-5 0,-3 0,-2 0,-2 0,0 0,-1 0,1 0,0 0,0 0,0 0,1 0,-1 0,1 0,-1 0,1 0,-1 0,1 0,-1 0,1 0,0 0,-8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9-05T20:19:49.546"/>
    </inkml:context>
    <inkml:brush xml:id="br0">
      <inkml:brushProperty name="width" value="0.1" units="cm"/>
      <inkml:brushProperty name="height" value="0.6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0 1456,'0'-7,"8"-4,2-6,7-1,1-5,5 2,-2-3,4 2,-3-3,-5-4,2 2,-2-1,4-4,5-4,7 5,-3-1,1 5,3 8,3-1,3 3,2 4,2 5,-7-4,-2 0,1-6,1 1,3-5,-6-6,-1 1,1-1,3-5,2 5,3 6,-7-1,-8-3,-2 2,-5-3,1 5,-2-3,3 3,6-2,-3-5,2 3,-3-2,2-4,4-3,4-5,-3-2,1 6,1 1,4 0,3-3,2-1,1 5,-6 1,-2 6,-7 8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9-05T20:20:13.657"/>
    </inkml:context>
    <inkml:brush xml:id="br0">
      <inkml:brushProperty name="width" value="0.1" units="cm"/>
      <inkml:brushProperty name="height" value="0.6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0 1,'7'0,"11"0,9 0,8 0,5 0,4 0,2 0,0 0,1 0,-8 7,-4 4,1-2,1-1,3 5,1 1,1-3,2-3,0-2,1-3,0-2,0 0,0-2,0 1,0-1,0 1,-1-1,1 1,-1 0,1 0,-1 0,1 0,-1 0,1 0,-1 0,1 0,-8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9-05T20:20:24.673"/>
    </inkml:context>
    <inkml:brush xml:id="br0">
      <inkml:brushProperty name="width" value="0.1" units="cm"/>
      <inkml:brushProperty name="height" value="0.6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0 1,'0'8,"0"9,0 11,0 7,0 5,0 4,0 2,0 1,0 0,0-1,0 0,0-1,0 0,0-1,0 1,0-1,0 1,0-1,0 9,0 1,0 0,0-1,0-3,0-2,0-2,8-1,2 0,0-1,5 0,1 0,-3 1,-4-1,-3 0,-2 1,-3 0,7-8,2-3,-1 1,-2 1,-2 4,-2 1,-1 1,-1 2,-1 1,-1 0,1 0,-1 0,1 0,0-1,0 1,0 0,0-1,7-7,3-2,-1 0,-1 2,-2 2,-3 2,-1 2,-2 1,0 0,0 1,0 0,7-8,3-2,0 0,-3 2,-1 2,-3 2,-1 10,-1 3,-1 0,0-2,-1-1,1-3,-1-1,1-2,0 0,0-1,0 1,0-1,0 0,0 1,0-1,0-7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9-05T20:20:29.205"/>
    </inkml:context>
    <inkml:brush xml:id="br0">
      <inkml:brushProperty name="width" value="0.1" units="cm"/>
      <inkml:brushProperty name="height" value="0.6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0 0,'0'8,"0"9,0 11,0 7,0 5,0 4,0 2,0 0,0 1,0-1,0-1,0 1,0-1,0 0,8-1,2 1,7-1,1 1,-3-1,-4 1,-3-1,3 1,2-1,-3 1,-3-1,6-7,-1-2,7-8,-1 0,-3 3,-5 3,-3 4,4 4,1 1,-2 2,-3 1,-3 1,7-1,0 8,-1 2,5 7,8 1,-1-4,-4-3,-4-4,2-11,-1-5,-3-1,-4 2,-3 9,-2 4,-2 10,-1 1,-1 6,0-1,1-5,-1-4,1-4,-1-5,1-2,0-1,0-1,0 0,0-1,0 1,0 0,0 0,0 0,0 1,0 0,0-1,0 1,0-1,0 1,0 0,0-1,0 1,0-1,0 1,0-1,0 1,0-1,0 1,0 0,0-1,0 9,0 1,0 0,0-1,0-4,0-1,0-1,0-2,0 0,0-1,0 0,0 0,0 1,0-1,0-7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F5369C-5993-48FF-903C-035EBC829EDF}" type="datetimeFigureOut">
              <a:rPr lang="ru-RU" smtClean="0"/>
              <a:t>06.09.2023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529323-3FA2-4318-89B1-85A9417886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0651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2DFC8B4-C29C-470A-9AA3-9C674C10FBC8}" type="slidenum">
              <a:rPr lang="ru-RU"/>
              <a:pPr/>
              <a:t>6</a:t>
            </a:fld>
            <a:endParaRPr lang="ru-RU"/>
          </a:p>
        </p:txBody>
      </p:sp>
      <p:sp>
        <p:nvSpPr>
          <p:cNvPr id="1013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13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84324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F5E48DE-5982-4AC1-8E30-02FE8C5C1EC1}" type="slidenum">
              <a:rPr lang="ru-RU"/>
              <a:pPr/>
              <a:t>7</a:t>
            </a:fld>
            <a:endParaRPr lang="ru-RU"/>
          </a:p>
        </p:txBody>
      </p:sp>
      <p:sp>
        <p:nvSpPr>
          <p:cNvPr id="890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59165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D359C33-627B-415C-8F09-965B013CC40B}" type="slidenum">
              <a:rPr lang="ru-RU"/>
              <a:pPr/>
              <a:t>8</a:t>
            </a:fld>
            <a:endParaRPr lang="ru-RU"/>
          </a:p>
        </p:txBody>
      </p:sp>
      <p:sp>
        <p:nvSpPr>
          <p:cNvPr id="39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91F050DA-F599-725C-9101-A768D1DC112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1B6218F-7064-4F62-808A-D409A0D9D146}" type="slidenum">
              <a:rPr lang="ru-RU" altLang="ru-RU"/>
              <a:pPr/>
              <a:t>10</a:t>
            </a:fld>
            <a:endParaRPr lang="ru-RU" altLang="ru-RU"/>
          </a:p>
        </p:txBody>
      </p:sp>
      <p:sp>
        <p:nvSpPr>
          <p:cNvPr id="27650" name="Rectangle 2">
            <a:extLst>
              <a:ext uri="{FF2B5EF4-FFF2-40B4-BE49-F238E27FC236}">
                <a16:creationId xmlns:a16="http://schemas.microsoft.com/office/drawing/2014/main" id="{638AC0DF-2D58-C4FF-B88B-86B26473E80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1" name="Rectangle 3">
            <a:extLst>
              <a:ext uri="{FF2B5EF4-FFF2-40B4-BE49-F238E27FC236}">
                <a16:creationId xmlns:a16="http://schemas.microsoft.com/office/drawing/2014/main" id="{2562FA27-9327-D123-8FF5-CAFF9AE5672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6F9FBDC9-3A40-AC80-8C34-3A8725C06DA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6D519BD-A097-48F2-BCF8-481D2A239D11}" type="slidenum">
              <a:rPr lang="ru-RU" altLang="ru-RU"/>
              <a:pPr/>
              <a:t>12</a:t>
            </a:fld>
            <a:endParaRPr lang="ru-RU" altLang="ru-RU"/>
          </a:p>
        </p:txBody>
      </p:sp>
      <p:sp>
        <p:nvSpPr>
          <p:cNvPr id="29698" name="Rectangle 2">
            <a:extLst>
              <a:ext uri="{FF2B5EF4-FFF2-40B4-BE49-F238E27FC236}">
                <a16:creationId xmlns:a16="http://schemas.microsoft.com/office/drawing/2014/main" id="{61AD9A85-61B4-14E7-7D02-DD283653195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699" name="Rectangle 3">
            <a:extLst>
              <a:ext uri="{FF2B5EF4-FFF2-40B4-BE49-F238E27FC236}">
                <a16:creationId xmlns:a16="http://schemas.microsoft.com/office/drawing/2014/main" id="{CE7AF182-3443-1394-2365-80983125E3C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532D74B-3653-BF20-E25F-03754889D8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606497B-FD07-9745-C91A-73002C5AAAD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DD34D82-68D3-F83F-99EE-98AEA250EF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58B609-E404-465F-99D3-19D1C848A067}" type="datetimeFigureOut">
              <a:rPr lang="ru-RU" smtClean="0"/>
              <a:t>06.09.2023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34BAB8A-2144-C81E-C626-4F3E89BA68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36EBB15-921F-9CBF-1366-BA2D88F880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59BF2-5A01-4DDE-ADF9-F1037FA0D7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48491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AAFAE56-E2DA-35A1-A683-675D9C40B2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30F2E10-85E4-A407-C73A-706EAB27E06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28B2AA3-F0C3-0CB8-D661-CE823CAE9B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58B609-E404-465F-99D3-19D1C848A067}" type="datetimeFigureOut">
              <a:rPr lang="ru-RU" smtClean="0"/>
              <a:t>06.09.2023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F4C74B7-9AC1-0FC0-4029-CC9B890A1B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6CEC6BB-EA1B-233C-7676-65BE7D6023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59BF2-5A01-4DDE-ADF9-F1037FA0D7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50407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0BA3D9A-61CA-B6F7-2F87-FA08314C2CD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3302D11-9677-C222-F93F-5B6F7F64513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1B10345-1ADF-2931-D380-D91389830F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58B609-E404-465F-99D3-19D1C848A067}" type="datetimeFigureOut">
              <a:rPr lang="ru-RU" smtClean="0"/>
              <a:t>06.09.2023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29AD062-6B92-FD62-6837-B14CAD2C65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F774D00-EDA6-C88B-A0B9-328F9CEB34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59BF2-5A01-4DDE-ADF9-F1037FA0D7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3577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C8D0799-7132-0A0A-1691-A64553DC44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F92ABBB-AE89-4D38-7FB2-0D160EEC1F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5B9348E-906B-998D-B93B-F22FD4AAAF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58B609-E404-465F-99D3-19D1C848A067}" type="datetimeFigureOut">
              <a:rPr lang="ru-RU" smtClean="0"/>
              <a:t>06.09.2023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063392B-38DA-2FEF-E129-8FAD579E5C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AF5E939-B99E-8EB0-024B-20DE9A3761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59BF2-5A01-4DDE-ADF9-F1037FA0D7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15608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5D4DA9D-C4FC-B264-930C-FF8FA688FF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90F310A-CF63-F360-8675-EDB1DFE142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930CE56-C8D0-5518-D800-B9BF1EBE52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58B609-E404-465F-99D3-19D1C848A067}" type="datetimeFigureOut">
              <a:rPr lang="ru-RU" smtClean="0"/>
              <a:t>06.09.2023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0601BED-B484-FA66-4870-57FAEBA6AB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2055AA9-32C3-4126-4249-E51EB9A4E7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59BF2-5A01-4DDE-ADF9-F1037FA0D7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89372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4893D38-038D-6130-068E-035DD06AD6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14161E6-E565-2290-C37A-7449FE11806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9A83959-659B-D4AA-9289-F1B7A371FB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48CB4A4-ED43-DC25-35FF-FA6A8CD43D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58B609-E404-465F-99D3-19D1C848A067}" type="datetimeFigureOut">
              <a:rPr lang="ru-RU" smtClean="0"/>
              <a:t>06.09.2023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E81DE7D-4737-222B-FC64-C8EBA692E5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63236CA-AF5E-92F5-B12B-77204D3164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59BF2-5A01-4DDE-ADF9-F1037FA0D7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47196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6DD83B-9794-615E-D27D-E37B69457B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8EB99AC-CC8C-48E9-A890-0779E2C7DD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285A513-8EF3-3377-BDE6-01049BCC83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FCE8081F-E395-0463-0AB6-B09404F7232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5409A087-EC7E-4D6A-5D9C-5EBB5BA585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4779625-94C1-CE73-93A0-64079A7373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58B609-E404-465F-99D3-19D1C848A067}" type="datetimeFigureOut">
              <a:rPr lang="ru-RU" smtClean="0"/>
              <a:t>06.09.2023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472CCE3A-09F7-AECC-39AD-3428B1136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378029AC-8342-184A-84AA-4ECB2F0B76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59BF2-5A01-4DDE-ADF9-F1037FA0D7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83386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FC6BF5A-A230-F2A9-F2EB-3DFA2830AD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3192801-A644-7263-ABFE-F518D4DEBB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58B609-E404-465F-99D3-19D1C848A067}" type="datetimeFigureOut">
              <a:rPr lang="ru-RU" smtClean="0"/>
              <a:t>06.09.2023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5B2C404-D153-F86E-F998-4A3E53E579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460474A1-6527-5C89-F83D-B89FF5886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59BF2-5A01-4DDE-ADF9-F1037FA0D7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81956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AE68F21F-E403-C30A-A5B7-FDB6C35CDD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58B609-E404-465F-99D3-19D1C848A067}" type="datetimeFigureOut">
              <a:rPr lang="ru-RU" smtClean="0"/>
              <a:t>06.09.2023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E480151-45CF-A06F-3B63-959AADE8CA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D75B0C7-05CF-5B87-78F7-6A41897B2D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59BF2-5A01-4DDE-ADF9-F1037FA0D7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18646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4F92C3D-43C9-7EF6-5367-196936CD12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6D68869-8FEF-48BC-55A9-630A4D8165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2C067F4-ED66-C914-7C82-F8DDAE1E2B1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9710183-42F4-0BCB-1A92-E89E6F066E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58B609-E404-465F-99D3-19D1C848A067}" type="datetimeFigureOut">
              <a:rPr lang="ru-RU" smtClean="0"/>
              <a:t>06.09.2023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144A960-185F-40A4-DF1E-DC20D1D4C9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7855EF0-43A9-5099-3F44-E9FDAAE53D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59BF2-5A01-4DDE-ADF9-F1037FA0D7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25190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F176B85-2FE5-EC8B-FEB4-13CA1462E9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1C7511F5-B813-5018-7E7C-7866062411D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7795C5C-8F32-E671-E394-1B1F965674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4AF4B0A-BEAC-0DC4-24D5-D89E73969C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58B609-E404-465F-99D3-19D1C848A067}" type="datetimeFigureOut">
              <a:rPr lang="ru-RU" smtClean="0"/>
              <a:t>06.09.2023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18A0330-9FF4-23D2-5701-D39AB26946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40E6E7C-A18C-2427-AF18-1B2273406D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59BF2-5A01-4DDE-ADF9-F1037FA0D7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41645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18649E3-C366-DBA3-1312-17FACEE7ED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20F4A2C-B57B-93A5-698E-6C538B20E8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D3CF29D-2E4A-93E3-2549-1E67AA7D738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58B609-E404-465F-99D3-19D1C848A067}" type="datetimeFigureOut">
              <a:rPr lang="ru-RU" smtClean="0"/>
              <a:t>06.09.2023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FC872AE-2E8E-214E-95CE-CF6AF9D416B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A930FA7-2B2B-49D2-B4EB-0BEC9B1366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959BF2-5A01-4DDE-ADF9-F1037FA0D7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9333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7.png"/><Relationship Id="rId18" Type="http://schemas.openxmlformats.org/officeDocument/2006/relationships/customXml" Target="../ink/ink9.xml"/><Relationship Id="rId26" Type="http://schemas.openxmlformats.org/officeDocument/2006/relationships/customXml" Target="../ink/ink13.xml"/><Relationship Id="rId39" Type="http://schemas.openxmlformats.org/officeDocument/2006/relationships/image" Target="../media/image20.png"/><Relationship Id="rId21" Type="http://schemas.openxmlformats.org/officeDocument/2006/relationships/image" Target="../media/image11.png"/><Relationship Id="rId34" Type="http://schemas.openxmlformats.org/officeDocument/2006/relationships/customXml" Target="../ink/ink17.xml"/><Relationship Id="rId42" Type="http://schemas.openxmlformats.org/officeDocument/2006/relationships/customXml" Target="../ink/ink21.xml"/><Relationship Id="rId47" Type="http://schemas.openxmlformats.org/officeDocument/2006/relationships/image" Target="../media/image24.png"/><Relationship Id="rId50" Type="http://schemas.openxmlformats.org/officeDocument/2006/relationships/customXml" Target="../ink/ink25.xml"/><Relationship Id="rId55" Type="http://schemas.openxmlformats.org/officeDocument/2006/relationships/image" Target="../media/image28.png"/><Relationship Id="rId63" Type="http://schemas.openxmlformats.org/officeDocument/2006/relationships/customXml" Target="../ink/ink33.xml"/><Relationship Id="rId68" Type="http://schemas.openxmlformats.org/officeDocument/2006/relationships/image" Target="../media/image33.png"/><Relationship Id="rId7" Type="http://schemas.openxmlformats.org/officeDocument/2006/relationships/image" Target="../media/image4.png"/><Relationship Id="rId71" Type="http://schemas.openxmlformats.org/officeDocument/2006/relationships/customXml" Target="../ink/ink37.xml"/><Relationship Id="rId2" Type="http://schemas.openxmlformats.org/officeDocument/2006/relationships/customXml" Target="../ink/ink1.xml"/><Relationship Id="rId16" Type="http://schemas.openxmlformats.org/officeDocument/2006/relationships/customXml" Target="../ink/ink8.xml"/><Relationship Id="rId29" Type="http://schemas.openxmlformats.org/officeDocument/2006/relationships/image" Target="../media/image15.png"/><Relationship Id="rId11" Type="http://schemas.openxmlformats.org/officeDocument/2006/relationships/image" Target="../media/image6.png"/><Relationship Id="rId24" Type="http://schemas.openxmlformats.org/officeDocument/2006/relationships/customXml" Target="../ink/ink12.xml"/><Relationship Id="rId32" Type="http://schemas.openxmlformats.org/officeDocument/2006/relationships/customXml" Target="../ink/ink16.xml"/><Relationship Id="rId37" Type="http://schemas.openxmlformats.org/officeDocument/2006/relationships/image" Target="../media/image19.png"/><Relationship Id="rId40" Type="http://schemas.openxmlformats.org/officeDocument/2006/relationships/customXml" Target="../ink/ink20.xml"/><Relationship Id="rId45" Type="http://schemas.openxmlformats.org/officeDocument/2006/relationships/image" Target="../media/image23.png"/><Relationship Id="rId53" Type="http://schemas.openxmlformats.org/officeDocument/2006/relationships/image" Target="../media/image27.png"/><Relationship Id="rId58" Type="http://schemas.openxmlformats.org/officeDocument/2006/relationships/customXml" Target="../ink/ink29.xml"/><Relationship Id="rId66" Type="http://schemas.openxmlformats.org/officeDocument/2006/relationships/image" Target="../media/image32.png"/><Relationship Id="rId5" Type="http://schemas.openxmlformats.org/officeDocument/2006/relationships/image" Target="../media/image3.png"/><Relationship Id="rId15" Type="http://schemas.openxmlformats.org/officeDocument/2006/relationships/image" Target="../media/image8.png"/><Relationship Id="rId23" Type="http://schemas.openxmlformats.org/officeDocument/2006/relationships/image" Target="../media/image12.png"/><Relationship Id="rId28" Type="http://schemas.openxmlformats.org/officeDocument/2006/relationships/customXml" Target="../ink/ink14.xml"/><Relationship Id="rId36" Type="http://schemas.openxmlformats.org/officeDocument/2006/relationships/customXml" Target="../ink/ink18.xml"/><Relationship Id="rId49" Type="http://schemas.openxmlformats.org/officeDocument/2006/relationships/image" Target="../media/image25.png"/><Relationship Id="rId57" Type="http://schemas.openxmlformats.org/officeDocument/2006/relationships/image" Target="../media/image29.png"/><Relationship Id="rId61" Type="http://schemas.openxmlformats.org/officeDocument/2006/relationships/customXml" Target="../ink/ink31.xml"/><Relationship Id="rId10" Type="http://schemas.openxmlformats.org/officeDocument/2006/relationships/customXml" Target="../ink/ink5.xml"/><Relationship Id="rId19" Type="http://schemas.openxmlformats.org/officeDocument/2006/relationships/image" Target="../media/image10.png"/><Relationship Id="rId31" Type="http://schemas.openxmlformats.org/officeDocument/2006/relationships/image" Target="../media/image16.png"/><Relationship Id="rId44" Type="http://schemas.openxmlformats.org/officeDocument/2006/relationships/customXml" Target="../ink/ink22.xml"/><Relationship Id="rId52" Type="http://schemas.openxmlformats.org/officeDocument/2006/relationships/customXml" Target="../ink/ink26.xml"/><Relationship Id="rId60" Type="http://schemas.openxmlformats.org/officeDocument/2006/relationships/customXml" Target="../ink/ink30.xml"/><Relationship Id="rId65" Type="http://schemas.openxmlformats.org/officeDocument/2006/relationships/customXml" Target="../ink/ink34.xml"/><Relationship Id="rId73" Type="http://schemas.openxmlformats.org/officeDocument/2006/relationships/customXml" Target="../ink/ink39.xml"/><Relationship Id="rId4" Type="http://schemas.openxmlformats.org/officeDocument/2006/relationships/customXml" Target="../ink/ink2.xml"/><Relationship Id="rId9" Type="http://schemas.openxmlformats.org/officeDocument/2006/relationships/image" Target="../media/image5.png"/><Relationship Id="rId14" Type="http://schemas.openxmlformats.org/officeDocument/2006/relationships/customXml" Target="../ink/ink7.xml"/><Relationship Id="rId22" Type="http://schemas.openxmlformats.org/officeDocument/2006/relationships/customXml" Target="../ink/ink11.xml"/><Relationship Id="rId27" Type="http://schemas.openxmlformats.org/officeDocument/2006/relationships/image" Target="../media/image14.png"/><Relationship Id="rId30" Type="http://schemas.openxmlformats.org/officeDocument/2006/relationships/customXml" Target="../ink/ink15.xml"/><Relationship Id="rId35" Type="http://schemas.openxmlformats.org/officeDocument/2006/relationships/image" Target="../media/image18.png"/><Relationship Id="rId43" Type="http://schemas.openxmlformats.org/officeDocument/2006/relationships/image" Target="../media/image22.png"/><Relationship Id="rId48" Type="http://schemas.openxmlformats.org/officeDocument/2006/relationships/customXml" Target="../ink/ink24.xml"/><Relationship Id="rId56" Type="http://schemas.openxmlformats.org/officeDocument/2006/relationships/customXml" Target="../ink/ink28.xml"/><Relationship Id="rId64" Type="http://schemas.openxmlformats.org/officeDocument/2006/relationships/image" Target="../media/image31.png"/><Relationship Id="rId69" Type="http://schemas.openxmlformats.org/officeDocument/2006/relationships/customXml" Target="../ink/ink36.xml"/><Relationship Id="rId8" Type="http://schemas.openxmlformats.org/officeDocument/2006/relationships/customXml" Target="../ink/ink4.xml"/><Relationship Id="rId51" Type="http://schemas.openxmlformats.org/officeDocument/2006/relationships/image" Target="../media/image26.png"/><Relationship Id="rId72" Type="http://schemas.openxmlformats.org/officeDocument/2006/relationships/customXml" Target="../ink/ink38.xml"/><Relationship Id="rId3" Type="http://schemas.openxmlformats.org/officeDocument/2006/relationships/image" Target="../media/image2.png"/><Relationship Id="rId12" Type="http://schemas.openxmlformats.org/officeDocument/2006/relationships/customXml" Target="../ink/ink6.xml"/><Relationship Id="rId17" Type="http://schemas.openxmlformats.org/officeDocument/2006/relationships/image" Target="../media/image9.png"/><Relationship Id="rId25" Type="http://schemas.openxmlformats.org/officeDocument/2006/relationships/image" Target="../media/image13.png"/><Relationship Id="rId33" Type="http://schemas.openxmlformats.org/officeDocument/2006/relationships/image" Target="../media/image17.png"/><Relationship Id="rId38" Type="http://schemas.openxmlformats.org/officeDocument/2006/relationships/customXml" Target="../ink/ink19.xml"/><Relationship Id="rId46" Type="http://schemas.openxmlformats.org/officeDocument/2006/relationships/customXml" Target="../ink/ink23.xml"/><Relationship Id="rId59" Type="http://schemas.openxmlformats.org/officeDocument/2006/relationships/image" Target="../media/image30.png"/><Relationship Id="rId67" Type="http://schemas.openxmlformats.org/officeDocument/2006/relationships/customXml" Target="../ink/ink35.xml"/><Relationship Id="rId20" Type="http://schemas.openxmlformats.org/officeDocument/2006/relationships/customXml" Target="../ink/ink10.xml"/><Relationship Id="rId41" Type="http://schemas.openxmlformats.org/officeDocument/2006/relationships/image" Target="../media/image21.png"/><Relationship Id="rId54" Type="http://schemas.openxmlformats.org/officeDocument/2006/relationships/customXml" Target="../ink/ink27.xml"/><Relationship Id="rId62" Type="http://schemas.openxmlformats.org/officeDocument/2006/relationships/customXml" Target="../ink/ink32.xml"/><Relationship Id="rId70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customXml" Target="../ink/ink43.xml"/><Relationship Id="rId3" Type="http://schemas.openxmlformats.org/officeDocument/2006/relationships/image" Target="../media/image35.png"/><Relationship Id="rId7" Type="http://schemas.openxmlformats.org/officeDocument/2006/relationships/image" Target="../media/image37.png"/><Relationship Id="rId2" Type="http://schemas.openxmlformats.org/officeDocument/2006/relationships/customXml" Target="../ink/ink40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42.xml"/><Relationship Id="rId5" Type="http://schemas.openxmlformats.org/officeDocument/2006/relationships/image" Target="../media/image36.png"/><Relationship Id="rId4" Type="http://schemas.openxmlformats.org/officeDocument/2006/relationships/customXml" Target="../ink/ink41.xml"/><Relationship Id="rId9" Type="http://schemas.openxmlformats.org/officeDocument/2006/relationships/image" Target="../media/image3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7E468AE9-F0FB-E315-5BF5-605982332FA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35116" y="1122363"/>
            <a:ext cx="7704334" cy="2387600"/>
          </a:xfrm>
        </p:spPr>
        <p:txBody>
          <a:bodyPr>
            <a:normAutofit fontScale="90000"/>
          </a:bodyPr>
          <a:lstStyle/>
          <a:p>
            <a:r>
              <a:rPr lang="ru-RU" b="1" dirty="0">
                <a:latin typeface="Arial Black" panose="020B0A04020102020204" pitchFamily="34" charset="0"/>
              </a:rPr>
              <a:t>Место коммуникации в современном деловом мире</a:t>
            </a:r>
          </a:p>
        </p:txBody>
      </p:sp>
      <p:sp>
        <p:nvSpPr>
          <p:cNvPr id="5" name="Подзаголовок 4">
            <a:extLst>
              <a:ext uri="{FF2B5EF4-FFF2-40B4-BE49-F238E27FC236}">
                <a16:creationId xmlns:a16="http://schemas.microsoft.com/office/drawing/2014/main" id="{C7741F3F-E54E-7D63-5EAC-8FC4AAFB77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210647"/>
            <a:ext cx="9144000" cy="1655762"/>
          </a:xfrm>
        </p:spPr>
        <p:txBody>
          <a:bodyPr>
            <a:noAutofit/>
          </a:bodyPr>
          <a:lstStyle/>
          <a:p>
            <a:r>
              <a:rPr lang="ru-RU" sz="2800" b="1" dirty="0"/>
              <a:t>Общение – основа социализации человека.</a:t>
            </a:r>
          </a:p>
          <a:p>
            <a:r>
              <a:rPr lang="ru-RU" sz="2800" b="1" dirty="0"/>
              <a:t>Структура и виды общения </a:t>
            </a:r>
            <a:r>
              <a:rPr lang="ru-RU" sz="2800" b="1" dirty="0" err="1"/>
              <a:t>общения</a:t>
            </a:r>
            <a:r>
              <a:rPr lang="ru-RU" sz="2800" b="1" dirty="0"/>
              <a:t>.</a:t>
            </a:r>
          </a:p>
          <a:p>
            <a:r>
              <a:rPr lang="ru-RU" sz="2800" b="1" dirty="0"/>
              <a:t>Специфика делового общения.</a:t>
            </a:r>
          </a:p>
          <a:p>
            <a:r>
              <a:rPr lang="ru-RU" sz="2800" b="1" dirty="0"/>
              <a:t>Коммуникативная модель.</a:t>
            </a:r>
          </a:p>
        </p:txBody>
      </p:sp>
      <p:pic>
        <p:nvPicPr>
          <p:cNvPr id="6" name="Объект 4" descr="Изображение выглядит как текст, мужчина, человек, музыка&#10;&#10;Автоматически созданное описание">
            <a:extLst>
              <a:ext uri="{FF2B5EF4-FFF2-40B4-BE49-F238E27FC236}">
                <a16:creationId xmlns:a16="http://schemas.microsoft.com/office/drawing/2014/main" id="{8DE21BA4-D0A5-2A7C-6EED-51F8764695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8758"/>
            <a:ext cx="4624848" cy="3245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1846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>
            <a:extLst>
              <a:ext uri="{FF2B5EF4-FFF2-40B4-BE49-F238E27FC236}">
                <a16:creationId xmlns:a16="http://schemas.microsoft.com/office/drawing/2014/main" id="{7A61C1B0-76AA-2A42-C7D7-277A8C66311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274638"/>
            <a:ext cx="8229600" cy="850900"/>
          </a:xfrm>
        </p:spPr>
        <p:txBody>
          <a:bodyPr/>
          <a:lstStyle/>
          <a:p>
            <a:r>
              <a:rPr lang="ru-RU" altLang="ru-RU" b="1" u="sng"/>
              <a:t>Коммуникативная ситуация</a:t>
            </a:r>
          </a:p>
        </p:txBody>
      </p:sp>
      <p:sp>
        <p:nvSpPr>
          <p:cNvPr id="26627" name="Rectangle 3">
            <a:extLst>
              <a:ext uri="{FF2B5EF4-FFF2-40B4-BE49-F238E27FC236}">
                <a16:creationId xmlns:a16="http://schemas.microsoft.com/office/drawing/2014/main" id="{51F5C33C-3B48-5F41-53EE-367BF6A8F34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45432" y="1412874"/>
            <a:ext cx="11325726" cy="5170487"/>
          </a:xfrm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ru-RU" altLang="ru-RU" sz="2000" b="1" dirty="0"/>
              <a:t>– </a:t>
            </a:r>
            <a:r>
              <a:rPr lang="ru-RU" altLang="ru-RU" sz="2000" dirty="0"/>
              <a:t>это ситуация речевого общения двух и более людей.</a:t>
            </a:r>
            <a:r>
              <a:rPr lang="ru-RU" altLang="ru-RU" sz="2000" i="1" dirty="0"/>
              <a:t> </a:t>
            </a:r>
            <a:r>
              <a:rPr lang="ru-RU" altLang="ru-RU" sz="2000" dirty="0"/>
              <a:t>  </a:t>
            </a:r>
            <a:endParaRPr lang="ru-RU" altLang="ru-RU" sz="2000" b="1" dirty="0"/>
          </a:p>
          <a:p>
            <a:pPr>
              <a:lnSpc>
                <a:spcPct val="80000"/>
              </a:lnSpc>
              <a:buFontTx/>
              <a:buNone/>
            </a:pPr>
            <a:r>
              <a:rPr lang="ru-RU" altLang="ru-RU" sz="2000" b="1" dirty="0"/>
              <a:t>1) говорящий (адресант);       2) слушающий (адресат);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altLang="ru-RU" sz="2000" b="1" dirty="0"/>
              <a:t>3) отношения между говорящим и слушающим и связанная с этим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altLang="ru-RU" sz="2000" b="1" dirty="0"/>
              <a:t>4) тональность общения (официальная – нейтральная – дружеская);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altLang="ru-RU" sz="2000" b="1" dirty="0"/>
              <a:t> 5) цель;            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altLang="ru-RU" sz="2000" b="1" dirty="0"/>
              <a:t> 6) средство общения (язык или его подсистема – диалект, стиль, а также паралингвистические средства – жесты, мимика);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altLang="ru-RU" sz="2000" b="1" dirty="0"/>
              <a:t> 7) способ общения (устный/письменный,              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altLang="ru-RU" sz="2000" b="1" dirty="0"/>
              <a:t>                                                                контактный/</a:t>
            </a:r>
            <a:r>
              <a:rPr lang="ru-RU" altLang="ru-RU" sz="2000" b="1" dirty="0" err="1"/>
              <a:t>дистантный</a:t>
            </a:r>
            <a:r>
              <a:rPr lang="ru-RU" altLang="ru-RU" sz="2000" b="1" dirty="0"/>
              <a:t>);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altLang="ru-RU" sz="2000" b="1" dirty="0"/>
              <a:t> 8) место общения.</a:t>
            </a:r>
            <a:r>
              <a:rPr lang="ru-RU" altLang="ru-RU" sz="2000" dirty="0"/>
              <a:t> </a:t>
            </a:r>
          </a:p>
          <a:p>
            <a:pPr>
              <a:lnSpc>
                <a:spcPct val="80000"/>
              </a:lnSpc>
              <a:buFontTx/>
              <a:buNone/>
            </a:pPr>
            <a:endParaRPr lang="ru-RU" altLang="ru-RU" sz="2000" dirty="0"/>
          </a:p>
          <a:p>
            <a:pPr>
              <a:lnSpc>
                <a:spcPct val="80000"/>
              </a:lnSpc>
            </a:pPr>
            <a:r>
              <a:rPr lang="ru-RU" altLang="ru-RU" sz="2000" dirty="0"/>
              <a:t>Это – ситуативные переменные </a:t>
            </a:r>
          </a:p>
          <a:p>
            <a:pPr>
              <a:lnSpc>
                <a:spcPct val="80000"/>
              </a:lnSpc>
            </a:pPr>
            <a:endParaRPr lang="ru-RU" altLang="ru-RU" sz="200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8064BAF-CE64-84C0-F826-2773CA0849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Воланд о Боге">
            <a:hlinkClick r:id="" action="ppaction://media"/>
            <a:extLst>
              <a:ext uri="{FF2B5EF4-FFF2-40B4-BE49-F238E27FC236}">
                <a16:creationId xmlns:a16="http://schemas.microsoft.com/office/drawing/2014/main" id="{5596BCBD-2B57-9873-D0D5-DEDE56EA898F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7625" y="112295"/>
            <a:ext cx="10637149" cy="6000500"/>
          </a:xfrm>
        </p:spPr>
      </p:pic>
    </p:spTree>
    <p:extLst>
      <p:ext uri="{BB962C8B-B14F-4D97-AF65-F5344CB8AC3E}">
        <p14:creationId xmlns:p14="http://schemas.microsoft.com/office/powerpoint/2010/main" val="2334848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501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>
            <a:extLst>
              <a:ext uri="{FF2B5EF4-FFF2-40B4-BE49-F238E27FC236}">
                <a16:creationId xmlns:a16="http://schemas.microsoft.com/office/drawing/2014/main" id="{C6CC5DDA-B819-1A29-8742-6BCD18E5625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32611" y="365125"/>
            <a:ext cx="11510210" cy="1325563"/>
          </a:xfrm>
        </p:spPr>
        <p:txBody>
          <a:bodyPr>
            <a:normAutofit/>
          </a:bodyPr>
          <a:lstStyle/>
          <a:p>
            <a:r>
              <a:rPr lang="ru-RU" altLang="ru-RU" sz="3600" b="1" dirty="0"/>
              <a:t>Проанализируйте  изменение составляющих Ком. сит.</a:t>
            </a:r>
          </a:p>
        </p:txBody>
      </p:sp>
      <p:sp>
        <p:nvSpPr>
          <p:cNvPr id="28675" name="Rectangle 3">
            <a:extLst>
              <a:ext uri="{FF2B5EF4-FFF2-40B4-BE49-F238E27FC236}">
                <a16:creationId xmlns:a16="http://schemas.microsoft.com/office/drawing/2014/main" id="{024758E4-D2B4-AB14-B38B-226976F80F9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ru-RU" altLang="ru-RU" i="1" u="sng" dirty="0"/>
              <a:t>Общение преподавателя и студента</a:t>
            </a:r>
          </a:p>
          <a:p>
            <a:pPr>
              <a:lnSpc>
                <a:spcPct val="80000"/>
              </a:lnSpc>
            </a:pPr>
            <a:r>
              <a:rPr lang="ru-RU" altLang="ru-RU" i="1" dirty="0"/>
              <a:t> В кабинете   декана    факультета  </a:t>
            </a:r>
            <a:r>
              <a:rPr lang="ru-RU" altLang="ru-RU" i="1" u="sng" dirty="0"/>
              <a:t> </a:t>
            </a:r>
          </a:p>
          <a:p>
            <a:pPr>
              <a:lnSpc>
                <a:spcPct val="80000"/>
              </a:lnSpc>
            </a:pPr>
            <a:r>
              <a:rPr lang="ru-RU" altLang="ru-RU" i="1" dirty="0"/>
              <a:t>На собрании коллектива</a:t>
            </a:r>
            <a:r>
              <a:rPr lang="ru-RU" altLang="ru-RU" i="1" u="sng" dirty="0"/>
              <a:t> </a:t>
            </a:r>
            <a:r>
              <a:rPr lang="ru-RU" altLang="ru-RU" i="1" dirty="0"/>
              <a:t> </a:t>
            </a:r>
            <a:r>
              <a:rPr lang="ru-RU" altLang="ru-RU" dirty="0"/>
              <a:t> </a:t>
            </a:r>
            <a:endParaRPr lang="ru-RU" altLang="ru-RU" i="1" dirty="0"/>
          </a:p>
          <a:p>
            <a:pPr>
              <a:lnSpc>
                <a:spcPct val="80000"/>
              </a:lnSpc>
            </a:pPr>
            <a:r>
              <a:rPr lang="ru-RU" altLang="ru-RU" i="1" dirty="0"/>
              <a:t>В «транспортной» ситуации –   едут в автобусе – при ролях «пассажир – пассажир»  </a:t>
            </a:r>
          </a:p>
          <a:p>
            <a:pPr>
              <a:lnSpc>
                <a:spcPct val="80000"/>
              </a:lnSpc>
            </a:pPr>
            <a:r>
              <a:rPr lang="ru-RU" altLang="ru-RU" i="1" dirty="0"/>
              <a:t> Если преподаватель и студент знакомы друг с другом  в  обстановке учебного места   </a:t>
            </a:r>
          </a:p>
          <a:p>
            <a:pPr>
              <a:lnSpc>
                <a:spcPct val="80000"/>
              </a:lnSpc>
            </a:pPr>
            <a:r>
              <a:rPr lang="ru-RU" altLang="ru-RU" i="1" dirty="0"/>
              <a:t>              вне этой обстановки   </a:t>
            </a:r>
            <a:endParaRPr lang="ru-RU" altLang="ru-RU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D86BC77-2C78-FB00-AE70-7EFDC95FCC36}"/>
              </a:ext>
            </a:extLst>
          </p:cNvPr>
          <p:cNvSpPr txBox="1"/>
          <p:nvPr/>
        </p:nvSpPr>
        <p:spPr>
          <a:xfrm>
            <a:off x="417095" y="5665569"/>
            <a:ext cx="1151021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altLang="ru-RU" sz="3600" dirty="0"/>
              <a:t>Придумайте ситуацию общения и объяснить, что происходит, если  изменяется одна из составляющих КС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714356"/>
          </a:xfrm>
        </p:spPr>
        <p:txBody>
          <a:bodyPr>
            <a:normAutofit/>
          </a:bodyPr>
          <a:lstStyle/>
          <a:p>
            <a:r>
              <a:rPr lang="ru-RU" dirty="0">
                <a:highlight>
                  <a:srgbClr val="FFFF00"/>
                </a:highlight>
                <a:latin typeface="Arial Black" pitchFamily="34" charset="0"/>
              </a:rPr>
              <a:t>Деловое общение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9666" y="714356"/>
            <a:ext cx="11422504" cy="5929354"/>
          </a:xfrm>
        </p:spPr>
        <p:txBody>
          <a:bodyPr>
            <a:normAutofit fontScale="92500"/>
          </a:bodyPr>
          <a:lstStyle/>
          <a:p>
            <a:pPr>
              <a:buNone/>
            </a:pPr>
            <a:r>
              <a:rPr lang="ru-RU" b="1" dirty="0">
                <a:solidFill>
                  <a:srgbClr val="FF0000"/>
                </a:solidFill>
              </a:rPr>
              <a:t>многоплановый процесс развития контактов между людьми в служебной сфере. </a:t>
            </a:r>
          </a:p>
          <a:p>
            <a:pPr>
              <a:buNone/>
            </a:pPr>
            <a:r>
              <a:rPr lang="ru-RU" b="1" dirty="0">
                <a:solidFill>
                  <a:srgbClr val="FF0000"/>
                </a:solidFill>
              </a:rPr>
              <a:t> </a:t>
            </a:r>
            <a:r>
              <a:rPr lang="ru-RU" b="1" dirty="0"/>
              <a:t>Регламентированность</a:t>
            </a:r>
            <a:r>
              <a:rPr lang="ru-RU" dirty="0"/>
              <a:t>  - подчинение установленным  ограничениям, которые определяются нац., культ. традициями, </a:t>
            </a:r>
            <a:r>
              <a:rPr lang="ru-RU" dirty="0" err="1"/>
              <a:t>профес</a:t>
            </a:r>
            <a:r>
              <a:rPr lang="ru-RU" dirty="0"/>
              <a:t>. и </a:t>
            </a:r>
            <a:r>
              <a:rPr lang="ru-RU" dirty="0" err="1"/>
              <a:t>этич</a:t>
            </a:r>
            <a:r>
              <a:rPr lang="ru-RU" dirty="0"/>
              <a:t> принципами.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ru-RU" sz="3200" dirty="0">
                <a:latin typeface="Times New Roman" pitchFamily="18" charset="0"/>
              </a:rPr>
              <a:t>Официально-деловой стиль литературного языка  - совокупность языковых средств, обслуживающих сферы правовой, законодательной , деловой, профессиональной  деятельности человека</a:t>
            </a:r>
            <a:r>
              <a:rPr lang="ru-RU" sz="3200" dirty="0"/>
              <a:t>, </a:t>
            </a:r>
            <a:r>
              <a:rPr lang="ru-RU" sz="3200" b="1" dirty="0"/>
              <a:t>  </a:t>
            </a:r>
            <a:r>
              <a:rPr lang="ru-RU" sz="3200" b="1" dirty="0">
                <a:solidFill>
                  <a:srgbClr val="CC3300"/>
                </a:solidFill>
              </a:rPr>
              <a:t>т.е. отношений, возникающих </a:t>
            </a:r>
          </a:p>
          <a:p>
            <a:pPr eaLnBrk="1" hangingPunct="1">
              <a:lnSpc>
                <a:spcPct val="90000"/>
              </a:lnSpc>
            </a:pPr>
            <a:r>
              <a:rPr lang="ru-RU" sz="3200" b="1" dirty="0"/>
              <a:t>между органами государства, </a:t>
            </a:r>
          </a:p>
          <a:p>
            <a:pPr eaLnBrk="1" hangingPunct="1">
              <a:lnSpc>
                <a:spcPct val="90000"/>
              </a:lnSpc>
            </a:pPr>
            <a:r>
              <a:rPr lang="ru-RU" sz="3200" b="1" dirty="0"/>
              <a:t>между организациями или внутри них, </a:t>
            </a:r>
          </a:p>
          <a:p>
            <a:pPr eaLnBrk="1" hangingPunct="1">
              <a:lnSpc>
                <a:spcPct val="90000"/>
              </a:lnSpc>
            </a:pPr>
            <a:r>
              <a:rPr lang="ru-RU" sz="3200" b="1" dirty="0"/>
              <a:t>между организациями и частными лицами в процессе их производственной, хозяйственной, юридической деятельности .</a:t>
            </a:r>
            <a:r>
              <a:rPr lang="ru-RU" sz="3200" dirty="0"/>
              <a:t> </a:t>
            </a:r>
          </a:p>
          <a:p>
            <a:r>
              <a:rPr lang="ru-RU" b="1" dirty="0"/>
              <a:t> </a:t>
            </a:r>
            <a:endParaRPr lang="ru-RU" dirty="0"/>
          </a:p>
          <a:p>
            <a:endParaRPr lang="ru-RU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6E3AB50B-175C-4278-A190-7367300A10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9800" y="316860"/>
            <a:ext cx="7886700" cy="488156"/>
          </a:xfrm>
        </p:spPr>
        <p:txBody>
          <a:bodyPr>
            <a:noAutofit/>
          </a:bodyPr>
          <a:lstStyle/>
          <a:p>
            <a:pPr algn="ctr"/>
            <a:r>
              <a:rPr lang="ru-RU" sz="4050" b="1" dirty="0">
                <a:solidFill>
                  <a:srgbClr val="002060"/>
                </a:solidFill>
              </a:rPr>
              <a:t>Виды делового общения </a:t>
            </a:r>
          </a:p>
        </p:txBody>
      </p:sp>
      <p:sp>
        <p:nvSpPr>
          <p:cNvPr id="5" name="Объект 4">
            <a:extLst>
              <a:ext uri="{FF2B5EF4-FFF2-40B4-BE49-F238E27FC236}">
                <a16:creationId xmlns:a16="http://schemas.microsoft.com/office/drawing/2014/main" id="{199D2EB7-117E-45ED-AFD0-66ECBE164BF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34518" y="805016"/>
            <a:ext cx="5304332" cy="5195734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ru-RU" sz="3900" b="1" dirty="0">
                <a:solidFill>
                  <a:srgbClr val="002060"/>
                </a:solidFill>
              </a:rPr>
              <a:t>Письменное </a:t>
            </a:r>
          </a:p>
          <a:p>
            <a:r>
              <a:rPr lang="ru-RU" sz="3075" b="1" dirty="0"/>
              <a:t>СТАНДАРТИЗОВАННОСТЬ-</a:t>
            </a:r>
            <a:r>
              <a:rPr lang="ru-RU" altLang="ru-RU" sz="3075" b="1" dirty="0"/>
              <a:t> </a:t>
            </a:r>
            <a:r>
              <a:rPr lang="ru-RU" altLang="ru-RU" sz="3075" dirty="0"/>
              <a:t>соответствие единообразному образцу</a:t>
            </a:r>
            <a:endParaRPr lang="ru-RU" sz="3075" dirty="0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ru-RU" altLang="ru-RU" sz="3075" dirty="0"/>
              <a:t>а) </a:t>
            </a:r>
            <a:r>
              <a:rPr lang="ru-RU" altLang="ru-RU" sz="3075" b="1" dirty="0">
                <a:solidFill>
                  <a:srgbClr val="002060"/>
                </a:solidFill>
              </a:rPr>
              <a:t>широкое использование готовых, уже утвердившихся словесных формул, трафаретов; 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ru-RU" altLang="ru-RU" sz="3075" b="1" dirty="0">
                <a:solidFill>
                  <a:srgbClr val="002060"/>
                </a:solidFill>
              </a:rPr>
              <a:t> б)   частотная повторяемость  языковых элементов, отказ  от использования выразительных средств языка.</a:t>
            </a:r>
            <a:br>
              <a:rPr lang="ru-RU" altLang="ru-RU" sz="3075" b="1" dirty="0">
                <a:solidFill>
                  <a:srgbClr val="002060"/>
                </a:solidFill>
              </a:rPr>
            </a:br>
            <a:endParaRPr lang="ru-RU" sz="3075" dirty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ru-RU" sz="3075" dirty="0"/>
              <a:t>Внешнее оформление  делового текста   +     речевые формулы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D8552044-6D8F-411D-9A88-57A2958004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53150" y="805016"/>
            <a:ext cx="5418632" cy="5043334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ru-RU" sz="3825" b="1" dirty="0">
                <a:solidFill>
                  <a:srgbClr val="002060"/>
                </a:solidFill>
              </a:rPr>
              <a:t>Устное</a:t>
            </a:r>
            <a:r>
              <a:rPr lang="ru-RU" dirty="0"/>
              <a:t> </a:t>
            </a:r>
          </a:p>
          <a:p>
            <a:r>
              <a:rPr lang="ru-RU" sz="3450" b="1" dirty="0"/>
              <a:t>ВЕЖЛИВОСТЬ </a:t>
            </a:r>
            <a:r>
              <a:rPr lang="ru-RU" dirty="0"/>
              <a:t>как категория </a:t>
            </a:r>
            <a:r>
              <a:rPr lang="ru-RU" sz="3000" b="1" dirty="0"/>
              <a:t>делового этикета </a:t>
            </a:r>
            <a:r>
              <a:rPr lang="ru-RU" dirty="0"/>
              <a:t>- </a:t>
            </a:r>
            <a:r>
              <a:rPr lang="ru-RU" sz="2550" b="1" dirty="0"/>
              <a:t>регламентированность взаимодействия</a:t>
            </a:r>
          </a:p>
          <a:p>
            <a:pPr marL="0" indent="0">
              <a:buNone/>
            </a:pPr>
            <a:r>
              <a:rPr lang="ru-RU" b="1" dirty="0">
                <a:solidFill>
                  <a:srgbClr val="002060"/>
                </a:solidFill>
              </a:rPr>
              <a:t>Соблюдения этикета в общении  </a:t>
            </a:r>
          </a:p>
          <a:p>
            <a:pPr marL="0" indent="0">
              <a:buNone/>
            </a:pPr>
            <a:r>
              <a:rPr lang="ru-RU" sz="2550" b="1" dirty="0">
                <a:solidFill>
                  <a:srgbClr val="C00000"/>
                </a:solidFill>
              </a:rPr>
              <a:t>Речевой этикет </a:t>
            </a:r>
            <a:r>
              <a:rPr lang="ru-RU" sz="2550" b="1" dirty="0"/>
              <a:t>–</a:t>
            </a:r>
            <a:r>
              <a:rPr lang="ru-RU" sz="2550" dirty="0"/>
              <a:t> разработанные нормы поведения, готовые формулы для организации ситуаций приветствий, просьбы, благодарности, прощания.  </a:t>
            </a:r>
          </a:p>
          <a:p>
            <a:pPr marL="0" indent="0">
              <a:buNone/>
            </a:pPr>
            <a:r>
              <a:rPr lang="ru-RU" sz="2550" b="1" dirty="0"/>
              <a:t>простые </a:t>
            </a:r>
            <a:r>
              <a:rPr lang="ru-RU" sz="2550" dirty="0"/>
              <a:t> (стилистически нейтральные)  </a:t>
            </a:r>
            <a:r>
              <a:rPr lang="ru-RU" sz="2550" i="1" dirty="0"/>
              <a:t>Согласен</a:t>
            </a:r>
          </a:p>
          <a:p>
            <a:pPr marL="0" indent="0">
              <a:buNone/>
            </a:pPr>
            <a:r>
              <a:rPr lang="ru-RU" sz="2550" b="1" dirty="0"/>
              <a:t>сложные</a:t>
            </a:r>
            <a:r>
              <a:rPr lang="ru-RU" sz="2550" dirty="0"/>
              <a:t> (стилистически повышенные): </a:t>
            </a:r>
            <a:r>
              <a:rPr lang="ru-RU" sz="2550" i="1" dirty="0"/>
              <a:t>Нельзя не согласиться. Такое  предложение нас устраивает..</a:t>
            </a:r>
            <a:endParaRPr lang="ru-RU" sz="2550" dirty="0"/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5978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8D451A8-E4BD-729F-2F9C-3BAECF67B1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rgbClr val="0070C0"/>
                </a:solidFill>
              </a:rPr>
              <a:t>Домашнее задание 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B85BC6D-CD22-1A87-309C-1187B95DAB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0550" y="1474131"/>
            <a:ext cx="10515600" cy="1603375"/>
          </a:xfrm>
        </p:spPr>
        <p:txBody>
          <a:bodyPr>
            <a:noAutofit/>
          </a:bodyPr>
          <a:lstStyle/>
          <a:p>
            <a:pPr>
              <a:lnSpc>
                <a:spcPct val="160000"/>
              </a:lnSpc>
              <a:spcBef>
                <a:spcPts val="0"/>
              </a:spcBef>
            </a:pPr>
            <a:r>
              <a:rPr lang="ru-RU" b="1" dirty="0"/>
              <a:t>Найти примеры общения из кинофильмов, художественной литературы, из реальной жизни и прокомментировать коммуникативную ситуацию.</a:t>
            </a:r>
          </a:p>
          <a:p>
            <a:pPr>
              <a:lnSpc>
                <a:spcPct val="160000"/>
              </a:lnSpc>
              <a:spcBef>
                <a:spcPts val="0"/>
              </a:spcBef>
            </a:pPr>
            <a:r>
              <a:rPr lang="ru-RU" b="1" dirty="0"/>
              <a:t>Подготовиться к самопрезентации.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48785DD-B4D2-CA3D-8C40-D3FC4B743EC7}"/>
              </a:ext>
            </a:extLst>
          </p:cNvPr>
          <p:cNvSpPr txBox="1"/>
          <p:nvPr/>
        </p:nvSpPr>
        <p:spPr>
          <a:xfrm>
            <a:off x="1304108" y="4933952"/>
            <a:ext cx="9583783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6600" b="1" dirty="0">
                <a:solidFill>
                  <a:srgbClr val="0070C0"/>
                </a:solidFill>
              </a:rPr>
              <a:t>Спасибо за внимание! </a:t>
            </a:r>
            <a:r>
              <a:rPr lang="ru-RU" b="1" dirty="0">
                <a:solidFill>
                  <a:srgbClr val="0070C0"/>
                </a:solidFill>
              </a:rPr>
              <a:t> 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09CC411-CF19-C44D-6503-26765E9C8B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0300" y="0"/>
            <a:ext cx="2171700" cy="2105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9893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EB1E149-66E8-4252-B4B7-677533F503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315912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solidFill>
                  <a:srgbClr val="FF0000"/>
                </a:solidFill>
              </a:rPr>
              <a:t>ОЦЕНКА ЗНАНИЙ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B958858-2BCE-46DF-B7B1-11E57969E0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9783" y="809469"/>
            <a:ext cx="11426787" cy="5936105"/>
          </a:xfrm>
        </p:spPr>
        <p:txBody>
          <a:bodyPr>
            <a:normAutofit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1800" b="1" dirty="0"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600" b="1" dirty="0"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Три контрольные точки ( 20 + 20+ 20 = 60 БАЛЛОВ):</a:t>
            </a:r>
            <a:endParaRPr lang="ru-RU" sz="2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800" b="1" i="1" dirty="0"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Раздел 1.   Введение в дисциплину = Основы коммуникации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800" b="1" i="1" dirty="0"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Раздел 2. Вербальное  и невербальное общение 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800" b="1" i="1" dirty="0"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Раздел 3. Жанры устного и письменного делового общения</a:t>
            </a:r>
            <a:endParaRPr lang="ru-RU" sz="2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2600" b="1" dirty="0"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2600" b="1" i="1" dirty="0"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r>
              <a:rPr lang="ru-RU" sz="2600" b="1" i="1" dirty="0">
                <a:solidFill>
                  <a:srgbClr val="FF0000"/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368766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3280B1-1A4C-E13E-792A-859ED16612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4820" y="414420"/>
            <a:ext cx="10824411" cy="533233"/>
          </a:xfrm>
        </p:spPr>
        <p:txBody>
          <a:bodyPr>
            <a:normAutofit fontScale="90000"/>
          </a:bodyPr>
          <a:lstStyle/>
          <a:p>
            <a:r>
              <a:rPr lang="ru-RU" sz="4400" b="1" dirty="0">
                <a:highlight>
                  <a:srgbClr val="FFFF00"/>
                </a:highlight>
              </a:rPr>
              <a:t>Общение – основа социализации человека.</a:t>
            </a:r>
            <a:br>
              <a:rPr lang="ru-RU" sz="4400" b="1" dirty="0"/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0DA5C35-D9FE-78D6-BB56-21E2152C02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883" y="947653"/>
            <a:ext cx="11826518" cy="5229310"/>
          </a:xfrm>
        </p:spPr>
        <p:txBody>
          <a:bodyPr>
            <a:normAutofit/>
          </a:bodyPr>
          <a:lstStyle/>
          <a:p>
            <a:r>
              <a:rPr lang="ru-RU" dirty="0"/>
              <a:t>ЖО --------среда  ====связь</a:t>
            </a:r>
          </a:p>
          <a:p>
            <a:r>
              <a:rPr lang="ru-RU" dirty="0"/>
              <a:t>Человек --------общество =======отношения</a:t>
            </a:r>
          </a:p>
          <a:p>
            <a:pPr marL="0" indent="0">
              <a:buNone/>
            </a:pPr>
            <a:r>
              <a:rPr lang="ru-RU" dirty="0"/>
              <a:t>                     Социальная жизнь людей = система отношений:</a:t>
            </a:r>
          </a:p>
          <a:p>
            <a:pPr marL="571500" indent="-571500">
              <a:buFont typeface="+mj-lt"/>
              <a:buAutoNum type="romanUcPeriod"/>
            </a:pPr>
            <a:r>
              <a:rPr lang="ru-RU" dirty="0"/>
              <a:t>Общественные – социальные (набор действий. Социальная роль задает образец поведения  широкого диапазона).</a:t>
            </a:r>
          </a:p>
          <a:p>
            <a:pPr marL="571500" indent="-571500">
              <a:buFont typeface="+mj-lt"/>
              <a:buAutoNum type="romanUcPeriod"/>
            </a:pPr>
            <a:r>
              <a:rPr lang="ru-RU" dirty="0"/>
              <a:t>Психологические- межличностные ( на эмоциональной основе).</a:t>
            </a:r>
          </a:p>
          <a:p>
            <a:pPr marL="0" indent="0">
              <a:buNone/>
            </a:pPr>
            <a:r>
              <a:rPr lang="ru-RU" dirty="0"/>
              <a:t>         Идеологические            </a:t>
            </a:r>
            <a:r>
              <a:rPr lang="ru-RU" dirty="0">
                <a:solidFill>
                  <a:srgbClr val="FF0000"/>
                </a:solidFill>
              </a:rPr>
              <a:t>Общение как реализация 2х классов отношений</a:t>
            </a:r>
          </a:p>
          <a:p>
            <a:pPr marL="0" indent="0">
              <a:buNone/>
            </a:pPr>
            <a:r>
              <a:rPr lang="ru-RU" dirty="0"/>
              <a:t>          Политические</a:t>
            </a:r>
          </a:p>
          <a:p>
            <a:pPr marL="0" indent="0">
              <a:buNone/>
            </a:pPr>
            <a:r>
              <a:rPr lang="ru-RU" dirty="0"/>
              <a:t>          Социальные   </a:t>
            </a:r>
          </a:p>
          <a:p>
            <a:pPr marL="0" indent="0">
              <a:buNone/>
            </a:pPr>
            <a:r>
              <a:rPr lang="ru-RU" dirty="0"/>
              <a:t>          Экономические </a:t>
            </a:r>
          </a:p>
        </p:txBody>
      </p: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2">
            <p14:nvContentPartPr>
              <p14:cNvPr id="8" name="Рукописный ввод 7">
                <a:extLst>
                  <a:ext uri="{FF2B5EF4-FFF2-40B4-BE49-F238E27FC236}">
                    <a16:creationId xmlns:a16="http://schemas.microsoft.com/office/drawing/2014/main" id="{5CC63D31-39BA-2AEF-401B-650634CEE2E5}"/>
                  </a:ext>
                </a:extLst>
              </p14:cNvPr>
              <p14:cNvContentPartPr/>
              <p14:nvPr/>
            </p14:nvContentPartPr>
            <p14:xfrm>
              <a:off x="929678" y="4298293"/>
              <a:ext cx="2870280" cy="65880"/>
            </p14:xfrm>
          </p:contentPart>
        </mc:Choice>
        <mc:Fallback xmlns="">
          <p:pic>
            <p:nvPicPr>
              <p:cNvPr id="8" name="Рукописный ввод 7">
                <a:extLst>
                  <a:ext uri="{FF2B5EF4-FFF2-40B4-BE49-F238E27FC236}">
                    <a16:creationId xmlns:a16="http://schemas.microsoft.com/office/drawing/2014/main" id="{5CC63D31-39BA-2AEF-401B-650634CEE2E5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912038" y="4190293"/>
                <a:ext cx="2905920" cy="281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4">
            <p14:nvContentPartPr>
              <p14:cNvPr id="9" name="Рукописный ввод 8">
                <a:extLst>
                  <a:ext uri="{FF2B5EF4-FFF2-40B4-BE49-F238E27FC236}">
                    <a16:creationId xmlns:a16="http://schemas.microsoft.com/office/drawing/2014/main" id="{839D515D-A196-E6A3-CCCE-C42433E97F1C}"/>
                  </a:ext>
                </a:extLst>
              </p14:cNvPr>
              <p14:cNvContentPartPr/>
              <p14:nvPr/>
            </p14:nvContentPartPr>
            <p14:xfrm>
              <a:off x="914198" y="4827133"/>
              <a:ext cx="2871720" cy="49320"/>
            </p14:xfrm>
          </p:contentPart>
        </mc:Choice>
        <mc:Fallback xmlns="">
          <p:pic>
            <p:nvPicPr>
              <p:cNvPr id="9" name="Рукописный ввод 8">
                <a:extLst>
                  <a:ext uri="{FF2B5EF4-FFF2-40B4-BE49-F238E27FC236}">
                    <a16:creationId xmlns:a16="http://schemas.microsoft.com/office/drawing/2014/main" id="{839D515D-A196-E6A3-CCCE-C42433E97F1C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96198" y="4719493"/>
                <a:ext cx="2907360" cy="264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6">
            <p14:nvContentPartPr>
              <p14:cNvPr id="10" name="Рукописный ввод 9">
                <a:extLst>
                  <a:ext uri="{FF2B5EF4-FFF2-40B4-BE49-F238E27FC236}">
                    <a16:creationId xmlns:a16="http://schemas.microsoft.com/office/drawing/2014/main" id="{E5A2EA5A-5636-7835-D043-F3D7401DC7B9}"/>
                  </a:ext>
                </a:extLst>
              </p14:cNvPr>
              <p14:cNvContentPartPr/>
              <p14:nvPr/>
            </p14:nvContentPartPr>
            <p14:xfrm>
              <a:off x="897638" y="5324653"/>
              <a:ext cx="2870280" cy="130320"/>
            </p14:xfrm>
          </p:contentPart>
        </mc:Choice>
        <mc:Fallback xmlns="">
          <p:pic>
            <p:nvPicPr>
              <p:cNvPr id="10" name="Рукописный ввод 9">
                <a:extLst>
                  <a:ext uri="{FF2B5EF4-FFF2-40B4-BE49-F238E27FC236}">
                    <a16:creationId xmlns:a16="http://schemas.microsoft.com/office/drawing/2014/main" id="{E5A2EA5A-5636-7835-D043-F3D7401DC7B9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79998" y="5217013"/>
                <a:ext cx="2905920" cy="345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8">
            <p14:nvContentPartPr>
              <p14:cNvPr id="11" name="Рукописный ввод 10">
                <a:extLst>
                  <a:ext uri="{FF2B5EF4-FFF2-40B4-BE49-F238E27FC236}">
                    <a16:creationId xmlns:a16="http://schemas.microsoft.com/office/drawing/2014/main" id="{BB51B791-4A34-49F8-5CBC-313BE089C5B5}"/>
                  </a:ext>
                </a:extLst>
              </p14:cNvPr>
              <p14:cNvContentPartPr/>
              <p14:nvPr/>
            </p14:nvContentPartPr>
            <p14:xfrm>
              <a:off x="881798" y="3897613"/>
              <a:ext cx="2869920" cy="82080"/>
            </p14:xfrm>
          </p:contentPart>
        </mc:Choice>
        <mc:Fallback xmlns="">
          <p:pic>
            <p:nvPicPr>
              <p:cNvPr id="11" name="Рукописный ввод 10">
                <a:extLst>
                  <a:ext uri="{FF2B5EF4-FFF2-40B4-BE49-F238E27FC236}">
                    <a16:creationId xmlns:a16="http://schemas.microsoft.com/office/drawing/2014/main" id="{BB51B791-4A34-49F8-5CBC-313BE089C5B5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864158" y="3789613"/>
                <a:ext cx="2905560" cy="297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0">
            <p14:nvContentPartPr>
              <p14:cNvPr id="13" name="Рукописный ввод 12">
                <a:extLst>
                  <a:ext uri="{FF2B5EF4-FFF2-40B4-BE49-F238E27FC236}">
                    <a16:creationId xmlns:a16="http://schemas.microsoft.com/office/drawing/2014/main" id="{AA859E62-CA55-1591-180A-B18F776431FB}"/>
                  </a:ext>
                </a:extLst>
              </p14:cNvPr>
              <p14:cNvContentPartPr/>
              <p14:nvPr/>
            </p14:nvContentPartPr>
            <p14:xfrm>
              <a:off x="914198" y="5917933"/>
              <a:ext cx="2934000" cy="66600"/>
            </p14:xfrm>
          </p:contentPart>
        </mc:Choice>
        <mc:Fallback xmlns="">
          <p:pic>
            <p:nvPicPr>
              <p:cNvPr id="13" name="Рукописный ввод 12">
                <a:extLst>
                  <a:ext uri="{FF2B5EF4-FFF2-40B4-BE49-F238E27FC236}">
                    <a16:creationId xmlns:a16="http://schemas.microsoft.com/office/drawing/2014/main" id="{AA859E62-CA55-1591-180A-B18F776431FB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896198" y="5809933"/>
                <a:ext cx="2969640" cy="282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2">
            <p14:nvContentPartPr>
              <p14:cNvPr id="14" name="Рукописный ввод 13">
                <a:extLst>
                  <a:ext uri="{FF2B5EF4-FFF2-40B4-BE49-F238E27FC236}">
                    <a16:creationId xmlns:a16="http://schemas.microsoft.com/office/drawing/2014/main" id="{9A596DBF-154E-4A97-F30A-0DBEFB1BD7C5}"/>
                  </a:ext>
                </a:extLst>
              </p14:cNvPr>
              <p14:cNvContentPartPr/>
              <p14:nvPr/>
            </p14:nvContentPartPr>
            <p14:xfrm>
              <a:off x="3769358" y="3774853"/>
              <a:ext cx="597960" cy="524520"/>
            </p14:xfrm>
          </p:contentPart>
        </mc:Choice>
        <mc:Fallback xmlns="">
          <p:pic>
            <p:nvPicPr>
              <p:cNvPr id="14" name="Рукописный ввод 13">
                <a:extLst>
                  <a:ext uri="{FF2B5EF4-FFF2-40B4-BE49-F238E27FC236}">
                    <a16:creationId xmlns:a16="http://schemas.microsoft.com/office/drawing/2014/main" id="{9A596DBF-154E-4A97-F30A-0DBEFB1BD7C5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3751358" y="3667213"/>
                <a:ext cx="633600" cy="740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4">
            <p14:nvContentPartPr>
              <p14:cNvPr id="18" name="Рукописный ввод 17">
                <a:extLst>
                  <a:ext uri="{FF2B5EF4-FFF2-40B4-BE49-F238E27FC236}">
                    <a16:creationId xmlns:a16="http://schemas.microsoft.com/office/drawing/2014/main" id="{D962DC85-D480-3888-BF94-961219189178}"/>
                  </a:ext>
                </a:extLst>
              </p14:cNvPr>
              <p14:cNvContentPartPr/>
              <p14:nvPr/>
            </p14:nvContentPartPr>
            <p14:xfrm>
              <a:off x="3673598" y="3929653"/>
              <a:ext cx="527760" cy="33480"/>
            </p14:xfrm>
          </p:contentPart>
        </mc:Choice>
        <mc:Fallback xmlns="">
          <p:pic>
            <p:nvPicPr>
              <p:cNvPr id="18" name="Рукописный ввод 17">
                <a:extLst>
                  <a:ext uri="{FF2B5EF4-FFF2-40B4-BE49-F238E27FC236}">
                    <a16:creationId xmlns:a16="http://schemas.microsoft.com/office/drawing/2014/main" id="{D962DC85-D480-3888-BF94-961219189178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3655598" y="3822013"/>
                <a:ext cx="563400" cy="249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6">
            <p14:nvContentPartPr>
              <p14:cNvPr id="19" name="Рукописный ввод 18">
                <a:extLst>
                  <a:ext uri="{FF2B5EF4-FFF2-40B4-BE49-F238E27FC236}">
                    <a16:creationId xmlns:a16="http://schemas.microsoft.com/office/drawing/2014/main" id="{43D50217-888C-EC5C-8AEE-75D11DA12619}"/>
                  </a:ext>
                </a:extLst>
              </p14:cNvPr>
              <p14:cNvContentPartPr/>
              <p14:nvPr/>
            </p14:nvContentPartPr>
            <p14:xfrm>
              <a:off x="4362998" y="3833173"/>
              <a:ext cx="81720" cy="1314360"/>
            </p14:xfrm>
          </p:contentPart>
        </mc:Choice>
        <mc:Fallback xmlns="">
          <p:pic>
            <p:nvPicPr>
              <p:cNvPr id="19" name="Рукописный ввод 18">
                <a:extLst>
                  <a:ext uri="{FF2B5EF4-FFF2-40B4-BE49-F238E27FC236}">
                    <a16:creationId xmlns:a16="http://schemas.microsoft.com/office/drawing/2014/main" id="{43D50217-888C-EC5C-8AEE-75D11DA12619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4344998" y="3725533"/>
                <a:ext cx="117360" cy="1530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8">
            <p14:nvContentPartPr>
              <p14:cNvPr id="20" name="Рукописный ввод 19">
                <a:extLst>
                  <a:ext uri="{FF2B5EF4-FFF2-40B4-BE49-F238E27FC236}">
                    <a16:creationId xmlns:a16="http://schemas.microsoft.com/office/drawing/2014/main" id="{0C1D145D-BF94-09F1-A91A-9D422A3C0D84}"/>
                  </a:ext>
                </a:extLst>
              </p14:cNvPr>
              <p14:cNvContentPartPr/>
              <p14:nvPr/>
            </p14:nvContentPartPr>
            <p14:xfrm>
              <a:off x="3769358" y="4299013"/>
              <a:ext cx="162000" cy="1618920"/>
            </p14:xfrm>
          </p:contentPart>
        </mc:Choice>
        <mc:Fallback xmlns="">
          <p:pic>
            <p:nvPicPr>
              <p:cNvPr id="20" name="Рукописный ввод 19">
                <a:extLst>
                  <a:ext uri="{FF2B5EF4-FFF2-40B4-BE49-F238E27FC236}">
                    <a16:creationId xmlns:a16="http://schemas.microsoft.com/office/drawing/2014/main" id="{0C1D145D-BF94-09F1-A91A-9D422A3C0D84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3751358" y="4191013"/>
                <a:ext cx="197640" cy="1834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21" name="Рукописный ввод 20">
                <a:extLst>
                  <a:ext uri="{FF2B5EF4-FFF2-40B4-BE49-F238E27FC236}">
                    <a16:creationId xmlns:a16="http://schemas.microsoft.com/office/drawing/2014/main" id="{33D79A8B-465D-0B87-8097-C6148062B084}"/>
                  </a:ext>
                </a:extLst>
              </p14:cNvPr>
              <p14:cNvContentPartPr/>
              <p14:nvPr/>
            </p14:nvContentPartPr>
            <p14:xfrm>
              <a:off x="3897878" y="5119453"/>
              <a:ext cx="540000" cy="816120"/>
            </p14:xfrm>
          </p:contentPart>
        </mc:Choice>
        <mc:Fallback xmlns="">
          <p:pic>
            <p:nvPicPr>
              <p:cNvPr id="21" name="Рукописный ввод 20">
                <a:extLst>
                  <a:ext uri="{FF2B5EF4-FFF2-40B4-BE49-F238E27FC236}">
                    <a16:creationId xmlns:a16="http://schemas.microsoft.com/office/drawing/2014/main" id="{33D79A8B-465D-0B87-8097-C6148062B084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3888878" y="5110813"/>
                <a:ext cx="557640" cy="833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22" name="Рукописный ввод 21">
                <a:extLst>
                  <a:ext uri="{FF2B5EF4-FFF2-40B4-BE49-F238E27FC236}">
                    <a16:creationId xmlns:a16="http://schemas.microsoft.com/office/drawing/2014/main" id="{3C62ACBB-8483-D24C-8A79-EED6F14A2A48}"/>
                  </a:ext>
                </a:extLst>
              </p14:cNvPr>
              <p14:cNvContentPartPr/>
              <p14:nvPr/>
            </p14:nvContentPartPr>
            <p14:xfrm>
              <a:off x="3769358" y="3864853"/>
              <a:ext cx="533520" cy="450360"/>
            </p14:xfrm>
          </p:contentPart>
        </mc:Choice>
        <mc:Fallback xmlns="">
          <p:pic>
            <p:nvPicPr>
              <p:cNvPr id="22" name="Рукописный ввод 21">
                <a:extLst>
                  <a:ext uri="{FF2B5EF4-FFF2-40B4-BE49-F238E27FC236}">
                    <a16:creationId xmlns:a16="http://schemas.microsoft.com/office/drawing/2014/main" id="{3C62ACBB-8483-D24C-8A79-EED6F14A2A48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3760358" y="3855853"/>
                <a:ext cx="551160" cy="46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23" name="Рукописный ввод 22">
                <a:extLst>
                  <a:ext uri="{FF2B5EF4-FFF2-40B4-BE49-F238E27FC236}">
                    <a16:creationId xmlns:a16="http://schemas.microsoft.com/office/drawing/2014/main" id="{F1A99720-098F-1C79-F96F-31FF801CFF34}"/>
                  </a:ext>
                </a:extLst>
              </p14:cNvPr>
              <p14:cNvContentPartPr/>
              <p14:nvPr/>
            </p14:nvContentPartPr>
            <p14:xfrm>
              <a:off x="4314758" y="3897613"/>
              <a:ext cx="109080" cy="1141200"/>
            </p14:xfrm>
          </p:contentPart>
        </mc:Choice>
        <mc:Fallback xmlns="">
          <p:pic>
            <p:nvPicPr>
              <p:cNvPr id="23" name="Рукописный ввод 22">
                <a:extLst>
                  <a:ext uri="{FF2B5EF4-FFF2-40B4-BE49-F238E27FC236}">
                    <a16:creationId xmlns:a16="http://schemas.microsoft.com/office/drawing/2014/main" id="{F1A99720-098F-1C79-F96F-31FF801CFF34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4306118" y="3888613"/>
                <a:ext cx="126720" cy="1158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24" name="Рукописный ввод 23">
                <a:extLst>
                  <a:ext uri="{FF2B5EF4-FFF2-40B4-BE49-F238E27FC236}">
                    <a16:creationId xmlns:a16="http://schemas.microsoft.com/office/drawing/2014/main" id="{1218EFB1-4C79-D848-F236-310A942F802A}"/>
                  </a:ext>
                </a:extLst>
              </p14:cNvPr>
              <p14:cNvContentPartPr/>
              <p14:nvPr/>
            </p14:nvContentPartPr>
            <p14:xfrm>
              <a:off x="3753518" y="4314853"/>
              <a:ext cx="145800" cy="1699200"/>
            </p14:xfrm>
          </p:contentPart>
        </mc:Choice>
        <mc:Fallback xmlns="">
          <p:pic>
            <p:nvPicPr>
              <p:cNvPr id="24" name="Рукописный ввод 23">
                <a:extLst>
                  <a:ext uri="{FF2B5EF4-FFF2-40B4-BE49-F238E27FC236}">
                    <a16:creationId xmlns:a16="http://schemas.microsoft.com/office/drawing/2014/main" id="{1218EFB1-4C79-D848-F236-310A942F802A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3744518" y="4305853"/>
                <a:ext cx="163440" cy="1716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25" name="Рукописный ввод 24">
                <a:extLst>
                  <a:ext uri="{FF2B5EF4-FFF2-40B4-BE49-F238E27FC236}">
                    <a16:creationId xmlns:a16="http://schemas.microsoft.com/office/drawing/2014/main" id="{72C1558E-2383-2606-CDFA-15ABE1D9F73C}"/>
                  </a:ext>
                </a:extLst>
              </p14:cNvPr>
              <p14:cNvContentPartPr/>
              <p14:nvPr/>
            </p14:nvContentPartPr>
            <p14:xfrm>
              <a:off x="3849638" y="4246093"/>
              <a:ext cx="460080" cy="598320"/>
            </p14:xfrm>
          </p:contentPart>
        </mc:Choice>
        <mc:Fallback xmlns="">
          <p:pic>
            <p:nvPicPr>
              <p:cNvPr id="25" name="Рукописный ввод 24">
                <a:extLst>
                  <a:ext uri="{FF2B5EF4-FFF2-40B4-BE49-F238E27FC236}">
                    <a16:creationId xmlns:a16="http://schemas.microsoft.com/office/drawing/2014/main" id="{72C1558E-2383-2606-CDFA-15ABE1D9F73C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3840638" y="4237093"/>
                <a:ext cx="477720" cy="615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26" name="Рукописный ввод 25">
                <a:extLst>
                  <a:ext uri="{FF2B5EF4-FFF2-40B4-BE49-F238E27FC236}">
                    <a16:creationId xmlns:a16="http://schemas.microsoft.com/office/drawing/2014/main" id="{63E7473C-085D-0091-5761-89C176C3D83E}"/>
                  </a:ext>
                </a:extLst>
              </p14:cNvPr>
              <p14:cNvContentPartPr/>
              <p14:nvPr/>
            </p14:nvContentPartPr>
            <p14:xfrm>
              <a:off x="3913718" y="4759813"/>
              <a:ext cx="379440" cy="501480"/>
            </p14:xfrm>
          </p:contentPart>
        </mc:Choice>
        <mc:Fallback xmlns="">
          <p:pic>
            <p:nvPicPr>
              <p:cNvPr id="26" name="Рукописный ввод 25">
                <a:extLst>
                  <a:ext uri="{FF2B5EF4-FFF2-40B4-BE49-F238E27FC236}">
                    <a16:creationId xmlns:a16="http://schemas.microsoft.com/office/drawing/2014/main" id="{63E7473C-085D-0091-5761-89C176C3D83E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3904718" y="4751173"/>
                <a:ext cx="397080" cy="519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27" name="Рукописный ввод 26">
                <a:extLst>
                  <a:ext uri="{FF2B5EF4-FFF2-40B4-BE49-F238E27FC236}">
                    <a16:creationId xmlns:a16="http://schemas.microsoft.com/office/drawing/2014/main" id="{BF9A0B08-8488-7EEC-8F77-4931491E3DEF}"/>
                  </a:ext>
                </a:extLst>
              </p14:cNvPr>
              <p14:cNvContentPartPr/>
              <p14:nvPr/>
            </p14:nvContentPartPr>
            <p14:xfrm>
              <a:off x="848678" y="3929653"/>
              <a:ext cx="3064320" cy="2119320"/>
            </p14:xfrm>
          </p:contentPart>
        </mc:Choice>
        <mc:Fallback xmlns="">
          <p:pic>
            <p:nvPicPr>
              <p:cNvPr id="27" name="Рукописный ввод 26">
                <a:extLst>
                  <a:ext uri="{FF2B5EF4-FFF2-40B4-BE49-F238E27FC236}">
                    <a16:creationId xmlns:a16="http://schemas.microsoft.com/office/drawing/2014/main" id="{BF9A0B08-8488-7EEC-8F77-4931491E3DEF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839678" y="3921013"/>
                <a:ext cx="3081960" cy="2136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28" name="Рукописный ввод 27">
                <a:extLst>
                  <a:ext uri="{FF2B5EF4-FFF2-40B4-BE49-F238E27FC236}">
                    <a16:creationId xmlns:a16="http://schemas.microsoft.com/office/drawing/2014/main" id="{B1BDFD91-2417-8A5E-3982-09F7AC3FEA33}"/>
                  </a:ext>
                </a:extLst>
              </p14:cNvPr>
              <p14:cNvContentPartPr/>
              <p14:nvPr/>
            </p14:nvContentPartPr>
            <p14:xfrm>
              <a:off x="929678" y="5347693"/>
              <a:ext cx="2972160" cy="75600"/>
            </p14:xfrm>
          </p:contentPart>
        </mc:Choice>
        <mc:Fallback xmlns="">
          <p:pic>
            <p:nvPicPr>
              <p:cNvPr id="28" name="Рукописный ввод 27">
                <a:extLst>
                  <a:ext uri="{FF2B5EF4-FFF2-40B4-BE49-F238E27FC236}">
                    <a16:creationId xmlns:a16="http://schemas.microsoft.com/office/drawing/2014/main" id="{B1BDFD91-2417-8A5E-3982-09F7AC3FEA33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921038" y="5338693"/>
                <a:ext cx="2989800" cy="93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29" name="Рукописный ввод 28">
                <a:extLst>
                  <a:ext uri="{FF2B5EF4-FFF2-40B4-BE49-F238E27FC236}">
                    <a16:creationId xmlns:a16="http://schemas.microsoft.com/office/drawing/2014/main" id="{74C42E9A-CDEA-BFEA-1097-7A3702115680}"/>
                  </a:ext>
                </a:extLst>
              </p14:cNvPr>
              <p14:cNvContentPartPr/>
              <p14:nvPr/>
            </p14:nvContentPartPr>
            <p14:xfrm>
              <a:off x="881798" y="4826773"/>
              <a:ext cx="2950200" cy="50760"/>
            </p14:xfrm>
          </p:contentPart>
        </mc:Choice>
        <mc:Fallback xmlns="">
          <p:pic>
            <p:nvPicPr>
              <p:cNvPr id="29" name="Рукописный ввод 28">
                <a:extLst>
                  <a:ext uri="{FF2B5EF4-FFF2-40B4-BE49-F238E27FC236}">
                    <a16:creationId xmlns:a16="http://schemas.microsoft.com/office/drawing/2014/main" id="{74C42E9A-CDEA-BFEA-1097-7A3702115680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873158" y="4818133"/>
                <a:ext cx="2967840" cy="68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30" name="Рукописный ввод 29">
                <a:extLst>
                  <a:ext uri="{FF2B5EF4-FFF2-40B4-BE49-F238E27FC236}">
                    <a16:creationId xmlns:a16="http://schemas.microsoft.com/office/drawing/2014/main" id="{EB64B7A0-CAAC-201B-9A40-5F7E1B7521E7}"/>
                  </a:ext>
                </a:extLst>
              </p14:cNvPr>
              <p14:cNvContentPartPr/>
              <p14:nvPr/>
            </p14:nvContentPartPr>
            <p14:xfrm>
              <a:off x="914198" y="4297573"/>
              <a:ext cx="2918160" cy="50760"/>
            </p14:xfrm>
          </p:contentPart>
        </mc:Choice>
        <mc:Fallback xmlns="">
          <p:pic>
            <p:nvPicPr>
              <p:cNvPr id="30" name="Рукописный ввод 29">
                <a:extLst>
                  <a:ext uri="{FF2B5EF4-FFF2-40B4-BE49-F238E27FC236}">
                    <a16:creationId xmlns:a16="http://schemas.microsoft.com/office/drawing/2014/main" id="{EB64B7A0-CAAC-201B-9A40-5F7E1B7521E7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905198" y="4288933"/>
                <a:ext cx="2935800" cy="68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31" name="Рукописный ввод 30">
                <a:extLst>
                  <a:ext uri="{FF2B5EF4-FFF2-40B4-BE49-F238E27FC236}">
                    <a16:creationId xmlns:a16="http://schemas.microsoft.com/office/drawing/2014/main" id="{BD85E67D-4DA0-89A6-74E1-25D55EAB5222}"/>
                  </a:ext>
                </a:extLst>
              </p14:cNvPr>
              <p14:cNvContentPartPr/>
              <p14:nvPr/>
            </p14:nvContentPartPr>
            <p14:xfrm>
              <a:off x="865598" y="3816973"/>
              <a:ext cx="3431880" cy="114120"/>
            </p14:xfrm>
          </p:contentPart>
        </mc:Choice>
        <mc:Fallback xmlns="">
          <p:pic>
            <p:nvPicPr>
              <p:cNvPr id="31" name="Рукописный ввод 30">
                <a:extLst>
                  <a:ext uri="{FF2B5EF4-FFF2-40B4-BE49-F238E27FC236}">
                    <a16:creationId xmlns:a16="http://schemas.microsoft.com/office/drawing/2014/main" id="{BD85E67D-4DA0-89A6-74E1-25D55EAB5222}"/>
                  </a:ext>
                </a:extLst>
              </p:cNvPr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856598" y="3807973"/>
                <a:ext cx="3449520" cy="131760"/>
              </a:xfrm>
              <a:prstGeom prst="rect">
                <a:avLst/>
              </a:prstGeom>
            </p:spPr>
          </p:pic>
        </mc:Fallback>
      </mc:AlternateContent>
      <p:grpSp>
        <p:nvGrpSpPr>
          <p:cNvPr id="34" name="Группа 33">
            <a:extLst>
              <a:ext uri="{FF2B5EF4-FFF2-40B4-BE49-F238E27FC236}">
                <a16:creationId xmlns:a16="http://schemas.microsoft.com/office/drawing/2014/main" id="{734D99A2-5179-2DFF-596D-F5C468E6D079}"/>
              </a:ext>
            </a:extLst>
          </p:cNvPr>
          <p:cNvGrpSpPr/>
          <p:nvPr/>
        </p:nvGrpSpPr>
        <p:grpSpPr>
          <a:xfrm>
            <a:off x="3817238" y="4378213"/>
            <a:ext cx="2808000" cy="820080"/>
            <a:chOff x="3817238" y="4378213"/>
            <a:chExt cx="2808000" cy="8200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2">
              <p14:nvContentPartPr>
                <p14:cNvPr id="32" name="Рукописный ввод 31">
                  <a:extLst>
                    <a:ext uri="{FF2B5EF4-FFF2-40B4-BE49-F238E27FC236}">
                      <a16:creationId xmlns:a16="http://schemas.microsoft.com/office/drawing/2014/main" id="{5AEF705E-6554-F608-0609-4B079884BDBF}"/>
                    </a:ext>
                  </a:extLst>
                </p14:cNvPr>
                <p14:cNvContentPartPr/>
                <p14:nvPr/>
              </p14:nvContentPartPr>
              <p14:xfrm>
                <a:off x="3817238" y="4427173"/>
                <a:ext cx="2808000" cy="771120"/>
              </p14:xfrm>
            </p:contentPart>
          </mc:Choice>
          <mc:Fallback xmlns="">
            <p:pic>
              <p:nvPicPr>
                <p:cNvPr id="32" name="Рукописный ввод 31">
                  <a:extLst>
                    <a:ext uri="{FF2B5EF4-FFF2-40B4-BE49-F238E27FC236}">
                      <a16:creationId xmlns:a16="http://schemas.microsoft.com/office/drawing/2014/main" id="{5AEF705E-6554-F608-0609-4B079884BDBF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3808598" y="4418173"/>
                  <a:ext cx="2825640" cy="788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">
              <p14:nvContentPartPr>
                <p14:cNvPr id="33" name="Рукописный ввод 32">
                  <a:extLst>
                    <a:ext uri="{FF2B5EF4-FFF2-40B4-BE49-F238E27FC236}">
                      <a16:creationId xmlns:a16="http://schemas.microsoft.com/office/drawing/2014/main" id="{15DF84E1-EAD1-A804-BC50-F0C474198A53}"/>
                    </a:ext>
                  </a:extLst>
                </p14:cNvPr>
                <p14:cNvContentPartPr/>
                <p14:nvPr/>
              </p14:nvContentPartPr>
              <p14:xfrm>
                <a:off x="3849998" y="4378213"/>
                <a:ext cx="191160" cy="65160"/>
              </p14:xfrm>
            </p:contentPart>
          </mc:Choice>
          <mc:Fallback xmlns="">
            <p:pic>
              <p:nvPicPr>
                <p:cNvPr id="33" name="Рукописный ввод 32">
                  <a:extLst>
                    <a:ext uri="{FF2B5EF4-FFF2-40B4-BE49-F238E27FC236}">
                      <a16:creationId xmlns:a16="http://schemas.microsoft.com/office/drawing/2014/main" id="{15DF84E1-EAD1-A804-BC50-F0C474198A53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3840998" y="4369573"/>
                  <a:ext cx="208800" cy="828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4" name="Группа 43">
            <a:extLst>
              <a:ext uri="{FF2B5EF4-FFF2-40B4-BE49-F238E27FC236}">
                <a16:creationId xmlns:a16="http://schemas.microsoft.com/office/drawing/2014/main" id="{7AF09250-7B79-4841-F42B-55F1BD66753A}"/>
              </a:ext>
            </a:extLst>
          </p:cNvPr>
          <p:cNvGrpSpPr/>
          <p:nvPr/>
        </p:nvGrpSpPr>
        <p:grpSpPr>
          <a:xfrm>
            <a:off x="3945758" y="4881133"/>
            <a:ext cx="2679840" cy="716040"/>
            <a:chOff x="3945758" y="4881133"/>
            <a:chExt cx="2679840" cy="7160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6">
              <p14:nvContentPartPr>
                <p14:cNvPr id="35" name="Рукописный ввод 34">
                  <a:extLst>
                    <a:ext uri="{FF2B5EF4-FFF2-40B4-BE49-F238E27FC236}">
                      <a16:creationId xmlns:a16="http://schemas.microsoft.com/office/drawing/2014/main" id="{E0544742-A2DC-9732-662A-30DA87E4247F}"/>
                    </a:ext>
                  </a:extLst>
                </p14:cNvPr>
                <p14:cNvContentPartPr/>
                <p14:nvPr/>
              </p14:nvContentPartPr>
              <p14:xfrm>
                <a:off x="3986078" y="4966453"/>
                <a:ext cx="2639520" cy="327960"/>
              </p14:xfrm>
            </p:contentPart>
          </mc:Choice>
          <mc:Fallback xmlns="">
            <p:pic>
              <p:nvPicPr>
                <p:cNvPr id="35" name="Рукописный ввод 34">
                  <a:extLst>
                    <a:ext uri="{FF2B5EF4-FFF2-40B4-BE49-F238E27FC236}">
                      <a16:creationId xmlns:a16="http://schemas.microsoft.com/office/drawing/2014/main" id="{E0544742-A2DC-9732-662A-30DA87E4247F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3977078" y="4957813"/>
                  <a:ext cx="2657160" cy="345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">
              <p14:nvContentPartPr>
                <p14:cNvPr id="36" name="Рукописный ввод 35">
                  <a:extLst>
                    <a:ext uri="{FF2B5EF4-FFF2-40B4-BE49-F238E27FC236}">
                      <a16:creationId xmlns:a16="http://schemas.microsoft.com/office/drawing/2014/main" id="{E1461772-5F99-3B97-5C57-5C7AF66D0FE1}"/>
                    </a:ext>
                  </a:extLst>
                </p14:cNvPr>
                <p14:cNvContentPartPr/>
                <p14:nvPr/>
              </p14:nvContentPartPr>
              <p14:xfrm>
                <a:off x="3945758" y="4940533"/>
                <a:ext cx="360" cy="223560"/>
              </p14:xfrm>
            </p:contentPart>
          </mc:Choice>
          <mc:Fallback xmlns="">
            <p:pic>
              <p:nvPicPr>
                <p:cNvPr id="36" name="Рукописный ввод 35">
                  <a:extLst>
                    <a:ext uri="{FF2B5EF4-FFF2-40B4-BE49-F238E27FC236}">
                      <a16:creationId xmlns:a16="http://schemas.microsoft.com/office/drawing/2014/main" id="{E1461772-5F99-3B97-5C57-5C7AF66D0FE1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3936758" y="4931533"/>
                  <a:ext cx="18000" cy="241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">
              <p14:nvContentPartPr>
                <p14:cNvPr id="37" name="Рукописный ввод 36">
                  <a:extLst>
                    <a:ext uri="{FF2B5EF4-FFF2-40B4-BE49-F238E27FC236}">
                      <a16:creationId xmlns:a16="http://schemas.microsoft.com/office/drawing/2014/main" id="{3BFAEF60-3F6E-8F06-B049-E1347DA97FEC}"/>
                    </a:ext>
                  </a:extLst>
                </p14:cNvPr>
                <p14:cNvContentPartPr/>
                <p14:nvPr/>
              </p14:nvContentPartPr>
              <p14:xfrm>
                <a:off x="3961958" y="4881133"/>
                <a:ext cx="147600" cy="75960"/>
              </p14:xfrm>
            </p:contentPart>
          </mc:Choice>
          <mc:Fallback xmlns="">
            <p:pic>
              <p:nvPicPr>
                <p:cNvPr id="37" name="Рукописный ввод 36">
                  <a:extLst>
                    <a:ext uri="{FF2B5EF4-FFF2-40B4-BE49-F238E27FC236}">
                      <a16:creationId xmlns:a16="http://schemas.microsoft.com/office/drawing/2014/main" id="{3BFAEF60-3F6E-8F06-B049-E1347DA97FEC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3953318" y="4872133"/>
                  <a:ext cx="165240" cy="93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">
              <p14:nvContentPartPr>
                <p14:cNvPr id="39" name="Рукописный ввод 38">
                  <a:extLst>
                    <a:ext uri="{FF2B5EF4-FFF2-40B4-BE49-F238E27FC236}">
                      <a16:creationId xmlns:a16="http://schemas.microsoft.com/office/drawing/2014/main" id="{F8BCE552-732B-BA2E-6176-393E09938D49}"/>
                    </a:ext>
                  </a:extLst>
                </p14:cNvPr>
                <p14:cNvContentPartPr/>
                <p14:nvPr/>
              </p14:nvContentPartPr>
              <p14:xfrm>
                <a:off x="4032518" y="5181013"/>
                <a:ext cx="2593080" cy="387000"/>
              </p14:xfrm>
            </p:contentPart>
          </mc:Choice>
          <mc:Fallback xmlns="">
            <p:pic>
              <p:nvPicPr>
                <p:cNvPr id="39" name="Рукописный ввод 38">
                  <a:extLst>
                    <a:ext uri="{FF2B5EF4-FFF2-40B4-BE49-F238E27FC236}">
                      <a16:creationId xmlns:a16="http://schemas.microsoft.com/office/drawing/2014/main" id="{F8BCE552-732B-BA2E-6176-393E09938D49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4023518" y="5172373"/>
                  <a:ext cx="2610720" cy="404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">
              <p14:nvContentPartPr>
                <p14:cNvPr id="41" name="Рукописный ввод 40">
                  <a:extLst>
                    <a:ext uri="{FF2B5EF4-FFF2-40B4-BE49-F238E27FC236}">
                      <a16:creationId xmlns:a16="http://schemas.microsoft.com/office/drawing/2014/main" id="{E075BDC5-2872-0F21-6BDE-64E334AD39F6}"/>
                    </a:ext>
                  </a:extLst>
                </p14:cNvPr>
                <p14:cNvContentPartPr/>
                <p14:nvPr/>
              </p14:nvContentPartPr>
              <p14:xfrm>
                <a:off x="3993638" y="5405653"/>
                <a:ext cx="16920" cy="191520"/>
              </p14:xfrm>
            </p:contentPart>
          </mc:Choice>
          <mc:Fallback xmlns="">
            <p:pic>
              <p:nvPicPr>
                <p:cNvPr id="41" name="Рукописный ввод 40">
                  <a:extLst>
                    <a:ext uri="{FF2B5EF4-FFF2-40B4-BE49-F238E27FC236}">
                      <a16:creationId xmlns:a16="http://schemas.microsoft.com/office/drawing/2014/main" id="{E075BDC5-2872-0F21-6BDE-64E334AD39F6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3984638" y="5396653"/>
                  <a:ext cx="34560" cy="209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">
              <p14:nvContentPartPr>
                <p14:cNvPr id="43" name="Рукописный ввод 42">
                  <a:extLst>
                    <a:ext uri="{FF2B5EF4-FFF2-40B4-BE49-F238E27FC236}">
                      <a16:creationId xmlns:a16="http://schemas.microsoft.com/office/drawing/2014/main" id="{072FD222-F45D-25EC-A3DE-9A88543B00EC}"/>
                    </a:ext>
                  </a:extLst>
                </p14:cNvPr>
                <p14:cNvContentPartPr/>
                <p14:nvPr/>
              </p14:nvContentPartPr>
              <p14:xfrm>
                <a:off x="4009838" y="5277853"/>
                <a:ext cx="175680" cy="144360"/>
              </p14:xfrm>
            </p:contentPart>
          </mc:Choice>
          <mc:Fallback xmlns="">
            <p:pic>
              <p:nvPicPr>
                <p:cNvPr id="43" name="Рукописный ввод 42">
                  <a:extLst>
                    <a:ext uri="{FF2B5EF4-FFF2-40B4-BE49-F238E27FC236}">
                      <a16:creationId xmlns:a16="http://schemas.microsoft.com/office/drawing/2014/main" id="{072FD222-F45D-25EC-A3DE-9A88543B00EC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4001198" y="5269213"/>
                  <a:ext cx="193320" cy="162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45" name="Рукописный ввод 44">
                <a:extLst>
                  <a:ext uri="{FF2B5EF4-FFF2-40B4-BE49-F238E27FC236}">
                    <a16:creationId xmlns:a16="http://schemas.microsoft.com/office/drawing/2014/main" id="{869D5A6C-0615-3E04-E456-DBE09DDBF263}"/>
                  </a:ext>
                </a:extLst>
              </p14:cNvPr>
              <p14:cNvContentPartPr/>
              <p14:nvPr/>
            </p14:nvContentPartPr>
            <p14:xfrm>
              <a:off x="-1219522" y="834013"/>
              <a:ext cx="360" cy="360"/>
            </p14:xfrm>
          </p:contentPart>
        </mc:Choice>
        <mc:Fallback xmlns="">
          <p:pic>
            <p:nvPicPr>
              <p:cNvPr id="45" name="Рукописный ввод 44">
                <a:extLst>
                  <a:ext uri="{FF2B5EF4-FFF2-40B4-BE49-F238E27FC236}">
                    <a16:creationId xmlns:a16="http://schemas.microsoft.com/office/drawing/2014/main" id="{869D5A6C-0615-3E04-E456-DBE09DDBF263}"/>
                  </a:ext>
                </a:extLst>
              </p:cNvPr>
              <p:cNvPicPr/>
              <p:nvPr/>
            </p:nvPicPr>
            <p:blipFill>
              <a:blip r:embed="rId59"/>
              <a:stretch>
                <a:fillRect/>
              </a:stretch>
            </p:blipFill>
            <p:spPr>
              <a:xfrm>
                <a:off x="-1228522" y="825013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46" name="Рукописный ввод 45">
                <a:extLst>
                  <a:ext uri="{FF2B5EF4-FFF2-40B4-BE49-F238E27FC236}">
                    <a16:creationId xmlns:a16="http://schemas.microsoft.com/office/drawing/2014/main" id="{C854BF7F-2D5C-7576-AB6E-C86316C91172}"/>
                  </a:ext>
                </a:extLst>
              </p14:cNvPr>
              <p14:cNvContentPartPr/>
              <p14:nvPr/>
            </p14:nvContentPartPr>
            <p14:xfrm>
              <a:off x="-1027282" y="1138213"/>
              <a:ext cx="360" cy="360"/>
            </p14:xfrm>
          </p:contentPart>
        </mc:Choice>
        <mc:Fallback xmlns="">
          <p:pic>
            <p:nvPicPr>
              <p:cNvPr id="46" name="Рукописный ввод 45">
                <a:extLst>
                  <a:ext uri="{FF2B5EF4-FFF2-40B4-BE49-F238E27FC236}">
                    <a16:creationId xmlns:a16="http://schemas.microsoft.com/office/drawing/2014/main" id="{C854BF7F-2D5C-7576-AB6E-C86316C91172}"/>
                  </a:ext>
                </a:extLst>
              </p:cNvPr>
              <p:cNvPicPr/>
              <p:nvPr/>
            </p:nvPicPr>
            <p:blipFill>
              <a:blip r:embed="rId59"/>
              <a:stretch>
                <a:fillRect/>
              </a:stretch>
            </p:blipFill>
            <p:spPr>
              <a:xfrm>
                <a:off x="-1036282" y="1129573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47" name="Рукописный ввод 46">
                <a:extLst>
                  <a:ext uri="{FF2B5EF4-FFF2-40B4-BE49-F238E27FC236}">
                    <a16:creationId xmlns:a16="http://schemas.microsoft.com/office/drawing/2014/main" id="{C8D61CEC-C7A6-F783-EE5F-DC69A2596B0D}"/>
                  </a:ext>
                </a:extLst>
              </p14:cNvPr>
              <p14:cNvContentPartPr/>
              <p14:nvPr/>
            </p14:nvContentPartPr>
            <p14:xfrm>
              <a:off x="-866722" y="1700173"/>
              <a:ext cx="360" cy="360"/>
            </p14:xfrm>
          </p:contentPart>
        </mc:Choice>
        <mc:Fallback xmlns="">
          <p:pic>
            <p:nvPicPr>
              <p:cNvPr id="47" name="Рукописный ввод 46">
                <a:extLst>
                  <a:ext uri="{FF2B5EF4-FFF2-40B4-BE49-F238E27FC236}">
                    <a16:creationId xmlns:a16="http://schemas.microsoft.com/office/drawing/2014/main" id="{C8D61CEC-C7A6-F783-EE5F-DC69A2596B0D}"/>
                  </a:ext>
                </a:extLst>
              </p:cNvPr>
              <p:cNvPicPr/>
              <p:nvPr/>
            </p:nvPicPr>
            <p:blipFill>
              <a:blip r:embed="rId59"/>
              <a:stretch>
                <a:fillRect/>
              </a:stretch>
            </p:blipFill>
            <p:spPr>
              <a:xfrm>
                <a:off x="-875362" y="1691533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">
            <p14:nvContentPartPr>
              <p14:cNvPr id="48" name="Рукописный ввод 47">
                <a:extLst>
                  <a:ext uri="{FF2B5EF4-FFF2-40B4-BE49-F238E27FC236}">
                    <a16:creationId xmlns:a16="http://schemas.microsoft.com/office/drawing/2014/main" id="{C26A8D11-E738-2300-166D-09A89A4E210E}"/>
                  </a:ext>
                </a:extLst>
              </p14:cNvPr>
              <p14:cNvContentPartPr/>
              <p14:nvPr/>
            </p14:nvContentPartPr>
            <p14:xfrm>
              <a:off x="7763558" y="4282453"/>
              <a:ext cx="360" cy="360"/>
            </p14:xfrm>
          </p:contentPart>
        </mc:Choice>
        <mc:Fallback xmlns="">
          <p:pic>
            <p:nvPicPr>
              <p:cNvPr id="48" name="Рукописный ввод 47">
                <a:extLst>
                  <a:ext uri="{FF2B5EF4-FFF2-40B4-BE49-F238E27FC236}">
                    <a16:creationId xmlns:a16="http://schemas.microsoft.com/office/drawing/2014/main" id="{C26A8D11-E738-2300-166D-09A89A4E210E}"/>
                  </a:ext>
                </a:extLst>
              </p:cNvPr>
              <p:cNvPicPr/>
              <p:nvPr/>
            </p:nvPicPr>
            <p:blipFill>
              <a:blip r:embed="rId59"/>
              <a:stretch>
                <a:fillRect/>
              </a:stretch>
            </p:blipFill>
            <p:spPr>
              <a:xfrm>
                <a:off x="7754918" y="4273813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49" name="Рукописный ввод 48">
                <a:extLst>
                  <a:ext uri="{FF2B5EF4-FFF2-40B4-BE49-F238E27FC236}">
                    <a16:creationId xmlns:a16="http://schemas.microsoft.com/office/drawing/2014/main" id="{303F2CF5-A99C-9AD9-7583-A83388BFFBEB}"/>
                  </a:ext>
                </a:extLst>
              </p14:cNvPr>
              <p14:cNvContentPartPr/>
              <p14:nvPr/>
            </p14:nvContentPartPr>
            <p14:xfrm>
              <a:off x="7218518" y="4458853"/>
              <a:ext cx="360" cy="360"/>
            </p14:xfrm>
          </p:contentPart>
        </mc:Choice>
        <mc:Fallback xmlns="">
          <p:pic>
            <p:nvPicPr>
              <p:cNvPr id="49" name="Рукописный ввод 48">
                <a:extLst>
                  <a:ext uri="{FF2B5EF4-FFF2-40B4-BE49-F238E27FC236}">
                    <a16:creationId xmlns:a16="http://schemas.microsoft.com/office/drawing/2014/main" id="{303F2CF5-A99C-9AD9-7583-A83388BFFBEB}"/>
                  </a:ext>
                </a:extLst>
              </p:cNvPr>
              <p:cNvPicPr/>
              <p:nvPr/>
            </p:nvPicPr>
            <p:blipFill>
              <a:blip r:embed="rId64"/>
              <a:stretch>
                <a:fillRect/>
              </a:stretch>
            </p:blipFill>
            <p:spPr>
              <a:xfrm>
                <a:off x="7209878" y="4450213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50" name="Рукописный ввод 49">
                <a:extLst>
                  <a:ext uri="{FF2B5EF4-FFF2-40B4-BE49-F238E27FC236}">
                    <a16:creationId xmlns:a16="http://schemas.microsoft.com/office/drawing/2014/main" id="{B9A38C2A-40E2-EE80-4D3A-B32CECA8CC42}"/>
                  </a:ext>
                </a:extLst>
              </p14:cNvPr>
              <p14:cNvContentPartPr/>
              <p14:nvPr/>
            </p14:nvContentPartPr>
            <p14:xfrm>
              <a:off x="6816758" y="4923613"/>
              <a:ext cx="532440" cy="757440"/>
            </p14:xfrm>
          </p:contentPart>
        </mc:Choice>
        <mc:Fallback xmlns="">
          <p:pic>
            <p:nvPicPr>
              <p:cNvPr id="50" name="Рукописный ввод 49">
                <a:extLst>
                  <a:ext uri="{FF2B5EF4-FFF2-40B4-BE49-F238E27FC236}">
                    <a16:creationId xmlns:a16="http://schemas.microsoft.com/office/drawing/2014/main" id="{B9A38C2A-40E2-EE80-4D3A-B32CECA8CC42}"/>
                  </a:ext>
                </a:extLst>
              </p:cNvPr>
              <p:cNvPicPr/>
              <p:nvPr/>
            </p:nvPicPr>
            <p:blipFill>
              <a:blip r:embed="rId66"/>
              <a:stretch>
                <a:fillRect/>
              </a:stretch>
            </p:blipFill>
            <p:spPr>
              <a:xfrm>
                <a:off x="6807758" y="4914613"/>
                <a:ext cx="550080" cy="775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51" name="Рукописный ввод 50">
                <a:extLst>
                  <a:ext uri="{FF2B5EF4-FFF2-40B4-BE49-F238E27FC236}">
                    <a16:creationId xmlns:a16="http://schemas.microsoft.com/office/drawing/2014/main" id="{74F007A5-29BD-2789-B51B-50EFD1C35201}"/>
                  </a:ext>
                </a:extLst>
              </p14:cNvPr>
              <p14:cNvContentPartPr/>
              <p14:nvPr/>
            </p14:nvContentPartPr>
            <p14:xfrm>
              <a:off x="7747718" y="4940533"/>
              <a:ext cx="16920" cy="736920"/>
            </p14:xfrm>
          </p:contentPart>
        </mc:Choice>
        <mc:Fallback xmlns="">
          <p:pic>
            <p:nvPicPr>
              <p:cNvPr id="51" name="Рукописный ввод 50">
                <a:extLst>
                  <a:ext uri="{FF2B5EF4-FFF2-40B4-BE49-F238E27FC236}">
                    <a16:creationId xmlns:a16="http://schemas.microsoft.com/office/drawing/2014/main" id="{74F007A5-29BD-2789-B51B-50EFD1C35201}"/>
                  </a:ext>
                </a:extLst>
              </p:cNvPr>
              <p:cNvPicPr/>
              <p:nvPr/>
            </p:nvPicPr>
            <p:blipFill>
              <a:blip r:embed="rId68"/>
              <a:stretch>
                <a:fillRect/>
              </a:stretch>
            </p:blipFill>
            <p:spPr>
              <a:xfrm>
                <a:off x="7739078" y="4931533"/>
                <a:ext cx="34560" cy="754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52" name="Рукописный ввод 51">
                <a:extLst>
                  <a:ext uri="{FF2B5EF4-FFF2-40B4-BE49-F238E27FC236}">
                    <a16:creationId xmlns:a16="http://schemas.microsoft.com/office/drawing/2014/main" id="{B7F58E6E-2344-3C50-AC02-33B47CC372A3}"/>
                  </a:ext>
                </a:extLst>
              </p14:cNvPr>
              <p14:cNvContentPartPr/>
              <p14:nvPr/>
            </p14:nvContentPartPr>
            <p14:xfrm>
              <a:off x="7780118" y="4892653"/>
              <a:ext cx="422280" cy="752400"/>
            </p14:xfrm>
          </p:contentPart>
        </mc:Choice>
        <mc:Fallback xmlns="">
          <p:pic>
            <p:nvPicPr>
              <p:cNvPr id="52" name="Рукописный ввод 51">
                <a:extLst>
                  <a:ext uri="{FF2B5EF4-FFF2-40B4-BE49-F238E27FC236}">
                    <a16:creationId xmlns:a16="http://schemas.microsoft.com/office/drawing/2014/main" id="{B7F58E6E-2344-3C50-AC02-33B47CC372A3}"/>
                  </a:ext>
                </a:extLst>
              </p:cNvPr>
              <p:cNvPicPr/>
              <p:nvPr/>
            </p:nvPicPr>
            <p:blipFill>
              <a:blip r:embed="rId70"/>
              <a:stretch>
                <a:fillRect/>
              </a:stretch>
            </p:blipFill>
            <p:spPr>
              <a:xfrm>
                <a:off x="7771118" y="4883653"/>
                <a:ext cx="439920" cy="770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56" name="Рукописный ввод 55">
                <a:extLst>
                  <a:ext uri="{FF2B5EF4-FFF2-40B4-BE49-F238E27FC236}">
                    <a16:creationId xmlns:a16="http://schemas.microsoft.com/office/drawing/2014/main" id="{8F401378-7FC7-E24D-B866-B499852C68C9}"/>
                  </a:ext>
                </a:extLst>
              </p14:cNvPr>
              <p14:cNvContentPartPr/>
              <p14:nvPr/>
            </p14:nvContentPartPr>
            <p14:xfrm>
              <a:off x="3252476" y="6340568"/>
              <a:ext cx="360" cy="360"/>
            </p14:xfrm>
          </p:contentPart>
        </mc:Choice>
        <mc:Fallback xmlns="">
          <p:pic>
            <p:nvPicPr>
              <p:cNvPr id="56" name="Рукописный ввод 55">
                <a:extLst>
                  <a:ext uri="{FF2B5EF4-FFF2-40B4-BE49-F238E27FC236}">
                    <a16:creationId xmlns:a16="http://schemas.microsoft.com/office/drawing/2014/main" id="{8F401378-7FC7-E24D-B866-B499852C68C9}"/>
                  </a:ext>
                </a:extLst>
              </p:cNvPr>
              <p:cNvPicPr/>
              <p:nvPr/>
            </p:nvPicPr>
            <p:blipFill>
              <a:blip r:embed="rId64"/>
              <a:stretch>
                <a:fillRect/>
              </a:stretch>
            </p:blipFill>
            <p:spPr>
              <a:xfrm>
                <a:off x="3243476" y="6331928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2">
            <p14:nvContentPartPr>
              <p14:cNvPr id="57" name="Рукописный ввод 56">
                <a:extLst>
                  <a:ext uri="{FF2B5EF4-FFF2-40B4-BE49-F238E27FC236}">
                    <a16:creationId xmlns:a16="http://schemas.microsoft.com/office/drawing/2014/main" id="{E14F254D-72E9-390E-7F45-76D3F166B59E}"/>
                  </a:ext>
                </a:extLst>
              </p14:cNvPr>
              <p14:cNvContentPartPr/>
              <p14:nvPr/>
            </p14:nvContentPartPr>
            <p14:xfrm>
              <a:off x="1483436" y="6550448"/>
              <a:ext cx="360" cy="360"/>
            </p14:xfrm>
          </p:contentPart>
        </mc:Choice>
        <mc:Fallback xmlns="">
          <p:pic>
            <p:nvPicPr>
              <p:cNvPr id="57" name="Рукописный ввод 56">
                <a:extLst>
                  <a:ext uri="{FF2B5EF4-FFF2-40B4-BE49-F238E27FC236}">
                    <a16:creationId xmlns:a16="http://schemas.microsoft.com/office/drawing/2014/main" id="{E14F254D-72E9-390E-7F45-76D3F166B59E}"/>
                  </a:ext>
                </a:extLst>
              </p:cNvPr>
              <p:cNvPicPr/>
              <p:nvPr/>
            </p:nvPicPr>
            <p:blipFill>
              <a:blip r:embed="rId64"/>
              <a:stretch>
                <a:fillRect/>
              </a:stretch>
            </p:blipFill>
            <p:spPr>
              <a:xfrm>
                <a:off x="1474796" y="6541448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58" name="Рукописный ввод 57">
                <a:extLst>
                  <a:ext uri="{FF2B5EF4-FFF2-40B4-BE49-F238E27FC236}">
                    <a16:creationId xmlns:a16="http://schemas.microsoft.com/office/drawing/2014/main" id="{E8F51BB8-0976-24DD-89D2-BACA20E0C7E5}"/>
                  </a:ext>
                </a:extLst>
              </p14:cNvPr>
              <p14:cNvContentPartPr/>
              <p14:nvPr/>
            </p14:nvContentPartPr>
            <p14:xfrm>
              <a:off x="-1079404" y="74408"/>
              <a:ext cx="360" cy="360"/>
            </p14:xfrm>
          </p:contentPart>
        </mc:Choice>
        <mc:Fallback xmlns="">
          <p:pic>
            <p:nvPicPr>
              <p:cNvPr id="58" name="Рукописный ввод 57">
                <a:extLst>
                  <a:ext uri="{FF2B5EF4-FFF2-40B4-BE49-F238E27FC236}">
                    <a16:creationId xmlns:a16="http://schemas.microsoft.com/office/drawing/2014/main" id="{E8F51BB8-0976-24DD-89D2-BACA20E0C7E5}"/>
                  </a:ext>
                </a:extLst>
              </p:cNvPr>
              <p:cNvPicPr/>
              <p:nvPr/>
            </p:nvPicPr>
            <p:blipFill>
              <a:blip r:embed="rId64"/>
              <a:stretch>
                <a:fillRect/>
              </a:stretch>
            </p:blipFill>
            <p:spPr>
              <a:xfrm>
                <a:off x="-1088404" y="65768"/>
                <a:ext cx="18000" cy="18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995290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6ED405B-2C4D-62AE-91DE-3B38FE185F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54206"/>
          </a:xfrm>
        </p:spPr>
        <p:txBody>
          <a:bodyPr>
            <a:normAutofit fontScale="90000"/>
          </a:bodyPr>
          <a:lstStyle/>
          <a:p>
            <a:r>
              <a:rPr lang="ru-RU" dirty="0">
                <a:solidFill>
                  <a:srgbClr val="FF0000"/>
                </a:solidFill>
              </a:rPr>
              <a:t>Общение</a:t>
            </a:r>
            <a:r>
              <a:rPr lang="ru-RU" dirty="0"/>
              <a:t> </a:t>
            </a:r>
            <a:r>
              <a:rPr lang="en-US" b="1" dirty="0"/>
              <a:t>OBSHENUYE</a:t>
            </a:r>
            <a:r>
              <a:rPr lang="en-US" dirty="0"/>
              <a:t>   </a:t>
            </a:r>
            <a:r>
              <a:rPr lang="ru-RU" dirty="0"/>
              <a:t>и </a:t>
            </a:r>
            <a:r>
              <a:rPr lang="ru-RU" dirty="0">
                <a:solidFill>
                  <a:srgbClr val="FF0000"/>
                </a:solidFill>
              </a:rPr>
              <a:t>деятельность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19A4379-D5AE-0B50-1F81-48B49A0D7DE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37707" y="1019332"/>
            <a:ext cx="5181600" cy="306760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/>
              <a:t>Деятельность = процессы, направленные на достижение определенного результата.</a:t>
            </a:r>
          </a:p>
          <a:p>
            <a:pPr marL="0" indent="0">
              <a:buNone/>
            </a:pPr>
            <a:r>
              <a:rPr lang="ru-RU" dirty="0"/>
              <a:t>Совместная – продукт целой группы – рождает общение</a:t>
            </a:r>
          </a:p>
          <a:p>
            <a:pPr marL="0" indent="0">
              <a:buNone/>
            </a:pPr>
            <a:r>
              <a:rPr lang="ru-RU" dirty="0"/>
              <a:t>Индивидуальная 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BAF4A4C-F2E5-ED6F-2EFB-DA171AE4C0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019333"/>
            <a:ext cx="5181600" cy="3873898"/>
          </a:xfrm>
        </p:spPr>
        <p:txBody>
          <a:bodyPr>
            <a:normAutofit/>
          </a:bodyPr>
          <a:lstStyle/>
          <a:p>
            <a:r>
              <a:rPr lang="ru-RU" dirty="0"/>
              <a:t>Ллойд </a:t>
            </a:r>
            <a:r>
              <a:rPr lang="ru-RU" dirty="0" err="1"/>
              <a:t>Стринглэнд</a:t>
            </a:r>
            <a:r>
              <a:rPr lang="ru-RU" dirty="0"/>
              <a:t>: Общение-  всех контактов между людьми.</a:t>
            </a:r>
          </a:p>
          <a:p>
            <a:r>
              <a:rPr lang="ru-RU" dirty="0"/>
              <a:t>    – не передача информации, а обмен= взаимодействие между людьми, заключающийся в обмене информацией, в восприятии и понимании партнерами друг друга.</a:t>
            </a:r>
          </a:p>
          <a:p>
            <a:endParaRPr lang="ru-RU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7418EDD-43BD-8443-B09E-351B5A10FA46}"/>
              </a:ext>
            </a:extLst>
          </p:cNvPr>
          <p:cNvSpPr txBox="1"/>
          <p:nvPr/>
        </p:nvSpPr>
        <p:spPr>
          <a:xfrm>
            <a:off x="101183" y="3863981"/>
            <a:ext cx="6794292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latin typeface="Arial Black" panose="020B0A04020102020204" pitchFamily="34" charset="0"/>
              </a:rPr>
              <a:t>Общение и Деятельность связаны и едины!</a:t>
            </a:r>
          </a:p>
          <a:p>
            <a:pPr marL="342900" indent="-342900">
              <a:buFont typeface="+mj-lt"/>
              <a:buAutoNum type="arabicParenR"/>
            </a:pPr>
            <a:r>
              <a:rPr lang="ru-RU" dirty="0"/>
              <a:t> Генетически;</a:t>
            </a:r>
          </a:p>
          <a:p>
            <a:pPr marL="342900" indent="-342900">
              <a:buFont typeface="+mj-lt"/>
              <a:buAutoNum type="arabicParenR"/>
            </a:pPr>
            <a:r>
              <a:rPr lang="ru-RU" dirty="0"/>
              <a:t>Логически;</a:t>
            </a:r>
          </a:p>
          <a:p>
            <a:pPr marL="342900" indent="-342900">
              <a:buFont typeface="+mj-lt"/>
              <a:buAutoNum type="arabicParenR"/>
            </a:pPr>
            <a:r>
              <a:rPr lang="ru-RU" dirty="0"/>
              <a:t>Функционально;</a:t>
            </a:r>
          </a:p>
          <a:p>
            <a:pPr>
              <a:defRPr/>
            </a:pPr>
            <a:r>
              <a:rPr lang="ru-RU" dirty="0"/>
              <a:t>4)   Структурно. </a:t>
            </a:r>
            <a:r>
              <a:rPr lang="ru-RU" b="1" u="sng" dirty="0"/>
              <a:t>Этапы  деятельности</a:t>
            </a:r>
          </a:p>
          <a:p>
            <a:pPr marL="1169988" indent="88900">
              <a:defRPr/>
            </a:pPr>
            <a:r>
              <a:rPr lang="ru-RU" b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Ориентирование в ситуации</a:t>
            </a:r>
          </a:p>
          <a:p>
            <a:pPr marL="1169988" indent="88900">
              <a:defRPr/>
            </a:pPr>
            <a:r>
              <a:rPr lang="ru-RU" b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Планирование действия</a:t>
            </a:r>
          </a:p>
          <a:p>
            <a:pPr marL="1169988" indent="88900">
              <a:defRPr/>
            </a:pPr>
            <a:r>
              <a:rPr lang="ru-RU" b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Осуществление действия</a:t>
            </a:r>
          </a:p>
          <a:p>
            <a:pPr marL="1169988" indent="88900">
              <a:defRPr/>
            </a:pPr>
            <a:r>
              <a:rPr lang="ru-RU" b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Контроль результатов</a:t>
            </a:r>
          </a:p>
          <a:p>
            <a:pPr marL="342900" indent="-342900">
              <a:buFont typeface="+mj-lt"/>
              <a:buAutoNum type="arabicParenR"/>
            </a:pPr>
            <a:endParaRPr lang="ru-RU" dirty="0"/>
          </a:p>
          <a:p>
            <a:pPr marL="0" indent="0">
              <a:buNone/>
            </a:pPr>
            <a:endParaRPr lang="ru-RU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4FD296E-6C7E-467D-CF19-BF2E4E113233}"/>
              </a:ext>
            </a:extLst>
          </p:cNvPr>
          <p:cNvSpPr txBox="1"/>
          <p:nvPr/>
        </p:nvSpPr>
        <p:spPr>
          <a:xfrm>
            <a:off x="4796851" y="4893231"/>
            <a:ext cx="716529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dirty="0">
                <a:solidFill>
                  <a:srgbClr val="FF0000"/>
                </a:solidFill>
              </a:rPr>
              <a:t>Совместная деятельность рождает общение, которое активно воздействует на деятельность.</a:t>
            </a:r>
          </a:p>
        </p:txBody>
      </p:sp>
    </p:spTree>
    <p:extLst>
      <p:ext uri="{BB962C8B-B14F-4D97-AF65-F5344CB8AC3E}">
        <p14:creationId xmlns:p14="http://schemas.microsoft.com/office/powerpoint/2010/main" val="1700705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59F7EBB-D099-9480-903E-955D668823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99177"/>
          </a:xfrm>
        </p:spPr>
        <p:txBody>
          <a:bodyPr/>
          <a:lstStyle/>
          <a:p>
            <a:pPr algn="ctr"/>
            <a:r>
              <a:rPr lang="ru-RU" b="1" dirty="0">
                <a:highlight>
                  <a:srgbClr val="FFFF00"/>
                </a:highlight>
              </a:rPr>
              <a:t>Структура общения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798DA4B-7FBB-69ED-646C-B7DDCBC491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9743" y="1169233"/>
            <a:ext cx="11422505" cy="5471410"/>
          </a:xfrm>
        </p:spPr>
        <p:txBody>
          <a:bodyPr/>
          <a:lstStyle/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11864A1B-CE3E-0392-E852-7D12AA7F365F}"/>
              </a:ext>
            </a:extLst>
          </p:cNvPr>
          <p:cNvSpPr/>
          <p:nvPr/>
        </p:nvSpPr>
        <p:spPr>
          <a:xfrm>
            <a:off x="8184629" y="2759439"/>
            <a:ext cx="3555169" cy="134786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/>
              <a:t>Перцепция </a:t>
            </a:r>
          </a:p>
          <a:p>
            <a:pPr algn="ctr"/>
            <a:r>
              <a:rPr lang="ru-RU" dirty="0"/>
              <a:t>=обмен внутренним миром, восприятие партнера, установление взаимопонимания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F2B41827-5176-F4F5-0102-6FFAF58C4B5C}"/>
              </a:ext>
            </a:extLst>
          </p:cNvPr>
          <p:cNvSpPr/>
          <p:nvPr/>
        </p:nvSpPr>
        <p:spPr>
          <a:xfrm>
            <a:off x="2132349" y="1260000"/>
            <a:ext cx="8139659" cy="92939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600" dirty="0"/>
              <a:t>Общая характеристика контактов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DF283336-B3BB-5E2B-94D1-4966076F5886}"/>
              </a:ext>
            </a:extLst>
          </p:cNvPr>
          <p:cNvSpPr/>
          <p:nvPr/>
        </p:nvSpPr>
        <p:spPr>
          <a:xfrm>
            <a:off x="452202" y="2759438"/>
            <a:ext cx="3360295" cy="134786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rgbClr val="FF0000"/>
                </a:solidFill>
              </a:rPr>
              <a:t>Коммуникация</a:t>
            </a:r>
          </a:p>
          <a:p>
            <a:pPr algn="ctr"/>
            <a:r>
              <a:rPr lang="ru-RU" dirty="0"/>
              <a:t>= обмен информацией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022C3E16-2753-C566-1413-A2FB72140292}"/>
              </a:ext>
            </a:extLst>
          </p:cNvPr>
          <p:cNvSpPr/>
          <p:nvPr/>
        </p:nvSpPr>
        <p:spPr>
          <a:xfrm>
            <a:off x="4709409" y="2759438"/>
            <a:ext cx="2773181" cy="122794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FF0000"/>
                </a:solidFill>
              </a:rPr>
              <a:t>Интеракция </a:t>
            </a:r>
          </a:p>
          <a:p>
            <a:pPr algn="ctr"/>
            <a:r>
              <a:rPr lang="ru-RU" dirty="0"/>
              <a:t>=обмен действиями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8" name="Рукописный ввод 7">
                <a:extLst>
                  <a:ext uri="{FF2B5EF4-FFF2-40B4-BE49-F238E27FC236}">
                    <a16:creationId xmlns:a16="http://schemas.microsoft.com/office/drawing/2014/main" id="{EA247F65-C382-FF1C-DB30-4756E87F7E22}"/>
                  </a:ext>
                </a:extLst>
              </p14:cNvPr>
              <p14:cNvContentPartPr/>
              <p14:nvPr/>
            </p14:nvContentPartPr>
            <p14:xfrm>
              <a:off x="3491876" y="2143198"/>
              <a:ext cx="2638800" cy="688680"/>
            </p14:xfrm>
          </p:contentPart>
        </mc:Choice>
        <mc:Fallback xmlns="">
          <p:pic>
            <p:nvPicPr>
              <p:cNvPr id="8" name="Рукописный ввод 7">
                <a:extLst>
                  <a:ext uri="{FF2B5EF4-FFF2-40B4-BE49-F238E27FC236}">
                    <a16:creationId xmlns:a16="http://schemas.microsoft.com/office/drawing/2014/main" id="{EA247F65-C382-FF1C-DB30-4756E87F7E22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482876" y="2134558"/>
                <a:ext cx="2656440" cy="706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9" name="Рукописный ввод 8">
                <a:extLst>
                  <a:ext uri="{FF2B5EF4-FFF2-40B4-BE49-F238E27FC236}">
                    <a16:creationId xmlns:a16="http://schemas.microsoft.com/office/drawing/2014/main" id="{E15F31D9-00AD-D3DB-1D03-A4424EC64952}"/>
                  </a:ext>
                </a:extLst>
              </p14:cNvPr>
              <p14:cNvContentPartPr/>
              <p14:nvPr/>
            </p14:nvContentPartPr>
            <p14:xfrm>
              <a:off x="6115556" y="2173438"/>
              <a:ext cx="60840" cy="597960"/>
            </p14:xfrm>
          </p:contentPart>
        </mc:Choice>
        <mc:Fallback xmlns="">
          <p:pic>
            <p:nvPicPr>
              <p:cNvPr id="9" name="Рукописный ввод 8">
                <a:extLst>
                  <a:ext uri="{FF2B5EF4-FFF2-40B4-BE49-F238E27FC236}">
                    <a16:creationId xmlns:a16="http://schemas.microsoft.com/office/drawing/2014/main" id="{E15F31D9-00AD-D3DB-1D03-A4424EC64952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106916" y="2164438"/>
                <a:ext cx="78480" cy="615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0" name="Рукописный ввод 9">
                <a:extLst>
                  <a:ext uri="{FF2B5EF4-FFF2-40B4-BE49-F238E27FC236}">
                    <a16:creationId xmlns:a16="http://schemas.microsoft.com/office/drawing/2014/main" id="{66CDD2BE-7F3E-883B-475C-58056AA6C16E}"/>
                  </a:ext>
                </a:extLst>
              </p14:cNvPr>
              <p14:cNvContentPartPr/>
              <p14:nvPr/>
            </p14:nvContentPartPr>
            <p14:xfrm>
              <a:off x="6130316" y="2121238"/>
              <a:ext cx="3299040" cy="665280"/>
            </p14:xfrm>
          </p:contentPart>
        </mc:Choice>
        <mc:Fallback xmlns="">
          <p:pic>
            <p:nvPicPr>
              <p:cNvPr id="10" name="Рукописный ввод 9">
                <a:extLst>
                  <a:ext uri="{FF2B5EF4-FFF2-40B4-BE49-F238E27FC236}">
                    <a16:creationId xmlns:a16="http://schemas.microsoft.com/office/drawing/2014/main" id="{66CDD2BE-7F3E-883B-475C-58056AA6C16E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121676" y="2112238"/>
                <a:ext cx="3316680" cy="682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1" name="Рукописный ввод 10">
                <a:extLst>
                  <a:ext uri="{FF2B5EF4-FFF2-40B4-BE49-F238E27FC236}">
                    <a16:creationId xmlns:a16="http://schemas.microsoft.com/office/drawing/2014/main" id="{42684BC1-BE2C-8997-5CAD-06CEF536E3AD}"/>
                  </a:ext>
                </a:extLst>
              </p14:cNvPr>
              <p14:cNvContentPartPr/>
              <p14:nvPr/>
            </p14:nvContentPartPr>
            <p14:xfrm>
              <a:off x="6789836" y="5216158"/>
              <a:ext cx="360" cy="360"/>
            </p14:xfrm>
          </p:contentPart>
        </mc:Choice>
        <mc:Fallback xmlns="">
          <p:pic>
            <p:nvPicPr>
              <p:cNvPr id="11" name="Рукописный ввод 10">
                <a:extLst>
                  <a:ext uri="{FF2B5EF4-FFF2-40B4-BE49-F238E27FC236}">
                    <a16:creationId xmlns:a16="http://schemas.microsoft.com/office/drawing/2014/main" id="{42684BC1-BE2C-8997-5CAD-06CEF536E3AD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6781196" y="5207518"/>
                <a:ext cx="18000" cy="18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1101991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274639"/>
            <a:ext cx="8229600" cy="706437"/>
          </a:xfrm>
        </p:spPr>
        <p:txBody>
          <a:bodyPr>
            <a:normAutofit fontScale="90000"/>
          </a:bodyPr>
          <a:lstStyle/>
          <a:p>
            <a:r>
              <a:rPr lang="ru-RU" sz="4000" b="1" dirty="0">
                <a:solidFill>
                  <a:srgbClr val="FF0000"/>
                </a:solidFill>
              </a:rPr>
              <a:t>              Виды коммуникации.</a:t>
            </a:r>
            <a:br>
              <a:rPr lang="ru-RU" sz="4000" dirty="0">
                <a:solidFill>
                  <a:srgbClr val="FF0000"/>
                </a:solidFill>
              </a:rPr>
            </a:br>
            <a:endParaRPr lang="ru-RU" sz="4000" dirty="0">
              <a:solidFill>
                <a:srgbClr val="FF0000"/>
              </a:solidFill>
            </a:endParaRPr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25117" y="771505"/>
            <a:ext cx="11365830" cy="5811856"/>
          </a:xfrm>
        </p:spPr>
        <p:txBody>
          <a:bodyPr>
            <a:noAutofit/>
          </a:bodyPr>
          <a:lstStyle/>
          <a:p>
            <a:pPr marL="609600" indent="-609600" algn="ctr">
              <a:lnSpc>
                <a:spcPct val="80000"/>
              </a:lnSpc>
              <a:buNone/>
            </a:pPr>
            <a:r>
              <a:rPr lang="ru-RU" sz="2400" dirty="0"/>
              <a:t>  </a:t>
            </a:r>
            <a:r>
              <a:rPr lang="ru-RU" sz="2400" b="1" u="sng" dirty="0">
                <a:latin typeface="French Script MT" pitchFamily="66" charset="0"/>
              </a:rPr>
              <a:t>по составу </a:t>
            </a:r>
            <a:r>
              <a:rPr lang="ru-RU" sz="2400" b="1" u="sng" dirty="0" err="1">
                <a:latin typeface="French Script MT" pitchFamily="66" charset="0"/>
              </a:rPr>
              <a:t>коммуникантов</a:t>
            </a:r>
            <a:r>
              <a:rPr lang="ru-RU" sz="2400" b="1" u="sng" dirty="0">
                <a:latin typeface="French Script MT" pitchFamily="66" charset="0"/>
              </a:rPr>
              <a:t>.  </a:t>
            </a:r>
          </a:p>
          <a:p>
            <a:pPr marL="609600" indent="-609600" algn="ctr">
              <a:lnSpc>
                <a:spcPct val="80000"/>
              </a:lnSpc>
              <a:buNone/>
            </a:pPr>
            <a:endParaRPr lang="ru-RU" sz="2400" b="1" i="1" u="sng" dirty="0">
              <a:solidFill>
                <a:srgbClr val="FF0000"/>
              </a:solidFill>
              <a:latin typeface="French Script MT" pitchFamily="66" charset="0"/>
            </a:endParaRPr>
          </a:p>
          <a:p>
            <a:pPr marL="609600" indent="-609600">
              <a:lnSpc>
                <a:spcPct val="80000"/>
              </a:lnSpc>
              <a:buNone/>
            </a:pPr>
            <a:r>
              <a:rPr lang="ru-RU" sz="2400" i="1" dirty="0">
                <a:latin typeface="French Script MT" pitchFamily="66" charset="0"/>
              </a:rPr>
              <a:t> </a:t>
            </a:r>
            <a:r>
              <a:rPr lang="ru-RU" sz="2400" b="1" i="1" dirty="0" err="1">
                <a:solidFill>
                  <a:srgbClr val="FF0000"/>
                </a:solidFill>
                <a:latin typeface="Times New Roman" pitchFamily="18" charset="0"/>
              </a:rPr>
              <a:t>интраперсональная</a:t>
            </a:r>
            <a:r>
              <a:rPr lang="ru-RU" sz="2400" dirty="0">
                <a:latin typeface="Times New Roman" pitchFamily="18" charset="0"/>
              </a:rPr>
              <a:t>   коммуникация равна разговору с самим собой, человек </a:t>
            </a:r>
            <a:r>
              <a:rPr lang="ru-RU" sz="2400" dirty="0" err="1">
                <a:latin typeface="Times New Roman" pitchFamily="18" charset="0"/>
              </a:rPr>
              <a:t>диалогизирует</a:t>
            </a:r>
            <a:r>
              <a:rPr lang="ru-RU" sz="2400" dirty="0">
                <a:latin typeface="Times New Roman" pitchFamily="18" charset="0"/>
              </a:rPr>
              <a:t> и свой внутренний ‘монолог’, разговаривая со своим внутренним голосом, </a:t>
            </a:r>
            <a:r>
              <a:rPr lang="ru-RU" sz="2400" dirty="0" err="1">
                <a:latin typeface="Times New Roman" pitchFamily="18" charset="0"/>
              </a:rPr>
              <a:t>alter</a:t>
            </a:r>
            <a:r>
              <a:rPr lang="ru-RU" sz="2400" dirty="0">
                <a:latin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</a:rPr>
              <a:t>ego</a:t>
            </a:r>
            <a:r>
              <a:rPr lang="ru-RU" sz="2400" dirty="0">
                <a:latin typeface="Times New Roman" pitchFamily="18" charset="0"/>
              </a:rPr>
              <a:t>, совестью и т.п.;</a:t>
            </a:r>
            <a:endParaRPr lang="ru-RU" sz="2400" i="1" dirty="0">
              <a:latin typeface="Times New Roman" pitchFamily="18" charset="0"/>
            </a:endParaRPr>
          </a:p>
          <a:p>
            <a:pPr marL="609600" indent="-609600">
              <a:lnSpc>
                <a:spcPct val="80000"/>
              </a:lnSpc>
              <a:buNone/>
            </a:pPr>
            <a:r>
              <a:rPr lang="ru-RU" sz="2400" b="1" i="1" dirty="0">
                <a:solidFill>
                  <a:srgbClr val="FF0000"/>
                </a:solidFill>
                <a:latin typeface="Times New Roman" pitchFamily="18" charset="0"/>
              </a:rPr>
              <a:t> межличностная</a:t>
            </a:r>
            <a:r>
              <a:rPr lang="ru-RU" sz="2400" b="1" dirty="0">
                <a:solidFill>
                  <a:srgbClr val="FF0000"/>
                </a:solidFill>
                <a:latin typeface="Times New Roman" pitchFamily="18" charset="0"/>
              </a:rPr>
              <a:t> коммуникация</a:t>
            </a:r>
            <a:r>
              <a:rPr lang="ru-RU" sz="2400" dirty="0">
                <a:latin typeface="Times New Roman" pitchFamily="18" charset="0"/>
              </a:rPr>
              <a:t> как правило связана с идеальной моделью коммуникации и во многом первична, в ней участвуют двое </a:t>
            </a:r>
            <a:r>
              <a:rPr lang="ru-RU" sz="2400" dirty="0" err="1">
                <a:latin typeface="Times New Roman" pitchFamily="18" charset="0"/>
              </a:rPr>
              <a:t>коммуникантов</a:t>
            </a:r>
            <a:r>
              <a:rPr lang="ru-RU" sz="2400" dirty="0">
                <a:latin typeface="Times New Roman" pitchFamily="18" charset="0"/>
              </a:rPr>
              <a:t> (но есть варианты наблюдателя, включенного наблюдателя и постороннего, коммуникации на фоне присутствующих свидетелей, в толпе, в ресторане и т.п.);</a:t>
            </a:r>
            <a:endParaRPr lang="ru-RU" sz="2400" i="1" dirty="0">
              <a:latin typeface="Times New Roman" pitchFamily="18" charset="0"/>
            </a:endParaRPr>
          </a:p>
          <a:p>
            <a:pPr marL="609600" indent="-609600">
              <a:lnSpc>
                <a:spcPct val="80000"/>
              </a:lnSpc>
              <a:buNone/>
            </a:pPr>
            <a:r>
              <a:rPr lang="ru-RU" sz="2400" i="1" dirty="0">
                <a:latin typeface="Times New Roman" pitchFamily="18" charset="0"/>
              </a:rPr>
              <a:t> </a:t>
            </a:r>
            <a:r>
              <a:rPr lang="ru-RU" sz="2400" b="1" i="1" dirty="0">
                <a:solidFill>
                  <a:srgbClr val="FF0000"/>
                </a:solidFill>
                <a:latin typeface="Times New Roman" pitchFamily="18" charset="0"/>
              </a:rPr>
              <a:t>групповая</a:t>
            </a:r>
            <a:r>
              <a:rPr lang="ru-RU" sz="2400" b="1" dirty="0">
                <a:solidFill>
                  <a:srgbClr val="FF0000"/>
                </a:solidFill>
                <a:latin typeface="Times New Roman" pitchFamily="18" charset="0"/>
              </a:rPr>
              <a:t> коммуникация</a:t>
            </a:r>
            <a:r>
              <a:rPr lang="ru-RU" sz="2400" dirty="0">
                <a:latin typeface="Times New Roman" pitchFamily="18" charset="0"/>
              </a:rPr>
              <a:t>: внутри группы, между группами, индивид – группа (интервью политического лидера или разговор руководителя компании со служащими); есть различия – не столько количественные, сколько качественные: разные цели – в коммуникации в малых и в больших группах (</a:t>
            </a:r>
            <a:r>
              <a:rPr lang="ru-RU" sz="2400" i="1" dirty="0" err="1">
                <a:latin typeface="Times New Roman" pitchFamily="18" charset="0"/>
              </a:rPr>
              <a:t>chat</a:t>
            </a:r>
            <a:r>
              <a:rPr lang="ru-RU" sz="2400" dirty="0">
                <a:latin typeface="Times New Roman" pitchFamily="18" charset="0"/>
              </a:rPr>
              <a:t> </a:t>
            </a:r>
            <a:r>
              <a:rPr lang="ru-RU" sz="2400" i="1" dirty="0" err="1">
                <a:latin typeface="Times New Roman" pitchFamily="18" charset="0"/>
              </a:rPr>
              <a:t>rooms</a:t>
            </a:r>
            <a:r>
              <a:rPr lang="ru-RU" sz="2400" i="1" dirty="0">
                <a:latin typeface="Times New Roman" pitchFamily="18" charset="0"/>
              </a:rPr>
              <a:t> </a:t>
            </a:r>
            <a:r>
              <a:rPr lang="ru-RU" sz="2400" dirty="0">
                <a:latin typeface="Times New Roman" pitchFamily="18" charset="0"/>
              </a:rPr>
              <a:t>и </a:t>
            </a:r>
            <a:r>
              <a:rPr lang="ru-RU" sz="2400" i="1" dirty="0" err="1">
                <a:latin typeface="Times New Roman" pitchFamily="18" charset="0"/>
              </a:rPr>
              <a:t>forums</a:t>
            </a:r>
            <a:r>
              <a:rPr lang="ru-RU" sz="2400" dirty="0">
                <a:latin typeface="Times New Roman" pitchFamily="18" charset="0"/>
              </a:rPr>
              <a:t> в интернете; </a:t>
            </a:r>
            <a:r>
              <a:rPr lang="ru-RU" sz="2400" i="1" dirty="0">
                <a:latin typeface="Times New Roman" pitchFamily="18" charset="0"/>
              </a:rPr>
              <a:t> </a:t>
            </a:r>
          </a:p>
          <a:p>
            <a:pPr marL="609600" indent="-609600">
              <a:lnSpc>
                <a:spcPct val="80000"/>
              </a:lnSpc>
              <a:buNone/>
            </a:pPr>
            <a:r>
              <a:rPr lang="ru-RU" sz="2400" i="1" dirty="0">
                <a:latin typeface="Times New Roman" pitchFamily="18" charset="0"/>
              </a:rPr>
              <a:t> </a:t>
            </a:r>
            <a:r>
              <a:rPr lang="ru-RU" sz="2400" b="1" i="1" dirty="0">
                <a:solidFill>
                  <a:srgbClr val="FF0000"/>
                </a:solidFill>
                <a:latin typeface="Times New Roman" pitchFamily="18" charset="0"/>
              </a:rPr>
              <a:t>массовая</a:t>
            </a:r>
            <a:r>
              <a:rPr lang="ru-RU" sz="2400" b="1" dirty="0">
                <a:solidFill>
                  <a:srgbClr val="FF0000"/>
                </a:solidFill>
                <a:latin typeface="Times New Roman" pitchFamily="18" charset="0"/>
              </a:rPr>
              <a:t> коммуникация</a:t>
            </a:r>
            <a:r>
              <a:rPr lang="ru-RU" sz="2400" dirty="0">
                <a:latin typeface="Times New Roman" pitchFamily="18" charset="0"/>
              </a:rPr>
              <a:t> происходит в том случае если сообщение получает или использует большое количество людей, зачастую состоящее из различных по своим интересам и коммуникативному опыту групп (телевидение, радио; производство компакт-дисков и кассет; интернет различаются по степени охвата и всеобщей ‘обязательности’,  </a:t>
            </a:r>
          </a:p>
        </p:txBody>
      </p:sp>
    </p:spTree>
    <p:extLst>
      <p:ext uri="{BB962C8B-B14F-4D97-AF65-F5344CB8AC3E}">
        <p14:creationId xmlns:p14="http://schemas.microsoft.com/office/powerpoint/2010/main" val="502697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365125"/>
            <a:ext cx="10515600" cy="428505"/>
          </a:xfrm>
        </p:spPr>
        <p:txBody>
          <a:bodyPr>
            <a:normAutofit fontScale="90000"/>
          </a:bodyPr>
          <a:lstStyle/>
          <a:p>
            <a:r>
              <a:rPr lang="ru-RU" sz="3200" i="1" dirty="0">
                <a:solidFill>
                  <a:srgbClr val="FF0000"/>
                </a:solidFill>
              </a:rPr>
              <a:t>Вербальные </a:t>
            </a:r>
            <a:r>
              <a:rPr lang="ru-RU" sz="3200" dirty="0">
                <a:solidFill>
                  <a:srgbClr val="FF0000"/>
                </a:solidFill>
              </a:rPr>
              <a:t>и </a:t>
            </a:r>
            <a:r>
              <a:rPr lang="ru-RU" sz="3200" i="1" dirty="0">
                <a:solidFill>
                  <a:srgbClr val="FF0000"/>
                </a:solidFill>
              </a:rPr>
              <a:t>невербальные </a:t>
            </a:r>
            <a:r>
              <a:rPr lang="ru-RU" sz="3200" dirty="0">
                <a:solidFill>
                  <a:srgbClr val="FF0000"/>
                </a:solidFill>
              </a:rPr>
              <a:t>средства коммуникации</a:t>
            </a:r>
          </a:p>
        </p:txBody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72716" y="1155940"/>
            <a:ext cx="11630526" cy="5416332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  <a:buNone/>
            </a:pPr>
            <a:endParaRPr lang="ru-RU" sz="2000" dirty="0"/>
          </a:p>
          <a:p>
            <a:pPr marL="0" indent="0">
              <a:lnSpc>
                <a:spcPct val="80000"/>
              </a:lnSpc>
              <a:buNone/>
            </a:pPr>
            <a:r>
              <a:rPr lang="ru-RU" sz="3200" dirty="0">
                <a:solidFill>
                  <a:srgbClr val="FF0000"/>
                </a:solidFill>
              </a:rPr>
              <a:t>Вербальная коммуникация ( словесная) </a:t>
            </a:r>
            <a:r>
              <a:rPr lang="ru-RU" sz="3200" dirty="0"/>
              <a:t> для человека является основной –  универсальность этого способа для человека, всеобщую </a:t>
            </a:r>
            <a:r>
              <a:rPr lang="ru-RU" sz="3200" dirty="0" err="1"/>
              <a:t>переводимость</a:t>
            </a:r>
            <a:r>
              <a:rPr lang="ru-RU" sz="3200" dirty="0"/>
              <a:t> любых других коммуникативных средств на вербальный человеческий язык:  </a:t>
            </a:r>
            <a:r>
              <a:rPr lang="ru-RU" sz="3200" dirty="0">
                <a:solidFill>
                  <a:srgbClr val="FF0000"/>
                </a:solidFill>
              </a:rPr>
              <a:t>устная и письменная разновидности</a:t>
            </a:r>
            <a:r>
              <a:rPr lang="ru-RU" sz="3200" dirty="0"/>
              <a:t> языка. </a:t>
            </a:r>
            <a:r>
              <a:rPr lang="ru-RU" sz="3200" b="1" dirty="0"/>
              <a:t>Лингвистика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ru-RU" sz="3200" dirty="0">
                <a:solidFill>
                  <a:srgbClr val="FF0000"/>
                </a:solidFill>
              </a:rPr>
              <a:t>Невербальные  ( несловесные) средства</a:t>
            </a:r>
            <a:r>
              <a:rPr lang="ru-RU" sz="3200" dirty="0"/>
              <a:t> делятся на две группы: </a:t>
            </a:r>
          </a:p>
          <a:p>
            <a:pPr>
              <a:lnSpc>
                <a:spcPct val="80000"/>
              </a:lnSpc>
            </a:pPr>
            <a:r>
              <a:rPr lang="ru-RU" sz="3200" dirty="0">
                <a:solidFill>
                  <a:srgbClr val="FF0000"/>
                </a:solidFill>
              </a:rPr>
              <a:t>первичные</a:t>
            </a:r>
            <a:r>
              <a:rPr lang="ru-RU" sz="3200" dirty="0"/>
              <a:t> языки (система жестов, но не жестовые языки глухонемых!, пантомима, мимика, поза) , </a:t>
            </a:r>
          </a:p>
          <a:p>
            <a:pPr>
              <a:lnSpc>
                <a:spcPct val="80000"/>
              </a:lnSpc>
            </a:pPr>
            <a:r>
              <a:rPr lang="ru-RU" sz="3200" dirty="0">
                <a:solidFill>
                  <a:srgbClr val="FF0000"/>
                </a:solidFill>
              </a:rPr>
              <a:t>вторичные языки</a:t>
            </a:r>
            <a:r>
              <a:rPr lang="ru-RU" sz="3200" dirty="0"/>
              <a:t> (азбука Морзе, музыкальная нотация, языки программирования). </a:t>
            </a:r>
            <a:r>
              <a:rPr lang="ru-RU" sz="3200" b="1" dirty="0"/>
              <a:t>Паралингвистика и   разделы семиотики</a:t>
            </a:r>
            <a:r>
              <a:rPr lang="ru-RU" sz="3200" dirty="0"/>
              <a:t>.</a:t>
            </a:r>
          </a:p>
          <a:p>
            <a:pPr marL="0" indent="0">
              <a:lnSpc>
                <a:spcPct val="80000"/>
              </a:lnSpc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905095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194872" y="365125"/>
            <a:ext cx="11647358" cy="793455"/>
          </a:xfrm>
        </p:spPr>
        <p:txBody>
          <a:bodyPr/>
          <a:lstStyle/>
          <a:p>
            <a:r>
              <a:rPr lang="ru-RU" sz="4000" b="1" dirty="0">
                <a:solidFill>
                  <a:srgbClr val="0000FF"/>
                </a:solidFill>
              </a:rPr>
              <a:t>Коммуникация – установление и развитие контактов </a:t>
            </a:r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59764" y="1469035"/>
            <a:ext cx="11482466" cy="5246557"/>
          </a:xfrm>
        </p:spPr>
        <p:txBody>
          <a:bodyPr/>
          <a:lstStyle/>
          <a:p>
            <a:pPr>
              <a:buFontTx/>
              <a:buNone/>
            </a:pPr>
            <a:r>
              <a:rPr lang="ru-RU" dirty="0"/>
              <a:t>                                                                   </a:t>
            </a:r>
            <a:r>
              <a:rPr lang="ru-RU" dirty="0">
                <a:latin typeface="Arial Black" pitchFamily="34" charset="0"/>
              </a:rPr>
              <a:t>шум </a:t>
            </a: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5232400" y="2781300"/>
            <a:ext cx="1816100" cy="1728788"/>
            <a:chOff x="1824" y="633"/>
            <a:chExt cx="2834" cy="2849"/>
          </a:xfrm>
        </p:grpSpPr>
        <p:sp>
          <p:nvSpPr>
            <p:cNvPr id="38917" name="Puzzle3"/>
            <p:cNvSpPr>
              <a:spLocks noEditPoints="1" noChangeArrowheads="1"/>
            </p:cNvSpPr>
            <p:nvPr/>
          </p:nvSpPr>
          <p:spPr bwMode="auto">
            <a:xfrm>
              <a:off x="3204" y="633"/>
              <a:ext cx="1114" cy="1514"/>
            </a:xfrm>
            <a:custGeom>
              <a:avLst/>
              <a:gdLst>
                <a:gd name="T0" fmla="*/ 10391 w 21600"/>
                <a:gd name="T1" fmla="*/ 15806 h 21600"/>
                <a:gd name="T2" fmla="*/ 20551 w 21600"/>
                <a:gd name="T3" fmla="*/ 21088 h 21600"/>
                <a:gd name="T4" fmla="*/ 13180 w 21600"/>
                <a:gd name="T5" fmla="*/ 13801 h 21600"/>
                <a:gd name="T6" fmla="*/ 20551 w 21600"/>
                <a:gd name="T7" fmla="*/ 7025 h 21600"/>
                <a:gd name="T8" fmla="*/ 10500 w 21600"/>
                <a:gd name="T9" fmla="*/ 52 h 21600"/>
                <a:gd name="T10" fmla="*/ 692 w 21600"/>
                <a:gd name="T11" fmla="*/ 6802 h 21600"/>
                <a:gd name="T12" fmla="*/ 8064 w 21600"/>
                <a:gd name="T13" fmla="*/ 13526 h 21600"/>
                <a:gd name="T14" fmla="*/ 692 w 21600"/>
                <a:gd name="T15" fmla="*/ 21088 h 21600"/>
                <a:gd name="T16" fmla="*/ 2273 w 21600"/>
                <a:gd name="T17" fmla="*/ 7719 h 21600"/>
                <a:gd name="T18" fmla="*/ 19149 w 21600"/>
                <a:gd name="T19" fmla="*/ 20237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6625" y="20892"/>
                  </a:moveTo>
                  <a:lnTo>
                    <a:pt x="7105" y="21023"/>
                  </a:lnTo>
                  <a:lnTo>
                    <a:pt x="7513" y="21088"/>
                  </a:lnTo>
                  <a:lnTo>
                    <a:pt x="7922" y="21115"/>
                  </a:lnTo>
                  <a:lnTo>
                    <a:pt x="8242" y="21115"/>
                  </a:lnTo>
                  <a:lnTo>
                    <a:pt x="8544" y="21062"/>
                  </a:lnTo>
                  <a:lnTo>
                    <a:pt x="8810" y="20997"/>
                  </a:lnTo>
                  <a:lnTo>
                    <a:pt x="9023" y="20892"/>
                  </a:lnTo>
                  <a:lnTo>
                    <a:pt x="9148" y="20761"/>
                  </a:lnTo>
                  <a:lnTo>
                    <a:pt x="9290" y="20616"/>
                  </a:lnTo>
                  <a:lnTo>
                    <a:pt x="9361" y="20459"/>
                  </a:lnTo>
                  <a:lnTo>
                    <a:pt x="9396" y="20289"/>
                  </a:lnTo>
                  <a:lnTo>
                    <a:pt x="9396" y="20092"/>
                  </a:lnTo>
                  <a:lnTo>
                    <a:pt x="9325" y="19909"/>
                  </a:lnTo>
                  <a:lnTo>
                    <a:pt x="9219" y="19738"/>
                  </a:lnTo>
                  <a:lnTo>
                    <a:pt x="9094" y="19555"/>
                  </a:lnTo>
                  <a:lnTo>
                    <a:pt x="8917" y="19384"/>
                  </a:lnTo>
                  <a:lnTo>
                    <a:pt x="8650" y="19162"/>
                  </a:lnTo>
                  <a:lnTo>
                    <a:pt x="8437" y="18900"/>
                  </a:lnTo>
                  <a:lnTo>
                    <a:pt x="8277" y="18624"/>
                  </a:lnTo>
                  <a:lnTo>
                    <a:pt x="8135" y="18349"/>
                  </a:lnTo>
                  <a:lnTo>
                    <a:pt x="8028" y="18048"/>
                  </a:lnTo>
                  <a:lnTo>
                    <a:pt x="7993" y="17746"/>
                  </a:lnTo>
                  <a:lnTo>
                    <a:pt x="7993" y="17471"/>
                  </a:lnTo>
                  <a:lnTo>
                    <a:pt x="8028" y="17169"/>
                  </a:lnTo>
                  <a:lnTo>
                    <a:pt x="8135" y="16920"/>
                  </a:lnTo>
                  <a:lnTo>
                    <a:pt x="8277" y="16671"/>
                  </a:lnTo>
                  <a:lnTo>
                    <a:pt x="8366" y="16540"/>
                  </a:lnTo>
                  <a:lnTo>
                    <a:pt x="8473" y="16409"/>
                  </a:lnTo>
                  <a:lnTo>
                    <a:pt x="8615" y="16317"/>
                  </a:lnTo>
                  <a:lnTo>
                    <a:pt x="8739" y="16213"/>
                  </a:lnTo>
                  <a:lnTo>
                    <a:pt x="8881" y="16134"/>
                  </a:lnTo>
                  <a:lnTo>
                    <a:pt x="9059" y="16055"/>
                  </a:lnTo>
                  <a:lnTo>
                    <a:pt x="9254" y="15990"/>
                  </a:lnTo>
                  <a:lnTo>
                    <a:pt x="9432" y="15911"/>
                  </a:lnTo>
                  <a:lnTo>
                    <a:pt x="9663" y="15885"/>
                  </a:lnTo>
                  <a:lnTo>
                    <a:pt x="9876" y="15833"/>
                  </a:lnTo>
                  <a:lnTo>
                    <a:pt x="10142" y="15806"/>
                  </a:lnTo>
                  <a:lnTo>
                    <a:pt x="10391" y="15806"/>
                  </a:lnTo>
                  <a:lnTo>
                    <a:pt x="10728" y="15806"/>
                  </a:lnTo>
                  <a:lnTo>
                    <a:pt x="10995" y="15806"/>
                  </a:lnTo>
                  <a:lnTo>
                    <a:pt x="11279" y="15833"/>
                  </a:lnTo>
                  <a:lnTo>
                    <a:pt x="11546" y="15885"/>
                  </a:lnTo>
                  <a:lnTo>
                    <a:pt x="11776" y="15937"/>
                  </a:lnTo>
                  <a:lnTo>
                    <a:pt x="12025" y="15990"/>
                  </a:lnTo>
                  <a:lnTo>
                    <a:pt x="12221" y="16055"/>
                  </a:lnTo>
                  <a:lnTo>
                    <a:pt x="12434" y="16134"/>
                  </a:lnTo>
                  <a:lnTo>
                    <a:pt x="12611" y="16213"/>
                  </a:lnTo>
                  <a:lnTo>
                    <a:pt x="12771" y="16317"/>
                  </a:lnTo>
                  <a:lnTo>
                    <a:pt x="12913" y="16409"/>
                  </a:lnTo>
                  <a:lnTo>
                    <a:pt x="13038" y="16514"/>
                  </a:lnTo>
                  <a:lnTo>
                    <a:pt x="13251" y="16737"/>
                  </a:lnTo>
                  <a:lnTo>
                    <a:pt x="13428" y="16986"/>
                  </a:lnTo>
                  <a:lnTo>
                    <a:pt x="13517" y="17248"/>
                  </a:lnTo>
                  <a:lnTo>
                    <a:pt x="13588" y="17523"/>
                  </a:lnTo>
                  <a:lnTo>
                    <a:pt x="13588" y="17799"/>
                  </a:lnTo>
                  <a:lnTo>
                    <a:pt x="13517" y="18074"/>
                  </a:lnTo>
                  <a:lnTo>
                    <a:pt x="13428" y="18323"/>
                  </a:lnTo>
                  <a:lnTo>
                    <a:pt x="13286" y="18572"/>
                  </a:lnTo>
                  <a:lnTo>
                    <a:pt x="13109" y="18808"/>
                  </a:lnTo>
                  <a:lnTo>
                    <a:pt x="12878" y="19031"/>
                  </a:lnTo>
                  <a:lnTo>
                    <a:pt x="12434" y="19411"/>
                  </a:lnTo>
                  <a:lnTo>
                    <a:pt x="12132" y="19738"/>
                  </a:lnTo>
                  <a:lnTo>
                    <a:pt x="12025" y="19856"/>
                  </a:lnTo>
                  <a:lnTo>
                    <a:pt x="11919" y="20014"/>
                  </a:lnTo>
                  <a:lnTo>
                    <a:pt x="11883" y="20132"/>
                  </a:lnTo>
                  <a:lnTo>
                    <a:pt x="11883" y="20263"/>
                  </a:lnTo>
                  <a:lnTo>
                    <a:pt x="11883" y="20394"/>
                  </a:lnTo>
                  <a:lnTo>
                    <a:pt x="11954" y="20485"/>
                  </a:lnTo>
                  <a:lnTo>
                    <a:pt x="12061" y="20590"/>
                  </a:lnTo>
                  <a:lnTo>
                    <a:pt x="12185" y="20695"/>
                  </a:lnTo>
                  <a:lnTo>
                    <a:pt x="12327" y="20787"/>
                  </a:lnTo>
                  <a:lnTo>
                    <a:pt x="12540" y="20892"/>
                  </a:lnTo>
                  <a:lnTo>
                    <a:pt x="12771" y="20997"/>
                  </a:lnTo>
                  <a:lnTo>
                    <a:pt x="13073" y="21088"/>
                  </a:lnTo>
                  <a:lnTo>
                    <a:pt x="13428" y="21193"/>
                  </a:lnTo>
                  <a:lnTo>
                    <a:pt x="13873" y="21298"/>
                  </a:lnTo>
                  <a:lnTo>
                    <a:pt x="14317" y="21390"/>
                  </a:lnTo>
                  <a:lnTo>
                    <a:pt x="14778" y="21468"/>
                  </a:lnTo>
                  <a:lnTo>
                    <a:pt x="15294" y="21547"/>
                  </a:lnTo>
                  <a:lnTo>
                    <a:pt x="15809" y="21600"/>
                  </a:lnTo>
                  <a:lnTo>
                    <a:pt x="16359" y="21652"/>
                  </a:lnTo>
                  <a:lnTo>
                    <a:pt x="16875" y="21678"/>
                  </a:lnTo>
                  <a:lnTo>
                    <a:pt x="17407" y="21678"/>
                  </a:lnTo>
                  <a:lnTo>
                    <a:pt x="17958" y="21678"/>
                  </a:lnTo>
                  <a:lnTo>
                    <a:pt x="18473" y="21652"/>
                  </a:lnTo>
                  <a:lnTo>
                    <a:pt x="18953" y="21573"/>
                  </a:lnTo>
                  <a:lnTo>
                    <a:pt x="19397" y="21495"/>
                  </a:lnTo>
                  <a:lnTo>
                    <a:pt x="19841" y="21390"/>
                  </a:lnTo>
                  <a:lnTo>
                    <a:pt x="20214" y="21272"/>
                  </a:lnTo>
                  <a:lnTo>
                    <a:pt x="20551" y="21088"/>
                  </a:lnTo>
                  <a:lnTo>
                    <a:pt x="20480" y="20787"/>
                  </a:lnTo>
                  <a:lnTo>
                    <a:pt x="20409" y="20485"/>
                  </a:lnTo>
                  <a:lnTo>
                    <a:pt x="20356" y="20158"/>
                  </a:lnTo>
                  <a:lnTo>
                    <a:pt x="20356" y="19804"/>
                  </a:lnTo>
                  <a:lnTo>
                    <a:pt x="20321" y="19083"/>
                  </a:lnTo>
                  <a:lnTo>
                    <a:pt x="20356" y="18349"/>
                  </a:lnTo>
                  <a:lnTo>
                    <a:pt x="20409" y="17641"/>
                  </a:lnTo>
                  <a:lnTo>
                    <a:pt x="20480" y="17012"/>
                  </a:lnTo>
                  <a:lnTo>
                    <a:pt x="20551" y="16488"/>
                  </a:lnTo>
                  <a:lnTo>
                    <a:pt x="20551" y="16055"/>
                  </a:lnTo>
                  <a:lnTo>
                    <a:pt x="20551" y="15911"/>
                  </a:lnTo>
                  <a:lnTo>
                    <a:pt x="20445" y="15754"/>
                  </a:lnTo>
                  <a:lnTo>
                    <a:pt x="20356" y="15610"/>
                  </a:lnTo>
                  <a:lnTo>
                    <a:pt x="20178" y="15452"/>
                  </a:lnTo>
                  <a:lnTo>
                    <a:pt x="20001" y="15334"/>
                  </a:lnTo>
                  <a:lnTo>
                    <a:pt x="19770" y="15230"/>
                  </a:lnTo>
                  <a:lnTo>
                    <a:pt x="19521" y="15125"/>
                  </a:lnTo>
                  <a:lnTo>
                    <a:pt x="19290" y="15059"/>
                  </a:lnTo>
                  <a:lnTo>
                    <a:pt x="19024" y="15007"/>
                  </a:lnTo>
                  <a:lnTo>
                    <a:pt x="18740" y="14954"/>
                  </a:lnTo>
                  <a:lnTo>
                    <a:pt x="18509" y="14954"/>
                  </a:lnTo>
                  <a:lnTo>
                    <a:pt x="18225" y="14954"/>
                  </a:lnTo>
                  <a:lnTo>
                    <a:pt x="17994" y="15007"/>
                  </a:lnTo>
                  <a:lnTo>
                    <a:pt x="17763" y="15085"/>
                  </a:lnTo>
                  <a:lnTo>
                    <a:pt x="17550" y="15177"/>
                  </a:lnTo>
                  <a:lnTo>
                    <a:pt x="17372" y="15308"/>
                  </a:lnTo>
                  <a:lnTo>
                    <a:pt x="17176" y="15426"/>
                  </a:lnTo>
                  <a:lnTo>
                    <a:pt x="16928" y="15557"/>
                  </a:lnTo>
                  <a:lnTo>
                    <a:pt x="16661" y="15636"/>
                  </a:lnTo>
                  <a:lnTo>
                    <a:pt x="16359" y="15688"/>
                  </a:lnTo>
                  <a:lnTo>
                    <a:pt x="16022" y="15715"/>
                  </a:lnTo>
                  <a:lnTo>
                    <a:pt x="15667" y="15688"/>
                  </a:lnTo>
                  <a:lnTo>
                    <a:pt x="15294" y="15662"/>
                  </a:lnTo>
                  <a:lnTo>
                    <a:pt x="14956" y="15583"/>
                  </a:lnTo>
                  <a:lnTo>
                    <a:pt x="14619" y="15479"/>
                  </a:lnTo>
                  <a:lnTo>
                    <a:pt x="14281" y="15334"/>
                  </a:lnTo>
                  <a:lnTo>
                    <a:pt x="13961" y="15177"/>
                  </a:lnTo>
                  <a:lnTo>
                    <a:pt x="13695" y="14981"/>
                  </a:lnTo>
                  <a:lnTo>
                    <a:pt x="13588" y="14850"/>
                  </a:lnTo>
                  <a:lnTo>
                    <a:pt x="13482" y="14732"/>
                  </a:lnTo>
                  <a:lnTo>
                    <a:pt x="13393" y="14600"/>
                  </a:lnTo>
                  <a:lnTo>
                    <a:pt x="13322" y="14456"/>
                  </a:lnTo>
                  <a:lnTo>
                    <a:pt x="13251" y="14299"/>
                  </a:lnTo>
                  <a:lnTo>
                    <a:pt x="13215" y="14155"/>
                  </a:lnTo>
                  <a:lnTo>
                    <a:pt x="13180" y="13971"/>
                  </a:lnTo>
                  <a:lnTo>
                    <a:pt x="13180" y="13801"/>
                  </a:lnTo>
                  <a:lnTo>
                    <a:pt x="13180" y="13591"/>
                  </a:lnTo>
                  <a:lnTo>
                    <a:pt x="13215" y="13395"/>
                  </a:lnTo>
                  <a:lnTo>
                    <a:pt x="13251" y="13198"/>
                  </a:lnTo>
                  <a:lnTo>
                    <a:pt x="13322" y="13015"/>
                  </a:lnTo>
                  <a:lnTo>
                    <a:pt x="13393" y="12870"/>
                  </a:lnTo>
                  <a:lnTo>
                    <a:pt x="13482" y="12713"/>
                  </a:lnTo>
                  <a:lnTo>
                    <a:pt x="13588" y="12569"/>
                  </a:lnTo>
                  <a:lnTo>
                    <a:pt x="13730" y="12438"/>
                  </a:lnTo>
                  <a:lnTo>
                    <a:pt x="13997" y="12215"/>
                  </a:lnTo>
                  <a:lnTo>
                    <a:pt x="14334" y="12005"/>
                  </a:lnTo>
                  <a:lnTo>
                    <a:pt x="14690" y="11861"/>
                  </a:lnTo>
                  <a:lnTo>
                    <a:pt x="15063" y="11756"/>
                  </a:lnTo>
                  <a:lnTo>
                    <a:pt x="15436" y="11678"/>
                  </a:lnTo>
                  <a:lnTo>
                    <a:pt x="15809" y="11638"/>
                  </a:lnTo>
                  <a:lnTo>
                    <a:pt x="16182" y="11638"/>
                  </a:lnTo>
                  <a:lnTo>
                    <a:pt x="16555" y="11678"/>
                  </a:lnTo>
                  <a:lnTo>
                    <a:pt x="16910" y="11730"/>
                  </a:lnTo>
                  <a:lnTo>
                    <a:pt x="17248" y="11835"/>
                  </a:lnTo>
                  <a:lnTo>
                    <a:pt x="17514" y="11966"/>
                  </a:lnTo>
                  <a:lnTo>
                    <a:pt x="17763" y="12110"/>
                  </a:lnTo>
                  <a:lnTo>
                    <a:pt x="17887" y="12215"/>
                  </a:lnTo>
                  <a:lnTo>
                    <a:pt x="18065" y="12307"/>
                  </a:lnTo>
                  <a:lnTo>
                    <a:pt x="18260" y="12412"/>
                  </a:lnTo>
                  <a:lnTo>
                    <a:pt x="18438" y="12464"/>
                  </a:lnTo>
                  <a:lnTo>
                    <a:pt x="18669" y="12543"/>
                  </a:lnTo>
                  <a:lnTo>
                    <a:pt x="18882" y="12569"/>
                  </a:lnTo>
                  <a:lnTo>
                    <a:pt x="19113" y="12595"/>
                  </a:lnTo>
                  <a:lnTo>
                    <a:pt x="19361" y="12608"/>
                  </a:lnTo>
                  <a:lnTo>
                    <a:pt x="19592" y="12608"/>
                  </a:lnTo>
                  <a:lnTo>
                    <a:pt x="19841" y="12595"/>
                  </a:lnTo>
                  <a:lnTo>
                    <a:pt x="20072" y="12543"/>
                  </a:lnTo>
                  <a:lnTo>
                    <a:pt x="20321" y="12490"/>
                  </a:lnTo>
                  <a:lnTo>
                    <a:pt x="20551" y="12438"/>
                  </a:lnTo>
                  <a:lnTo>
                    <a:pt x="20800" y="12333"/>
                  </a:lnTo>
                  <a:lnTo>
                    <a:pt x="20996" y="12241"/>
                  </a:lnTo>
                  <a:lnTo>
                    <a:pt x="21244" y="12110"/>
                  </a:lnTo>
                  <a:lnTo>
                    <a:pt x="21298" y="12032"/>
                  </a:lnTo>
                  <a:lnTo>
                    <a:pt x="21404" y="11966"/>
                  </a:lnTo>
                  <a:lnTo>
                    <a:pt x="21475" y="11861"/>
                  </a:lnTo>
                  <a:lnTo>
                    <a:pt x="21511" y="11730"/>
                  </a:lnTo>
                  <a:lnTo>
                    <a:pt x="21617" y="11481"/>
                  </a:lnTo>
                  <a:lnTo>
                    <a:pt x="21653" y="11180"/>
                  </a:lnTo>
                  <a:lnTo>
                    <a:pt x="21653" y="10826"/>
                  </a:lnTo>
                  <a:lnTo>
                    <a:pt x="21653" y="10472"/>
                  </a:lnTo>
                  <a:lnTo>
                    <a:pt x="21582" y="10092"/>
                  </a:lnTo>
                  <a:lnTo>
                    <a:pt x="21511" y="9725"/>
                  </a:lnTo>
                  <a:lnTo>
                    <a:pt x="21298" y="8912"/>
                  </a:lnTo>
                  <a:lnTo>
                    <a:pt x="21067" y="8191"/>
                  </a:lnTo>
                  <a:lnTo>
                    <a:pt x="20800" y="7536"/>
                  </a:lnTo>
                  <a:lnTo>
                    <a:pt x="20551" y="7025"/>
                  </a:lnTo>
                  <a:lnTo>
                    <a:pt x="20001" y="7103"/>
                  </a:lnTo>
                  <a:lnTo>
                    <a:pt x="19432" y="7156"/>
                  </a:lnTo>
                  <a:lnTo>
                    <a:pt x="18846" y="7208"/>
                  </a:lnTo>
                  <a:lnTo>
                    <a:pt x="18225" y="7208"/>
                  </a:lnTo>
                  <a:lnTo>
                    <a:pt x="17656" y="7208"/>
                  </a:lnTo>
                  <a:lnTo>
                    <a:pt x="17070" y="7182"/>
                  </a:lnTo>
                  <a:lnTo>
                    <a:pt x="16484" y="7156"/>
                  </a:lnTo>
                  <a:lnTo>
                    <a:pt x="15986" y="7103"/>
                  </a:lnTo>
                  <a:lnTo>
                    <a:pt x="14992" y="6999"/>
                  </a:lnTo>
                  <a:lnTo>
                    <a:pt x="14210" y="6907"/>
                  </a:lnTo>
                  <a:lnTo>
                    <a:pt x="13695" y="6828"/>
                  </a:lnTo>
                  <a:lnTo>
                    <a:pt x="13517" y="6802"/>
                  </a:lnTo>
                  <a:lnTo>
                    <a:pt x="13073" y="6645"/>
                  </a:lnTo>
                  <a:lnTo>
                    <a:pt x="12700" y="6474"/>
                  </a:lnTo>
                  <a:lnTo>
                    <a:pt x="12363" y="6304"/>
                  </a:lnTo>
                  <a:lnTo>
                    <a:pt x="12132" y="6094"/>
                  </a:lnTo>
                  <a:lnTo>
                    <a:pt x="11919" y="5871"/>
                  </a:lnTo>
                  <a:lnTo>
                    <a:pt x="11776" y="5649"/>
                  </a:lnTo>
                  <a:lnTo>
                    <a:pt x="11688" y="5413"/>
                  </a:lnTo>
                  <a:lnTo>
                    <a:pt x="11617" y="5190"/>
                  </a:lnTo>
                  <a:lnTo>
                    <a:pt x="11617" y="4941"/>
                  </a:lnTo>
                  <a:lnTo>
                    <a:pt x="11652" y="4718"/>
                  </a:lnTo>
                  <a:lnTo>
                    <a:pt x="11723" y="4482"/>
                  </a:lnTo>
                  <a:lnTo>
                    <a:pt x="11812" y="4285"/>
                  </a:lnTo>
                  <a:lnTo>
                    <a:pt x="11919" y="4089"/>
                  </a:lnTo>
                  <a:lnTo>
                    <a:pt x="12096" y="3905"/>
                  </a:lnTo>
                  <a:lnTo>
                    <a:pt x="12292" y="3735"/>
                  </a:lnTo>
                  <a:lnTo>
                    <a:pt x="12505" y="3604"/>
                  </a:lnTo>
                  <a:lnTo>
                    <a:pt x="12700" y="3460"/>
                  </a:lnTo>
                  <a:lnTo>
                    <a:pt x="12878" y="3250"/>
                  </a:lnTo>
                  <a:lnTo>
                    <a:pt x="13038" y="3027"/>
                  </a:lnTo>
                  <a:lnTo>
                    <a:pt x="13180" y="2752"/>
                  </a:lnTo>
                  <a:lnTo>
                    <a:pt x="13286" y="2477"/>
                  </a:lnTo>
                  <a:lnTo>
                    <a:pt x="13322" y="2175"/>
                  </a:lnTo>
                  <a:lnTo>
                    <a:pt x="13357" y="1874"/>
                  </a:lnTo>
                  <a:lnTo>
                    <a:pt x="13286" y="1572"/>
                  </a:lnTo>
                  <a:lnTo>
                    <a:pt x="13180" y="1271"/>
                  </a:lnTo>
                  <a:lnTo>
                    <a:pt x="13038" y="983"/>
                  </a:lnTo>
                  <a:lnTo>
                    <a:pt x="12949" y="865"/>
                  </a:lnTo>
                  <a:lnTo>
                    <a:pt x="12807" y="733"/>
                  </a:lnTo>
                  <a:lnTo>
                    <a:pt x="12665" y="616"/>
                  </a:lnTo>
                  <a:lnTo>
                    <a:pt x="12505" y="511"/>
                  </a:lnTo>
                  <a:lnTo>
                    <a:pt x="12327" y="406"/>
                  </a:lnTo>
                  <a:lnTo>
                    <a:pt x="12132" y="314"/>
                  </a:lnTo>
                  <a:lnTo>
                    <a:pt x="11883" y="235"/>
                  </a:lnTo>
                  <a:lnTo>
                    <a:pt x="11652" y="183"/>
                  </a:lnTo>
                  <a:lnTo>
                    <a:pt x="11368" y="104"/>
                  </a:lnTo>
                  <a:lnTo>
                    <a:pt x="11101" y="78"/>
                  </a:lnTo>
                  <a:lnTo>
                    <a:pt x="10800" y="52"/>
                  </a:lnTo>
                  <a:lnTo>
                    <a:pt x="10444" y="52"/>
                  </a:lnTo>
                  <a:lnTo>
                    <a:pt x="10142" y="52"/>
                  </a:lnTo>
                  <a:lnTo>
                    <a:pt x="9840" y="78"/>
                  </a:lnTo>
                  <a:lnTo>
                    <a:pt x="9574" y="104"/>
                  </a:lnTo>
                  <a:lnTo>
                    <a:pt x="9325" y="157"/>
                  </a:lnTo>
                  <a:lnTo>
                    <a:pt x="9094" y="209"/>
                  </a:lnTo>
                  <a:lnTo>
                    <a:pt x="8846" y="262"/>
                  </a:lnTo>
                  <a:lnTo>
                    <a:pt x="8650" y="340"/>
                  </a:lnTo>
                  <a:lnTo>
                    <a:pt x="8437" y="432"/>
                  </a:lnTo>
                  <a:lnTo>
                    <a:pt x="8277" y="511"/>
                  </a:lnTo>
                  <a:lnTo>
                    <a:pt x="8100" y="616"/>
                  </a:lnTo>
                  <a:lnTo>
                    <a:pt x="7957" y="707"/>
                  </a:lnTo>
                  <a:lnTo>
                    <a:pt x="7833" y="838"/>
                  </a:lnTo>
                  <a:lnTo>
                    <a:pt x="7620" y="1061"/>
                  </a:lnTo>
                  <a:lnTo>
                    <a:pt x="7442" y="1336"/>
                  </a:lnTo>
                  <a:lnTo>
                    <a:pt x="7353" y="1599"/>
                  </a:lnTo>
                  <a:lnTo>
                    <a:pt x="7318" y="1900"/>
                  </a:lnTo>
                  <a:lnTo>
                    <a:pt x="7318" y="2175"/>
                  </a:lnTo>
                  <a:lnTo>
                    <a:pt x="7353" y="2450"/>
                  </a:lnTo>
                  <a:lnTo>
                    <a:pt x="7442" y="2726"/>
                  </a:lnTo>
                  <a:lnTo>
                    <a:pt x="7620" y="2975"/>
                  </a:lnTo>
                  <a:lnTo>
                    <a:pt x="7833" y="3198"/>
                  </a:lnTo>
                  <a:lnTo>
                    <a:pt x="8064" y="3433"/>
                  </a:lnTo>
                  <a:lnTo>
                    <a:pt x="8295" y="3630"/>
                  </a:lnTo>
                  <a:lnTo>
                    <a:pt x="8508" y="3853"/>
                  </a:lnTo>
                  <a:lnTo>
                    <a:pt x="8686" y="4089"/>
                  </a:lnTo>
                  <a:lnTo>
                    <a:pt x="8775" y="4312"/>
                  </a:lnTo>
                  <a:lnTo>
                    <a:pt x="8846" y="4561"/>
                  </a:lnTo>
                  <a:lnTo>
                    <a:pt x="8846" y="4810"/>
                  </a:lnTo>
                  <a:lnTo>
                    <a:pt x="8810" y="5059"/>
                  </a:lnTo>
                  <a:lnTo>
                    <a:pt x="8721" y="5295"/>
                  </a:lnTo>
                  <a:lnTo>
                    <a:pt x="8579" y="5544"/>
                  </a:lnTo>
                  <a:lnTo>
                    <a:pt x="8366" y="5766"/>
                  </a:lnTo>
                  <a:lnTo>
                    <a:pt x="8135" y="5976"/>
                  </a:lnTo>
                  <a:lnTo>
                    <a:pt x="7833" y="6199"/>
                  </a:lnTo>
                  <a:lnTo>
                    <a:pt x="7478" y="6369"/>
                  </a:lnTo>
                  <a:lnTo>
                    <a:pt x="7069" y="6527"/>
                  </a:lnTo>
                  <a:lnTo>
                    <a:pt x="6590" y="6671"/>
                  </a:lnTo>
                  <a:lnTo>
                    <a:pt x="6092" y="6802"/>
                  </a:lnTo>
                  <a:lnTo>
                    <a:pt x="5684" y="6802"/>
                  </a:lnTo>
                  <a:lnTo>
                    <a:pt x="5133" y="6802"/>
                  </a:lnTo>
                  <a:lnTo>
                    <a:pt x="4547" y="6802"/>
                  </a:lnTo>
                  <a:lnTo>
                    <a:pt x="3872" y="6802"/>
                  </a:lnTo>
                  <a:lnTo>
                    <a:pt x="3144" y="6802"/>
                  </a:lnTo>
                  <a:lnTo>
                    <a:pt x="2362" y="6802"/>
                  </a:lnTo>
                  <a:lnTo>
                    <a:pt x="1545" y="6802"/>
                  </a:lnTo>
                  <a:lnTo>
                    <a:pt x="692" y="6802"/>
                  </a:lnTo>
                  <a:lnTo>
                    <a:pt x="586" y="7234"/>
                  </a:lnTo>
                  <a:lnTo>
                    <a:pt x="461" y="7837"/>
                  </a:lnTo>
                  <a:lnTo>
                    <a:pt x="355" y="8493"/>
                  </a:lnTo>
                  <a:lnTo>
                    <a:pt x="248" y="9187"/>
                  </a:lnTo>
                  <a:lnTo>
                    <a:pt x="142" y="9869"/>
                  </a:lnTo>
                  <a:lnTo>
                    <a:pt x="106" y="10498"/>
                  </a:lnTo>
                  <a:lnTo>
                    <a:pt x="106" y="10983"/>
                  </a:lnTo>
                  <a:lnTo>
                    <a:pt x="106" y="11311"/>
                  </a:lnTo>
                  <a:lnTo>
                    <a:pt x="213" y="11481"/>
                  </a:lnTo>
                  <a:lnTo>
                    <a:pt x="319" y="11651"/>
                  </a:lnTo>
                  <a:lnTo>
                    <a:pt x="497" y="11783"/>
                  </a:lnTo>
                  <a:lnTo>
                    <a:pt x="692" y="11914"/>
                  </a:lnTo>
                  <a:lnTo>
                    <a:pt x="941" y="12032"/>
                  </a:lnTo>
                  <a:lnTo>
                    <a:pt x="1207" y="12110"/>
                  </a:lnTo>
                  <a:lnTo>
                    <a:pt x="1509" y="12189"/>
                  </a:lnTo>
                  <a:lnTo>
                    <a:pt x="1794" y="12241"/>
                  </a:lnTo>
                  <a:lnTo>
                    <a:pt x="2131" y="12267"/>
                  </a:lnTo>
                  <a:lnTo>
                    <a:pt x="2433" y="12281"/>
                  </a:lnTo>
                  <a:lnTo>
                    <a:pt x="2735" y="12267"/>
                  </a:lnTo>
                  <a:lnTo>
                    <a:pt x="3055" y="12241"/>
                  </a:lnTo>
                  <a:lnTo>
                    <a:pt x="3357" y="12189"/>
                  </a:lnTo>
                  <a:lnTo>
                    <a:pt x="3623" y="12084"/>
                  </a:lnTo>
                  <a:lnTo>
                    <a:pt x="3872" y="11979"/>
                  </a:lnTo>
                  <a:lnTo>
                    <a:pt x="4103" y="11861"/>
                  </a:lnTo>
                  <a:lnTo>
                    <a:pt x="4316" y="11704"/>
                  </a:lnTo>
                  <a:lnTo>
                    <a:pt x="4582" y="11612"/>
                  </a:lnTo>
                  <a:lnTo>
                    <a:pt x="4849" y="11533"/>
                  </a:lnTo>
                  <a:lnTo>
                    <a:pt x="5169" y="11507"/>
                  </a:lnTo>
                  <a:lnTo>
                    <a:pt x="5506" y="11481"/>
                  </a:lnTo>
                  <a:lnTo>
                    <a:pt x="5808" y="11507"/>
                  </a:lnTo>
                  <a:lnTo>
                    <a:pt x="6146" y="11560"/>
                  </a:lnTo>
                  <a:lnTo>
                    <a:pt x="6501" y="11651"/>
                  </a:lnTo>
                  <a:lnTo>
                    <a:pt x="6803" y="11783"/>
                  </a:lnTo>
                  <a:lnTo>
                    <a:pt x="7105" y="11940"/>
                  </a:lnTo>
                  <a:lnTo>
                    <a:pt x="7353" y="12110"/>
                  </a:lnTo>
                  <a:lnTo>
                    <a:pt x="7584" y="12333"/>
                  </a:lnTo>
                  <a:lnTo>
                    <a:pt x="7798" y="12595"/>
                  </a:lnTo>
                  <a:lnTo>
                    <a:pt x="7922" y="12870"/>
                  </a:lnTo>
                  <a:lnTo>
                    <a:pt x="8028" y="13198"/>
                  </a:lnTo>
                  <a:lnTo>
                    <a:pt x="8064" y="13526"/>
                  </a:lnTo>
                  <a:lnTo>
                    <a:pt x="8028" y="13775"/>
                  </a:lnTo>
                  <a:lnTo>
                    <a:pt x="7922" y="13998"/>
                  </a:lnTo>
                  <a:lnTo>
                    <a:pt x="7798" y="14220"/>
                  </a:lnTo>
                  <a:lnTo>
                    <a:pt x="7584" y="14404"/>
                  </a:lnTo>
                  <a:lnTo>
                    <a:pt x="7353" y="14574"/>
                  </a:lnTo>
                  <a:lnTo>
                    <a:pt x="7105" y="14732"/>
                  </a:lnTo>
                  <a:lnTo>
                    <a:pt x="6803" y="14850"/>
                  </a:lnTo>
                  <a:lnTo>
                    <a:pt x="6501" y="14954"/>
                  </a:lnTo>
                  <a:lnTo>
                    <a:pt x="6146" y="15033"/>
                  </a:lnTo>
                  <a:lnTo>
                    <a:pt x="5808" y="15085"/>
                  </a:lnTo>
                  <a:lnTo>
                    <a:pt x="5506" y="15085"/>
                  </a:lnTo>
                  <a:lnTo>
                    <a:pt x="5169" y="15059"/>
                  </a:lnTo>
                  <a:lnTo>
                    <a:pt x="4849" y="15007"/>
                  </a:lnTo>
                  <a:lnTo>
                    <a:pt x="4582" y="14902"/>
                  </a:lnTo>
                  <a:lnTo>
                    <a:pt x="4316" y="14784"/>
                  </a:lnTo>
                  <a:lnTo>
                    <a:pt x="4103" y="14600"/>
                  </a:lnTo>
                  <a:lnTo>
                    <a:pt x="3907" y="14430"/>
                  </a:lnTo>
                  <a:lnTo>
                    <a:pt x="3659" y="14299"/>
                  </a:lnTo>
                  <a:lnTo>
                    <a:pt x="3428" y="14194"/>
                  </a:lnTo>
                  <a:lnTo>
                    <a:pt x="3179" y="14129"/>
                  </a:lnTo>
                  <a:lnTo>
                    <a:pt x="2913" y="14102"/>
                  </a:lnTo>
                  <a:lnTo>
                    <a:pt x="2646" y="14102"/>
                  </a:lnTo>
                  <a:lnTo>
                    <a:pt x="2362" y="14129"/>
                  </a:lnTo>
                  <a:lnTo>
                    <a:pt x="2096" y="14168"/>
                  </a:lnTo>
                  <a:lnTo>
                    <a:pt x="1811" y="14273"/>
                  </a:lnTo>
                  <a:lnTo>
                    <a:pt x="1545" y="14378"/>
                  </a:lnTo>
                  <a:lnTo>
                    <a:pt x="1314" y="14496"/>
                  </a:lnTo>
                  <a:lnTo>
                    <a:pt x="1065" y="14653"/>
                  </a:lnTo>
                  <a:lnTo>
                    <a:pt x="870" y="14797"/>
                  </a:lnTo>
                  <a:lnTo>
                    <a:pt x="657" y="14981"/>
                  </a:lnTo>
                  <a:lnTo>
                    <a:pt x="497" y="15177"/>
                  </a:lnTo>
                  <a:lnTo>
                    <a:pt x="390" y="15413"/>
                  </a:lnTo>
                  <a:lnTo>
                    <a:pt x="284" y="15636"/>
                  </a:lnTo>
                  <a:lnTo>
                    <a:pt x="248" y="15911"/>
                  </a:lnTo>
                  <a:lnTo>
                    <a:pt x="284" y="16239"/>
                  </a:lnTo>
                  <a:lnTo>
                    <a:pt x="319" y="16566"/>
                  </a:lnTo>
                  <a:lnTo>
                    <a:pt x="497" y="17340"/>
                  </a:lnTo>
                  <a:lnTo>
                    <a:pt x="692" y="18152"/>
                  </a:lnTo>
                  <a:lnTo>
                    <a:pt x="799" y="18559"/>
                  </a:lnTo>
                  <a:lnTo>
                    <a:pt x="905" y="18978"/>
                  </a:lnTo>
                  <a:lnTo>
                    <a:pt x="959" y="19384"/>
                  </a:lnTo>
                  <a:lnTo>
                    <a:pt x="994" y="19791"/>
                  </a:lnTo>
                  <a:lnTo>
                    <a:pt x="994" y="20132"/>
                  </a:lnTo>
                  <a:lnTo>
                    <a:pt x="959" y="20485"/>
                  </a:lnTo>
                  <a:lnTo>
                    <a:pt x="941" y="20669"/>
                  </a:lnTo>
                  <a:lnTo>
                    <a:pt x="870" y="20813"/>
                  </a:lnTo>
                  <a:lnTo>
                    <a:pt x="799" y="20970"/>
                  </a:lnTo>
                  <a:lnTo>
                    <a:pt x="692" y="21088"/>
                  </a:lnTo>
                  <a:lnTo>
                    <a:pt x="1474" y="20997"/>
                  </a:lnTo>
                  <a:lnTo>
                    <a:pt x="2291" y="20866"/>
                  </a:lnTo>
                  <a:lnTo>
                    <a:pt x="3108" y="20787"/>
                  </a:lnTo>
                  <a:lnTo>
                    <a:pt x="3907" y="20721"/>
                  </a:lnTo>
                  <a:lnTo>
                    <a:pt x="4653" y="20695"/>
                  </a:lnTo>
                  <a:lnTo>
                    <a:pt x="5364" y="20695"/>
                  </a:lnTo>
                  <a:lnTo>
                    <a:pt x="5701" y="20721"/>
                  </a:lnTo>
                  <a:lnTo>
                    <a:pt x="6057" y="20761"/>
                  </a:lnTo>
                  <a:lnTo>
                    <a:pt x="6323" y="20813"/>
                  </a:lnTo>
                  <a:lnTo>
                    <a:pt x="6625" y="20892"/>
                  </a:lnTo>
                  <a:close/>
                </a:path>
              </a:pathLst>
            </a:custGeom>
            <a:solidFill>
              <a:srgbClr val="FFBE7D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8918" name="Puzzle2"/>
            <p:cNvSpPr>
              <a:spLocks noEditPoints="1" noChangeArrowheads="1"/>
            </p:cNvSpPr>
            <p:nvPr/>
          </p:nvSpPr>
          <p:spPr bwMode="auto">
            <a:xfrm>
              <a:off x="2880" y="1736"/>
              <a:ext cx="1778" cy="1379"/>
            </a:xfrm>
            <a:custGeom>
              <a:avLst/>
              <a:gdLst>
                <a:gd name="T0" fmla="*/ 11 w 21600"/>
                <a:gd name="T1" fmla="*/ 13386 h 21600"/>
                <a:gd name="T2" fmla="*/ 4202 w 21600"/>
                <a:gd name="T3" fmla="*/ 21161 h 21600"/>
                <a:gd name="T4" fmla="*/ 10400 w 21600"/>
                <a:gd name="T5" fmla="*/ 13909 h 21600"/>
                <a:gd name="T6" fmla="*/ 16821 w 21600"/>
                <a:gd name="T7" fmla="*/ 21190 h 21600"/>
                <a:gd name="T8" fmla="*/ 21600 w 21600"/>
                <a:gd name="T9" fmla="*/ 15083 h 21600"/>
                <a:gd name="T10" fmla="*/ 16889 w 21600"/>
                <a:gd name="T11" fmla="*/ 5739 h 21600"/>
                <a:gd name="T12" fmla="*/ 10800 w 21600"/>
                <a:gd name="T13" fmla="*/ 28 h 21600"/>
                <a:gd name="T14" fmla="*/ 4202 w 21600"/>
                <a:gd name="T15" fmla="*/ 5894 h 21600"/>
                <a:gd name="T16" fmla="*/ 5388 w 21600"/>
                <a:gd name="T17" fmla="*/ 6742 h 21600"/>
                <a:gd name="T18" fmla="*/ 16177 w 21600"/>
                <a:gd name="T19" fmla="*/ 20441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4247" y="12354"/>
                  </a:moveTo>
                  <a:lnTo>
                    <a:pt x="4134" y="12468"/>
                  </a:lnTo>
                  <a:lnTo>
                    <a:pt x="4010" y="12581"/>
                  </a:lnTo>
                  <a:lnTo>
                    <a:pt x="3897" y="12637"/>
                  </a:lnTo>
                  <a:lnTo>
                    <a:pt x="3773" y="12694"/>
                  </a:lnTo>
                  <a:lnTo>
                    <a:pt x="3637" y="12694"/>
                  </a:lnTo>
                  <a:lnTo>
                    <a:pt x="3524" y="12694"/>
                  </a:lnTo>
                  <a:lnTo>
                    <a:pt x="3400" y="12665"/>
                  </a:lnTo>
                  <a:lnTo>
                    <a:pt x="3287" y="12609"/>
                  </a:lnTo>
                  <a:lnTo>
                    <a:pt x="3027" y="12496"/>
                  </a:lnTo>
                  <a:lnTo>
                    <a:pt x="2790" y="12340"/>
                  </a:lnTo>
                  <a:lnTo>
                    <a:pt x="2530" y="12142"/>
                  </a:lnTo>
                  <a:lnTo>
                    <a:pt x="2293" y="11987"/>
                  </a:lnTo>
                  <a:lnTo>
                    <a:pt x="2033" y="11817"/>
                  </a:lnTo>
                  <a:lnTo>
                    <a:pt x="1773" y="11676"/>
                  </a:lnTo>
                  <a:lnTo>
                    <a:pt x="1638" y="11662"/>
                  </a:lnTo>
                  <a:lnTo>
                    <a:pt x="1513" y="11634"/>
                  </a:lnTo>
                  <a:lnTo>
                    <a:pt x="1378" y="11634"/>
                  </a:lnTo>
                  <a:lnTo>
                    <a:pt x="1253" y="11634"/>
                  </a:lnTo>
                  <a:lnTo>
                    <a:pt x="1118" y="11662"/>
                  </a:lnTo>
                  <a:lnTo>
                    <a:pt x="971" y="11732"/>
                  </a:lnTo>
                  <a:lnTo>
                    <a:pt x="835" y="11817"/>
                  </a:lnTo>
                  <a:lnTo>
                    <a:pt x="711" y="11959"/>
                  </a:lnTo>
                  <a:lnTo>
                    <a:pt x="553" y="12086"/>
                  </a:lnTo>
                  <a:lnTo>
                    <a:pt x="429" y="12284"/>
                  </a:lnTo>
                  <a:lnTo>
                    <a:pt x="271" y="12524"/>
                  </a:lnTo>
                  <a:lnTo>
                    <a:pt x="146" y="12793"/>
                  </a:lnTo>
                  <a:lnTo>
                    <a:pt x="79" y="12962"/>
                  </a:lnTo>
                  <a:lnTo>
                    <a:pt x="33" y="13146"/>
                  </a:lnTo>
                  <a:lnTo>
                    <a:pt x="11" y="13386"/>
                  </a:lnTo>
                  <a:lnTo>
                    <a:pt x="11" y="13641"/>
                  </a:lnTo>
                  <a:lnTo>
                    <a:pt x="33" y="13881"/>
                  </a:lnTo>
                  <a:lnTo>
                    <a:pt x="101" y="14150"/>
                  </a:lnTo>
                  <a:lnTo>
                    <a:pt x="192" y="14404"/>
                  </a:lnTo>
                  <a:lnTo>
                    <a:pt x="293" y="14645"/>
                  </a:lnTo>
                  <a:lnTo>
                    <a:pt x="451" y="14857"/>
                  </a:lnTo>
                  <a:lnTo>
                    <a:pt x="621" y="15054"/>
                  </a:lnTo>
                  <a:lnTo>
                    <a:pt x="734" y="15125"/>
                  </a:lnTo>
                  <a:lnTo>
                    <a:pt x="835" y="15210"/>
                  </a:lnTo>
                  <a:lnTo>
                    <a:pt x="948" y="15267"/>
                  </a:lnTo>
                  <a:lnTo>
                    <a:pt x="1084" y="15323"/>
                  </a:lnTo>
                  <a:lnTo>
                    <a:pt x="1208" y="15351"/>
                  </a:lnTo>
                  <a:lnTo>
                    <a:pt x="1355" y="15380"/>
                  </a:lnTo>
                  <a:lnTo>
                    <a:pt x="1513" y="15380"/>
                  </a:lnTo>
                  <a:lnTo>
                    <a:pt x="1683" y="15380"/>
                  </a:lnTo>
                  <a:lnTo>
                    <a:pt x="1864" y="15351"/>
                  </a:lnTo>
                  <a:lnTo>
                    <a:pt x="2033" y="15323"/>
                  </a:lnTo>
                  <a:lnTo>
                    <a:pt x="2225" y="15238"/>
                  </a:lnTo>
                  <a:lnTo>
                    <a:pt x="2428" y="15153"/>
                  </a:lnTo>
                  <a:lnTo>
                    <a:pt x="2745" y="15026"/>
                  </a:lnTo>
                  <a:lnTo>
                    <a:pt x="3005" y="14913"/>
                  </a:lnTo>
                  <a:lnTo>
                    <a:pt x="3264" y="14828"/>
                  </a:lnTo>
                  <a:lnTo>
                    <a:pt x="3513" y="14800"/>
                  </a:lnTo>
                  <a:lnTo>
                    <a:pt x="3615" y="14828"/>
                  </a:lnTo>
                  <a:lnTo>
                    <a:pt x="3728" y="14857"/>
                  </a:lnTo>
                  <a:lnTo>
                    <a:pt x="3807" y="14913"/>
                  </a:lnTo>
                  <a:lnTo>
                    <a:pt x="3920" y="14998"/>
                  </a:lnTo>
                  <a:lnTo>
                    <a:pt x="4010" y="15097"/>
                  </a:lnTo>
                  <a:lnTo>
                    <a:pt x="4089" y="15238"/>
                  </a:lnTo>
                  <a:lnTo>
                    <a:pt x="4179" y="15408"/>
                  </a:lnTo>
                  <a:lnTo>
                    <a:pt x="4247" y="15620"/>
                  </a:lnTo>
                  <a:lnTo>
                    <a:pt x="4326" y="15860"/>
                  </a:lnTo>
                  <a:lnTo>
                    <a:pt x="4394" y="16129"/>
                  </a:lnTo>
                  <a:lnTo>
                    <a:pt x="4439" y="16440"/>
                  </a:lnTo>
                  <a:lnTo>
                    <a:pt x="4507" y="16737"/>
                  </a:lnTo>
                  <a:lnTo>
                    <a:pt x="4552" y="17090"/>
                  </a:lnTo>
                  <a:lnTo>
                    <a:pt x="4575" y="17443"/>
                  </a:lnTo>
                  <a:lnTo>
                    <a:pt x="4586" y="17825"/>
                  </a:lnTo>
                  <a:lnTo>
                    <a:pt x="4586" y="18193"/>
                  </a:lnTo>
                  <a:lnTo>
                    <a:pt x="4586" y="18574"/>
                  </a:lnTo>
                  <a:lnTo>
                    <a:pt x="4586" y="18984"/>
                  </a:lnTo>
                  <a:lnTo>
                    <a:pt x="4552" y="19366"/>
                  </a:lnTo>
                  <a:lnTo>
                    <a:pt x="4507" y="19748"/>
                  </a:lnTo>
                  <a:lnTo>
                    <a:pt x="4462" y="20129"/>
                  </a:lnTo>
                  <a:lnTo>
                    <a:pt x="4371" y="20483"/>
                  </a:lnTo>
                  <a:lnTo>
                    <a:pt x="4292" y="20836"/>
                  </a:lnTo>
                  <a:lnTo>
                    <a:pt x="4202" y="21161"/>
                  </a:lnTo>
                  <a:lnTo>
                    <a:pt x="4744" y="21161"/>
                  </a:lnTo>
                  <a:lnTo>
                    <a:pt x="5264" y="21161"/>
                  </a:lnTo>
                  <a:lnTo>
                    <a:pt x="5784" y="21161"/>
                  </a:lnTo>
                  <a:lnTo>
                    <a:pt x="6235" y="21161"/>
                  </a:lnTo>
                  <a:lnTo>
                    <a:pt x="6676" y="21161"/>
                  </a:lnTo>
                  <a:lnTo>
                    <a:pt x="7060" y="21161"/>
                  </a:lnTo>
                  <a:lnTo>
                    <a:pt x="7410" y="21161"/>
                  </a:lnTo>
                  <a:lnTo>
                    <a:pt x="7670" y="21161"/>
                  </a:lnTo>
                  <a:lnTo>
                    <a:pt x="8020" y="21020"/>
                  </a:lnTo>
                  <a:lnTo>
                    <a:pt x="8303" y="20893"/>
                  </a:lnTo>
                  <a:lnTo>
                    <a:pt x="8563" y="20695"/>
                  </a:lnTo>
                  <a:lnTo>
                    <a:pt x="8800" y="20511"/>
                  </a:lnTo>
                  <a:lnTo>
                    <a:pt x="8969" y="20285"/>
                  </a:lnTo>
                  <a:lnTo>
                    <a:pt x="9150" y="20045"/>
                  </a:lnTo>
                  <a:lnTo>
                    <a:pt x="9252" y="19804"/>
                  </a:lnTo>
                  <a:lnTo>
                    <a:pt x="9342" y="19550"/>
                  </a:lnTo>
                  <a:lnTo>
                    <a:pt x="9410" y="19281"/>
                  </a:lnTo>
                  <a:lnTo>
                    <a:pt x="9433" y="19013"/>
                  </a:lnTo>
                  <a:lnTo>
                    <a:pt x="9433" y="18744"/>
                  </a:lnTo>
                  <a:lnTo>
                    <a:pt x="9387" y="18504"/>
                  </a:lnTo>
                  <a:lnTo>
                    <a:pt x="9320" y="18221"/>
                  </a:lnTo>
                  <a:lnTo>
                    <a:pt x="9207" y="17981"/>
                  </a:lnTo>
                  <a:lnTo>
                    <a:pt x="9105" y="17740"/>
                  </a:lnTo>
                  <a:lnTo>
                    <a:pt x="8924" y="17514"/>
                  </a:lnTo>
                  <a:lnTo>
                    <a:pt x="8777" y="17274"/>
                  </a:lnTo>
                  <a:lnTo>
                    <a:pt x="8642" y="17034"/>
                  </a:lnTo>
                  <a:lnTo>
                    <a:pt x="8563" y="16765"/>
                  </a:lnTo>
                  <a:lnTo>
                    <a:pt x="8472" y="16468"/>
                  </a:lnTo>
                  <a:lnTo>
                    <a:pt x="8450" y="16157"/>
                  </a:lnTo>
                  <a:lnTo>
                    <a:pt x="8450" y="15860"/>
                  </a:lnTo>
                  <a:lnTo>
                    <a:pt x="8472" y="15563"/>
                  </a:lnTo>
                  <a:lnTo>
                    <a:pt x="8540" y="15267"/>
                  </a:lnTo>
                  <a:lnTo>
                    <a:pt x="8642" y="14998"/>
                  </a:lnTo>
                  <a:lnTo>
                    <a:pt x="8777" y="14729"/>
                  </a:lnTo>
                  <a:lnTo>
                    <a:pt x="8868" y="14616"/>
                  </a:lnTo>
                  <a:lnTo>
                    <a:pt x="8969" y="14475"/>
                  </a:lnTo>
                  <a:lnTo>
                    <a:pt x="9060" y="14376"/>
                  </a:lnTo>
                  <a:lnTo>
                    <a:pt x="9184" y="14291"/>
                  </a:lnTo>
                  <a:lnTo>
                    <a:pt x="9297" y="14206"/>
                  </a:lnTo>
                  <a:lnTo>
                    <a:pt x="9433" y="14121"/>
                  </a:lnTo>
                  <a:lnTo>
                    <a:pt x="9579" y="14051"/>
                  </a:lnTo>
                  <a:lnTo>
                    <a:pt x="9726" y="13994"/>
                  </a:lnTo>
                  <a:lnTo>
                    <a:pt x="9884" y="13938"/>
                  </a:lnTo>
                  <a:lnTo>
                    <a:pt x="10054" y="13909"/>
                  </a:lnTo>
                  <a:lnTo>
                    <a:pt x="10257" y="13881"/>
                  </a:lnTo>
                  <a:lnTo>
                    <a:pt x="10449" y="13881"/>
                  </a:lnTo>
                  <a:lnTo>
                    <a:pt x="10664" y="13881"/>
                  </a:lnTo>
                  <a:lnTo>
                    <a:pt x="10856" y="13909"/>
                  </a:lnTo>
                  <a:lnTo>
                    <a:pt x="11037" y="13966"/>
                  </a:lnTo>
                  <a:lnTo>
                    <a:pt x="11206" y="14023"/>
                  </a:lnTo>
                  <a:lnTo>
                    <a:pt x="11353" y="14093"/>
                  </a:lnTo>
                  <a:lnTo>
                    <a:pt x="11511" y="14178"/>
                  </a:lnTo>
                  <a:lnTo>
                    <a:pt x="11635" y="14263"/>
                  </a:lnTo>
                  <a:lnTo>
                    <a:pt x="11748" y="14376"/>
                  </a:lnTo>
                  <a:lnTo>
                    <a:pt x="11861" y="14475"/>
                  </a:lnTo>
                  <a:lnTo>
                    <a:pt x="11941" y="14616"/>
                  </a:lnTo>
                  <a:lnTo>
                    <a:pt x="12031" y="14758"/>
                  </a:lnTo>
                  <a:lnTo>
                    <a:pt x="12099" y="14885"/>
                  </a:lnTo>
                  <a:lnTo>
                    <a:pt x="12200" y="15210"/>
                  </a:lnTo>
                  <a:lnTo>
                    <a:pt x="12268" y="15507"/>
                  </a:lnTo>
                  <a:lnTo>
                    <a:pt x="12291" y="15832"/>
                  </a:lnTo>
                  <a:lnTo>
                    <a:pt x="12291" y="16157"/>
                  </a:lnTo>
                  <a:lnTo>
                    <a:pt x="12246" y="16482"/>
                  </a:lnTo>
                  <a:lnTo>
                    <a:pt x="12178" y="16807"/>
                  </a:lnTo>
                  <a:lnTo>
                    <a:pt x="12099" y="17090"/>
                  </a:lnTo>
                  <a:lnTo>
                    <a:pt x="12008" y="17330"/>
                  </a:lnTo>
                  <a:lnTo>
                    <a:pt x="11884" y="17542"/>
                  </a:lnTo>
                  <a:lnTo>
                    <a:pt x="11748" y="17712"/>
                  </a:lnTo>
                  <a:lnTo>
                    <a:pt x="11613" y="17839"/>
                  </a:lnTo>
                  <a:lnTo>
                    <a:pt x="11489" y="18037"/>
                  </a:lnTo>
                  <a:lnTo>
                    <a:pt x="11398" y="18221"/>
                  </a:lnTo>
                  <a:lnTo>
                    <a:pt x="11319" y="18447"/>
                  </a:lnTo>
                  <a:lnTo>
                    <a:pt x="11251" y="18659"/>
                  </a:lnTo>
                  <a:lnTo>
                    <a:pt x="11206" y="18900"/>
                  </a:lnTo>
                  <a:lnTo>
                    <a:pt x="11184" y="19154"/>
                  </a:lnTo>
                  <a:lnTo>
                    <a:pt x="11184" y="19423"/>
                  </a:lnTo>
                  <a:lnTo>
                    <a:pt x="11229" y="19663"/>
                  </a:lnTo>
                  <a:lnTo>
                    <a:pt x="11297" y="19903"/>
                  </a:lnTo>
                  <a:lnTo>
                    <a:pt x="11376" y="20158"/>
                  </a:lnTo>
                  <a:lnTo>
                    <a:pt x="11511" y="20398"/>
                  </a:lnTo>
                  <a:lnTo>
                    <a:pt x="11681" y="20610"/>
                  </a:lnTo>
                  <a:lnTo>
                    <a:pt x="11884" y="20808"/>
                  </a:lnTo>
                  <a:lnTo>
                    <a:pt x="12121" y="20992"/>
                  </a:lnTo>
                  <a:lnTo>
                    <a:pt x="12404" y="21161"/>
                  </a:lnTo>
                  <a:lnTo>
                    <a:pt x="12528" y="21190"/>
                  </a:lnTo>
                  <a:lnTo>
                    <a:pt x="12856" y="21274"/>
                  </a:lnTo>
                  <a:lnTo>
                    <a:pt x="13330" y="21373"/>
                  </a:lnTo>
                  <a:lnTo>
                    <a:pt x="13963" y="21486"/>
                  </a:lnTo>
                  <a:lnTo>
                    <a:pt x="14313" y="21543"/>
                  </a:lnTo>
                  <a:lnTo>
                    <a:pt x="14652" y="21571"/>
                  </a:lnTo>
                  <a:lnTo>
                    <a:pt x="15025" y="21600"/>
                  </a:lnTo>
                  <a:lnTo>
                    <a:pt x="15409" y="21600"/>
                  </a:lnTo>
                  <a:lnTo>
                    <a:pt x="15782" y="21600"/>
                  </a:lnTo>
                  <a:lnTo>
                    <a:pt x="16177" y="21571"/>
                  </a:lnTo>
                  <a:lnTo>
                    <a:pt x="16516" y="21486"/>
                  </a:lnTo>
                  <a:lnTo>
                    <a:pt x="16889" y="21402"/>
                  </a:lnTo>
                  <a:lnTo>
                    <a:pt x="16821" y="21190"/>
                  </a:lnTo>
                  <a:lnTo>
                    <a:pt x="16776" y="20935"/>
                  </a:lnTo>
                  <a:lnTo>
                    <a:pt x="16742" y="20667"/>
                  </a:lnTo>
                  <a:lnTo>
                    <a:pt x="16719" y="20370"/>
                  </a:lnTo>
                  <a:lnTo>
                    <a:pt x="16697" y="19719"/>
                  </a:lnTo>
                  <a:lnTo>
                    <a:pt x="16697" y="19013"/>
                  </a:lnTo>
                  <a:lnTo>
                    <a:pt x="16719" y="18306"/>
                  </a:lnTo>
                  <a:lnTo>
                    <a:pt x="16753" y="17599"/>
                  </a:lnTo>
                  <a:lnTo>
                    <a:pt x="16821" y="16949"/>
                  </a:lnTo>
                  <a:lnTo>
                    <a:pt x="16889" y="16383"/>
                  </a:lnTo>
                  <a:lnTo>
                    <a:pt x="16934" y="16129"/>
                  </a:lnTo>
                  <a:lnTo>
                    <a:pt x="17002" y="15945"/>
                  </a:lnTo>
                  <a:lnTo>
                    <a:pt x="17081" y="15790"/>
                  </a:lnTo>
                  <a:lnTo>
                    <a:pt x="17194" y="15648"/>
                  </a:lnTo>
                  <a:lnTo>
                    <a:pt x="17318" y="15563"/>
                  </a:lnTo>
                  <a:lnTo>
                    <a:pt x="17453" y="15507"/>
                  </a:lnTo>
                  <a:lnTo>
                    <a:pt x="17600" y="15450"/>
                  </a:lnTo>
                  <a:lnTo>
                    <a:pt x="17758" y="15450"/>
                  </a:lnTo>
                  <a:lnTo>
                    <a:pt x="17905" y="15479"/>
                  </a:lnTo>
                  <a:lnTo>
                    <a:pt x="18064" y="15535"/>
                  </a:lnTo>
                  <a:lnTo>
                    <a:pt x="18233" y="15620"/>
                  </a:lnTo>
                  <a:lnTo>
                    <a:pt x="18380" y="15733"/>
                  </a:lnTo>
                  <a:lnTo>
                    <a:pt x="18561" y="15832"/>
                  </a:lnTo>
                  <a:lnTo>
                    <a:pt x="18707" y="15973"/>
                  </a:lnTo>
                  <a:lnTo>
                    <a:pt x="18866" y="16129"/>
                  </a:lnTo>
                  <a:lnTo>
                    <a:pt x="18990" y="16327"/>
                  </a:lnTo>
                  <a:lnTo>
                    <a:pt x="19125" y="16482"/>
                  </a:lnTo>
                  <a:lnTo>
                    <a:pt x="19295" y="16624"/>
                  </a:lnTo>
                  <a:lnTo>
                    <a:pt x="19464" y="16737"/>
                  </a:lnTo>
                  <a:lnTo>
                    <a:pt x="19668" y="16807"/>
                  </a:lnTo>
                  <a:lnTo>
                    <a:pt x="19860" y="16836"/>
                  </a:lnTo>
                  <a:lnTo>
                    <a:pt x="20052" y="16864"/>
                  </a:lnTo>
                  <a:lnTo>
                    <a:pt x="20266" y="16836"/>
                  </a:lnTo>
                  <a:lnTo>
                    <a:pt x="20470" y="16793"/>
                  </a:lnTo>
                  <a:lnTo>
                    <a:pt x="20662" y="16708"/>
                  </a:lnTo>
                  <a:lnTo>
                    <a:pt x="20854" y="16567"/>
                  </a:lnTo>
                  <a:lnTo>
                    <a:pt x="21035" y="16412"/>
                  </a:lnTo>
                  <a:lnTo>
                    <a:pt x="21182" y="16214"/>
                  </a:lnTo>
                  <a:lnTo>
                    <a:pt x="21340" y="16002"/>
                  </a:lnTo>
                  <a:lnTo>
                    <a:pt x="21441" y="15733"/>
                  </a:lnTo>
                  <a:lnTo>
                    <a:pt x="21532" y="15436"/>
                  </a:lnTo>
                  <a:lnTo>
                    <a:pt x="21600" y="15083"/>
                  </a:lnTo>
                  <a:lnTo>
                    <a:pt x="21600" y="14885"/>
                  </a:lnTo>
                  <a:lnTo>
                    <a:pt x="21600" y="14729"/>
                  </a:lnTo>
                  <a:lnTo>
                    <a:pt x="21600" y="14531"/>
                  </a:lnTo>
                  <a:lnTo>
                    <a:pt x="21577" y="14376"/>
                  </a:lnTo>
                  <a:lnTo>
                    <a:pt x="21532" y="14206"/>
                  </a:lnTo>
                  <a:lnTo>
                    <a:pt x="21487" y="14051"/>
                  </a:lnTo>
                  <a:lnTo>
                    <a:pt x="21419" y="13909"/>
                  </a:lnTo>
                  <a:lnTo>
                    <a:pt x="21351" y="13768"/>
                  </a:lnTo>
                  <a:lnTo>
                    <a:pt x="21204" y="13500"/>
                  </a:lnTo>
                  <a:lnTo>
                    <a:pt x="21035" y="13287"/>
                  </a:lnTo>
                  <a:lnTo>
                    <a:pt x="20809" y="13090"/>
                  </a:lnTo>
                  <a:lnTo>
                    <a:pt x="20594" y="12962"/>
                  </a:lnTo>
                  <a:lnTo>
                    <a:pt x="20357" y="12821"/>
                  </a:lnTo>
                  <a:lnTo>
                    <a:pt x="20120" y="12764"/>
                  </a:lnTo>
                  <a:lnTo>
                    <a:pt x="19882" y="12708"/>
                  </a:lnTo>
                  <a:lnTo>
                    <a:pt x="19645" y="12736"/>
                  </a:lnTo>
                  <a:lnTo>
                    <a:pt x="19430" y="12793"/>
                  </a:lnTo>
                  <a:lnTo>
                    <a:pt x="19227" y="12906"/>
                  </a:lnTo>
                  <a:lnTo>
                    <a:pt x="19148" y="12962"/>
                  </a:lnTo>
                  <a:lnTo>
                    <a:pt x="19058" y="13047"/>
                  </a:lnTo>
                  <a:lnTo>
                    <a:pt x="18990" y="13146"/>
                  </a:lnTo>
                  <a:lnTo>
                    <a:pt x="18911" y="13259"/>
                  </a:lnTo>
                  <a:lnTo>
                    <a:pt x="18775" y="13471"/>
                  </a:lnTo>
                  <a:lnTo>
                    <a:pt x="18628" y="13641"/>
                  </a:lnTo>
                  <a:lnTo>
                    <a:pt x="18470" y="13740"/>
                  </a:lnTo>
                  <a:lnTo>
                    <a:pt x="18301" y="13825"/>
                  </a:lnTo>
                  <a:lnTo>
                    <a:pt x="18143" y="13853"/>
                  </a:lnTo>
                  <a:lnTo>
                    <a:pt x="17973" y="13881"/>
                  </a:lnTo>
                  <a:lnTo>
                    <a:pt x="17804" y="13853"/>
                  </a:lnTo>
                  <a:lnTo>
                    <a:pt x="17646" y="13796"/>
                  </a:lnTo>
                  <a:lnTo>
                    <a:pt x="17499" y="13726"/>
                  </a:lnTo>
                  <a:lnTo>
                    <a:pt x="17341" y="13641"/>
                  </a:lnTo>
                  <a:lnTo>
                    <a:pt x="17216" y="13528"/>
                  </a:lnTo>
                  <a:lnTo>
                    <a:pt x="17103" y="13386"/>
                  </a:lnTo>
                  <a:lnTo>
                    <a:pt x="17024" y="13259"/>
                  </a:lnTo>
                  <a:lnTo>
                    <a:pt x="16934" y="13118"/>
                  </a:lnTo>
                  <a:lnTo>
                    <a:pt x="16889" y="12991"/>
                  </a:lnTo>
                  <a:lnTo>
                    <a:pt x="16889" y="12849"/>
                  </a:lnTo>
                  <a:lnTo>
                    <a:pt x="16889" y="12383"/>
                  </a:lnTo>
                  <a:lnTo>
                    <a:pt x="16889" y="11662"/>
                  </a:lnTo>
                  <a:lnTo>
                    <a:pt x="16889" y="10701"/>
                  </a:lnTo>
                  <a:lnTo>
                    <a:pt x="16889" y="9640"/>
                  </a:lnTo>
                  <a:lnTo>
                    <a:pt x="16889" y="8566"/>
                  </a:lnTo>
                  <a:lnTo>
                    <a:pt x="16889" y="7478"/>
                  </a:lnTo>
                  <a:lnTo>
                    <a:pt x="16889" y="6502"/>
                  </a:lnTo>
                  <a:lnTo>
                    <a:pt x="16889" y="5739"/>
                  </a:lnTo>
                  <a:lnTo>
                    <a:pt x="16674" y="5894"/>
                  </a:lnTo>
                  <a:lnTo>
                    <a:pt x="16414" y="6036"/>
                  </a:lnTo>
                  <a:lnTo>
                    <a:pt x="16154" y="6177"/>
                  </a:lnTo>
                  <a:lnTo>
                    <a:pt x="15849" y="6248"/>
                  </a:lnTo>
                  <a:lnTo>
                    <a:pt x="15544" y="6304"/>
                  </a:lnTo>
                  <a:lnTo>
                    <a:pt x="15217" y="6332"/>
                  </a:lnTo>
                  <a:lnTo>
                    <a:pt x="14866" y="6361"/>
                  </a:lnTo>
                  <a:lnTo>
                    <a:pt x="14550" y="6361"/>
                  </a:lnTo>
                  <a:lnTo>
                    <a:pt x="14200" y="6332"/>
                  </a:lnTo>
                  <a:lnTo>
                    <a:pt x="13850" y="6276"/>
                  </a:lnTo>
                  <a:lnTo>
                    <a:pt x="13522" y="6219"/>
                  </a:lnTo>
                  <a:lnTo>
                    <a:pt x="13206" y="6149"/>
                  </a:lnTo>
                  <a:lnTo>
                    <a:pt x="12901" y="6064"/>
                  </a:lnTo>
                  <a:lnTo>
                    <a:pt x="12618" y="5951"/>
                  </a:lnTo>
                  <a:lnTo>
                    <a:pt x="12358" y="5838"/>
                  </a:lnTo>
                  <a:lnTo>
                    <a:pt x="12121" y="5739"/>
                  </a:lnTo>
                  <a:lnTo>
                    <a:pt x="11941" y="5626"/>
                  </a:lnTo>
                  <a:lnTo>
                    <a:pt x="11794" y="5513"/>
                  </a:lnTo>
                  <a:lnTo>
                    <a:pt x="11658" y="5414"/>
                  </a:lnTo>
                  <a:lnTo>
                    <a:pt x="11556" y="5301"/>
                  </a:lnTo>
                  <a:lnTo>
                    <a:pt x="11466" y="5187"/>
                  </a:lnTo>
                  <a:lnTo>
                    <a:pt x="11398" y="5089"/>
                  </a:lnTo>
                  <a:lnTo>
                    <a:pt x="11376" y="4947"/>
                  </a:lnTo>
                  <a:lnTo>
                    <a:pt x="11353" y="4834"/>
                  </a:lnTo>
                  <a:lnTo>
                    <a:pt x="11353" y="4707"/>
                  </a:lnTo>
                  <a:lnTo>
                    <a:pt x="11376" y="4565"/>
                  </a:lnTo>
                  <a:lnTo>
                    <a:pt x="11443" y="4410"/>
                  </a:lnTo>
                  <a:lnTo>
                    <a:pt x="11511" y="4240"/>
                  </a:lnTo>
                  <a:lnTo>
                    <a:pt x="11703" y="3887"/>
                  </a:lnTo>
                  <a:lnTo>
                    <a:pt x="11986" y="3505"/>
                  </a:lnTo>
                  <a:lnTo>
                    <a:pt x="12144" y="3265"/>
                  </a:lnTo>
                  <a:lnTo>
                    <a:pt x="12246" y="3025"/>
                  </a:lnTo>
                  <a:lnTo>
                    <a:pt x="12336" y="2756"/>
                  </a:lnTo>
                  <a:lnTo>
                    <a:pt x="12404" y="2445"/>
                  </a:lnTo>
                  <a:lnTo>
                    <a:pt x="12438" y="2176"/>
                  </a:lnTo>
                  <a:lnTo>
                    <a:pt x="12438" y="1880"/>
                  </a:lnTo>
                  <a:lnTo>
                    <a:pt x="12404" y="1583"/>
                  </a:lnTo>
                  <a:lnTo>
                    <a:pt x="12336" y="1314"/>
                  </a:lnTo>
                  <a:lnTo>
                    <a:pt x="12246" y="1046"/>
                  </a:lnTo>
                  <a:lnTo>
                    <a:pt x="12099" y="791"/>
                  </a:lnTo>
                  <a:lnTo>
                    <a:pt x="12008" y="692"/>
                  </a:lnTo>
                  <a:lnTo>
                    <a:pt x="11918" y="579"/>
                  </a:lnTo>
                  <a:lnTo>
                    <a:pt x="11816" y="466"/>
                  </a:lnTo>
                  <a:lnTo>
                    <a:pt x="11703" y="381"/>
                  </a:lnTo>
                  <a:lnTo>
                    <a:pt x="11579" y="310"/>
                  </a:lnTo>
                  <a:lnTo>
                    <a:pt x="11443" y="226"/>
                  </a:lnTo>
                  <a:lnTo>
                    <a:pt x="11297" y="169"/>
                  </a:lnTo>
                  <a:lnTo>
                    <a:pt x="11138" y="113"/>
                  </a:lnTo>
                  <a:lnTo>
                    <a:pt x="10969" y="56"/>
                  </a:lnTo>
                  <a:lnTo>
                    <a:pt x="10800" y="28"/>
                  </a:lnTo>
                  <a:lnTo>
                    <a:pt x="10619" y="28"/>
                  </a:lnTo>
                  <a:lnTo>
                    <a:pt x="10404" y="28"/>
                  </a:lnTo>
                  <a:lnTo>
                    <a:pt x="10257" y="28"/>
                  </a:lnTo>
                  <a:lnTo>
                    <a:pt x="10076" y="56"/>
                  </a:lnTo>
                  <a:lnTo>
                    <a:pt x="9952" y="84"/>
                  </a:lnTo>
                  <a:lnTo>
                    <a:pt x="9794" y="141"/>
                  </a:lnTo>
                  <a:lnTo>
                    <a:pt x="9692" y="226"/>
                  </a:lnTo>
                  <a:lnTo>
                    <a:pt x="9557" y="282"/>
                  </a:lnTo>
                  <a:lnTo>
                    <a:pt x="9455" y="381"/>
                  </a:lnTo>
                  <a:lnTo>
                    <a:pt x="9365" y="466"/>
                  </a:lnTo>
                  <a:lnTo>
                    <a:pt x="9274" y="579"/>
                  </a:lnTo>
                  <a:lnTo>
                    <a:pt x="9184" y="692"/>
                  </a:lnTo>
                  <a:lnTo>
                    <a:pt x="9128" y="791"/>
                  </a:lnTo>
                  <a:lnTo>
                    <a:pt x="9060" y="932"/>
                  </a:lnTo>
                  <a:lnTo>
                    <a:pt x="8969" y="1201"/>
                  </a:lnTo>
                  <a:lnTo>
                    <a:pt x="8913" y="1498"/>
                  </a:lnTo>
                  <a:lnTo>
                    <a:pt x="8890" y="1795"/>
                  </a:lnTo>
                  <a:lnTo>
                    <a:pt x="8890" y="2120"/>
                  </a:lnTo>
                  <a:lnTo>
                    <a:pt x="8913" y="2445"/>
                  </a:lnTo>
                  <a:lnTo>
                    <a:pt x="8969" y="2756"/>
                  </a:lnTo>
                  <a:lnTo>
                    <a:pt x="9060" y="3081"/>
                  </a:lnTo>
                  <a:lnTo>
                    <a:pt x="9173" y="3378"/>
                  </a:lnTo>
                  <a:lnTo>
                    <a:pt x="9297" y="3647"/>
                  </a:lnTo>
                  <a:lnTo>
                    <a:pt x="9466" y="3887"/>
                  </a:lnTo>
                  <a:lnTo>
                    <a:pt x="9579" y="4085"/>
                  </a:lnTo>
                  <a:lnTo>
                    <a:pt x="9670" y="4269"/>
                  </a:lnTo>
                  <a:lnTo>
                    <a:pt x="9726" y="4467"/>
                  </a:lnTo>
                  <a:lnTo>
                    <a:pt x="9771" y="4650"/>
                  </a:lnTo>
                  <a:lnTo>
                    <a:pt x="9771" y="4834"/>
                  </a:lnTo>
                  <a:lnTo>
                    <a:pt x="9749" y="5032"/>
                  </a:lnTo>
                  <a:lnTo>
                    <a:pt x="9715" y="5216"/>
                  </a:lnTo>
                  <a:lnTo>
                    <a:pt x="9625" y="5385"/>
                  </a:lnTo>
                  <a:lnTo>
                    <a:pt x="9534" y="5513"/>
                  </a:lnTo>
                  <a:lnTo>
                    <a:pt x="9410" y="5626"/>
                  </a:lnTo>
                  <a:lnTo>
                    <a:pt x="9229" y="5710"/>
                  </a:lnTo>
                  <a:lnTo>
                    <a:pt x="9060" y="5767"/>
                  </a:lnTo>
                  <a:lnTo>
                    <a:pt x="8845" y="5767"/>
                  </a:lnTo>
                  <a:lnTo>
                    <a:pt x="8585" y="5739"/>
                  </a:lnTo>
                  <a:lnTo>
                    <a:pt x="8325" y="5654"/>
                  </a:lnTo>
                  <a:lnTo>
                    <a:pt x="8020" y="5513"/>
                  </a:lnTo>
                  <a:lnTo>
                    <a:pt x="7840" y="5442"/>
                  </a:lnTo>
                  <a:lnTo>
                    <a:pt x="7648" y="5385"/>
                  </a:lnTo>
                  <a:lnTo>
                    <a:pt x="7433" y="5329"/>
                  </a:lnTo>
                  <a:lnTo>
                    <a:pt x="7241" y="5301"/>
                  </a:lnTo>
                  <a:lnTo>
                    <a:pt x="6755" y="5301"/>
                  </a:lnTo>
                  <a:lnTo>
                    <a:pt x="6281" y="5329"/>
                  </a:lnTo>
                  <a:lnTo>
                    <a:pt x="5784" y="5385"/>
                  </a:lnTo>
                  <a:lnTo>
                    <a:pt x="5264" y="5498"/>
                  </a:lnTo>
                  <a:lnTo>
                    <a:pt x="4744" y="5597"/>
                  </a:lnTo>
                  <a:lnTo>
                    <a:pt x="4247" y="5739"/>
                  </a:lnTo>
                  <a:lnTo>
                    <a:pt x="4202" y="5894"/>
                  </a:lnTo>
                  <a:lnTo>
                    <a:pt x="4202" y="6191"/>
                  </a:lnTo>
                  <a:lnTo>
                    <a:pt x="4202" y="6545"/>
                  </a:lnTo>
                  <a:lnTo>
                    <a:pt x="4225" y="6954"/>
                  </a:lnTo>
                  <a:lnTo>
                    <a:pt x="4315" y="7930"/>
                  </a:lnTo>
                  <a:lnTo>
                    <a:pt x="4394" y="9018"/>
                  </a:lnTo>
                  <a:lnTo>
                    <a:pt x="4439" y="9570"/>
                  </a:lnTo>
                  <a:lnTo>
                    <a:pt x="4462" y="10107"/>
                  </a:lnTo>
                  <a:lnTo>
                    <a:pt x="4484" y="10630"/>
                  </a:lnTo>
                  <a:lnTo>
                    <a:pt x="4507" y="11082"/>
                  </a:lnTo>
                  <a:lnTo>
                    <a:pt x="4484" y="11520"/>
                  </a:lnTo>
                  <a:lnTo>
                    <a:pt x="4439" y="11874"/>
                  </a:lnTo>
                  <a:lnTo>
                    <a:pt x="4394" y="12029"/>
                  </a:lnTo>
                  <a:lnTo>
                    <a:pt x="4349" y="12171"/>
                  </a:lnTo>
                  <a:lnTo>
                    <a:pt x="4315" y="12284"/>
                  </a:lnTo>
                  <a:lnTo>
                    <a:pt x="4247" y="12354"/>
                  </a:lnTo>
                  <a:close/>
                </a:path>
              </a:pathLst>
            </a:custGeom>
            <a:solidFill>
              <a:srgbClr val="FFFFCC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8919" name="Puzzle4"/>
            <p:cNvSpPr>
              <a:spLocks noEditPoints="1" noChangeArrowheads="1"/>
            </p:cNvSpPr>
            <p:nvPr/>
          </p:nvSpPr>
          <p:spPr bwMode="auto">
            <a:xfrm>
              <a:off x="2192" y="1719"/>
              <a:ext cx="1072" cy="1763"/>
            </a:xfrm>
            <a:custGeom>
              <a:avLst/>
              <a:gdLst>
                <a:gd name="T0" fmla="*/ 8307 w 21600"/>
                <a:gd name="T1" fmla="*/ 11593 h 21600"/>
                <a:gd name="T2" fmla="*/ 453 w 21600"/>
                <a:gd name="T3" fmla="*/ 16938 h 21600"/>
                <a:gd name="T4" fmla="*/ 11500 w 21600"/>
                <a:gd name="T5" fmla="*/ 21600 h 21600"/>
                <a:gd name="T6" fmla="*/ 20920 w 21600"/>
                <a:gd name="T7" fmla="*/ 16751 h 21600"/>
                <a:gd name="T8" fmla="*/ 13972 w 21600"/>
                <a:gd name="T9" fmla="*/ 10888 h 21600"/>
                <a:gd name="T10" fmla="*/ 21033 w 21600"/>
                <a:gd name="T11" fmla="*/ 4716 h 21600"/>
                <a:gd name="T12" fmla="*/ 11102 w 21600"/>
                <a:gd name="T13" fmla="*/ 11 h 21600"/>
                <a:gd name="T14" fmla="*/ 453 w 21600"/>
                <a:gd name="T15" fmla="*/ 4716 h 21600"/>
                <a:gd name="T16" fmla="*/ 2076 w 21600"/>
                <a:gd name="T17" fmla="*/ 5664 h 21600"/>
                <a:gd name="T18" fmla="*/ 20203 w 21600"/>
                <a:gd name="T19" fmla="*/ 1598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3813" y="10590"/>
                  </a:moveTo>
                  <a:lnTo>
                    <a:pt x="3927" y="10513"/>
                  </a:lnTo>
                  <a:lnTo>
                    <a:pt x="4078" y="10425"/>
                  </a:lnTo>
                  <a:lnTo>
                    <a:pt x="4210" y="10359"/>
                  </a:lnTo>
                  <a:lnTo>
                    <a:pt x="4361" y="10315"/>
                  </a:lnTo>
                  <a:lnTo>
                    <a:pt x="4682" y="10237"/>
                  </a:lnTo>
                  <a:lnTo>
                    <a:pt x="5041" y="10193"/>
                  </a:lnTo>
                  <a:lnTo>
                    <a:pt x="5456" y="10171"/>
                  </a:lnTo>
                  <a:lnTo>
                    <a:pt x="5853" y="10193"/>
                  </a:lnTo>
                  <a:lnTo>
                    <a:pt x="6249" y="10260"/>
                  </a:lnTo>
                  <a:lnTo>
                    <a:pt x="6646" y="10337"/>
                  </a:lnTo>
                  <a:lnTo>
                    <a:pt x="7004" y="10469"/>
                  </a:lnTo>
                  <a:lnTo>
                    <a:pt x="7363" y="10612"/>
                  </a:lnTo>
                  <a:lnTo>
                    <a:pt x="7665" y="10788"/>
                  </a:lnTo>
                  <a:lnTo>
                    <a:pt x="7911" y="10998"/>
                  </a:lnTo>
                  <a:lnTo>
                    <a:pt x="8024" y="11097"/>
                  </a:lnTo>
                  <a:lnTo>
                    <a:pt x="8137" y="11207"/>
                  </a:lnTo>
                  <a:lnTo>
                    <a:pt x="8194" y="11340"/>
                  </a:lnTo>
                  <a:lnTo>
                    <a:pt x="8269" y="11461"/>
                  </a:lnTo>
                  <a:lnTo>
                    <a:pt x="8307" y="11593"/>
                  </a:lnTo>
                  <a:lnTo>
                    <a:pt x="8307" y="11714"/>
                  </a:lnTo>
                  <a:lnTo>
                    <a:pt x="8307" y="11868"/>
                  </a:lnTo>
                  <a:lnTo>
                    <a:pt x="8307" y="12012"/>
                  </a:lnTo>
                  <a:lnTo>
                    <a:pt x="8194" y="12265"/>
                  </a:lnTo>
                  <a:lnTo>
                    <a:pt x="8062" y="12519"/>
                  </a:lnTo>
                  <a:lnTo>
                    <a:pt x="7873" y="12706"/>
                  </a:lnTo>
                  <a:lnTo>
                    <a:pt x="7627" y="12904"/>
                  </a:lnTo>
                  <a:lnTo>
                    <a:pt x="7363" y="13048"/>
                  </a:lnTo>
                  <a:lnTo>
                    <a:pt x="7080" y="13180"/>
                  </a:lnTo>
                  <a:lnTo>
                    <a:pt x="6759" y="13257"/>
                  </a:lnTo>
                  <a:lnTo>
                    <a:pt x="6419" y="13345"/>
                  </a:lnTo>
                  <a:lnTo>
                    <a:pt x="6098" y="13389"/>
                  </a:lnTo>
                  <a:lnTo>
                    <a:pt x="5739" y="13389"/>
                  </a:lnTo>
                  <a:lnTo>
                    <a:pt x="5418" y="13389"/>
                  </a:lnTo>
                  <a:lnTo>
                    <a:pt x="5079" y="13345"/>
                  </a:lnTo>
                  <a:lnTo>
                    <a:pt x="4758" y="13301"/>
                  </a:lnTo>
                  <a:lnTo>
                    <a:pt x="4474" y="13213"/>
                  </a:lnTo>
                  <a:lnTo>
                    <a:pt x="4172" y="13114"/>
                  </a:lnTo>
                  <a:lnTo>
                    <a:pt x="3965" y="12982"/>
                  </a:lnTo>
                  <a:lnTo>
                    <a:pt x="3738" y="12838"/>
                  </a:lnTo>
                  <a:lnTo>
                    <a:pt x="3493" y="12706"/>
                  </a:lnTo>
                  <a:lnTo>
                    <a:pt x="3228" y="12607"/>
                  </a:lnTo>
                  <a:lnTo>
                    <a:pt x="2945" y="12519"/>
                  </a:lnTo>
                  <a:lnTo>
                    <a:pt x="2700" y="12431"/>
                  </a:lnTo>
                  <a:lnTo>
                    <a:pt x="2397" y="12375"/>
                  </a:lnTo>
                  <a:lnTo>
                    <a:pt x="2152" y="12331"/>
                  </a:lnTo>
                  <a:lnTo>
                    <a:pt x="1888" y="12309"/>
                  </a:lnTo>
                  <a:lnTo>
                    <a:pt x="1642" y="12309"/>
                  </a:lnTo>
                  <a:lnTo>
                    <a:pt x="1397" y="12331"/>
                  </a:lnTo>
                  <a:lnTo>
                    <a:pt x="1170" y="12397"/>
                  </a:lnTo>
                  <a:lnTo>
                    <a:pt x="962" y="12453"/>
                  </a:lnTo>
                  <a:lnTo>
                    <a:pt x="774" y="12563"/>
                  </a:lnTo>
                  <a:lnTo>
                    <a:pt x="623" y="12684"/>
                  </a:lnTo>
                  <a:lnTo>
                    <a:pt x="528" y="12838"/>
                  </a:lnTo>
                  <a:lnTo>
                    <a:pt x="453" y="13026"/>
                  </a:lnTo>
                  <a:lnTo>
                    <a:pt x="339" y="13477"/>
                  </a:lnTo>
                  <a:lnTo>
                    <a:pt x="226" y="13984"/>
                  </a:lnTo>
                  <a:lnTo>
                    <a:pt x="151" y="14535"/>
                  </a:lnTo>
                  <a:lnTo>
                    <a:pt x="113" y="15075"/>
                  </a:lnTo>
                  <a:lnTo>
                    <a:pt x="113" y="15626"/>
                  </a:lnTo>
                  <a:lnTo>
                    <a:pt x="151" y="16133"/>
                  </a:lnTo>
                  <a:lnTo>
                    <a:pt x="188" y="16376"/>
                  </a:lnTo>
                  <a:lnTo>
                    <a:pt x="264" y="16585"/>
                  </a:lnTo>
                  <a:lnTo>
                    <a:pt x="339" y="16773"/>
                  </a:lnTo>
                  <a:lnTo>
                    <a:pt x="453" y="16938"/>
                  </a:lnTo>
                  <a:lnTo>
                    <a:pt x="1095" y="16883"/>
                  </a:lnTo>
                  <a:lnTo>
                    <a:pt x="1963" y="16795"/>
                  </a:lnTo>
                  <a:lnTo>
                    <a:pt x="2945" y="16751"/>
                  </a:lnTo>
                  <a:lnTo>
                    <a:pt x="3965" y="16706"/>
                  </a:lnTo>
                  <a:lnTo>
                    <a:pt x="5022" y="16684"/>
                  </a:lnTo>
                  <a:lnTo>
                    <a:pt x="5947" y="16684"/>
                  </a:lnTo>
                  <a:lnTo>
                    <a:pt x="6759" y="16706"/>
                  </a:lnTo>
                  <a:lnTo>
                    <a:pt x="7363" y="16751"/>
                  </a:lnTo>
                  <a:lnTo>
                    <a:pt x="7948" y="16839"/>
                  </a:lnTo>
                  <a:lnTo>
                    <a:pt x="8458" y="16916"/>
                  </a:lnTo>
                  <a:lnTo>
                    <a:pt x="8893" y="17026"/>
                  </a:lnTo>
                  <a:lnTo>
                    <a:pt x="9289" y="17158"/>
                  </a:lnTo>
                  <a:lnTo>
                    <a:pt x="9572" y="17280"/>
                  </a:lnTo>
                  <a:lnTo>
                    <a:pt x="9799" y="17412"/>
                  </a:lnTo>
                  <a:lnTo>
                    <a:pt x="9969" y="17555"/>
                  </a:lnTo>
                  <a:lnTo>
                    <a:pt x="10120" y="17687"/>
                  </a:lnTo>
                  <a:lnTo>
                    <a:pt x="10158" y="17831"/>
                  </a:lnTo>
                  <a:lnTo>
                    <a:pt x="10195" y="17974"/>
                  </a:lnTo>
                  <a:lnTo>
                    <a:pt x="10158" y="18128"/>
                  </a:lnTo>
                  <a:lnTo>
                    <a:pt x="10082" y="18271"/>
                  </a:lnTo>
                  <a:lnTo>
                    <a:pt x="9969" y="18426"/>
                  </a:lnTo>
                  <a:lnTo>
                    <a:pt x="9837" y="18569"/>
                  </a:lnTo>
                  <a:lnTo>
                    <a:pt x="9648" y="18701"/>
                  </a:lnTo>
                  <a:lnTo>
                    <a:pt x="9440" y="18822"/>
                  </a:lnTo>
                  <a:lnTo>
                    <a:pt x="9213" y="18999"/>
                  </a:lnTo>
                  <a:lnTo>
                    <a:pt x="9044" y="19186"/>
                  </a:lnTo>
                  <a:lnTo>
                    <a:pt x="8893" y="19395"/>
                  </a:lnTo>
                  <a:lnTo>
                    <a:pt x="8817" y="19627"/>
                  </a:lnTo>
                  <a:lnTo>
                    <a:pt x="8779" y="19858"/>
                  </a:lnTo>
                  <a:lnTo>
                    <a:pt x="8779" y="20112"/>
                  </a:lnTo>
                  <a:lnTo>
                    <a:pt x="8855" y="20354"/>
                  </a:lnTo>
                  <a:lnTo>
                    <a:pt x="8968" y="20586"/>
                  </a:lnTo>
                  <a:lnTo>
                    <a:pt x="9138" y="20817"/>
                  </a:lnTo>
                  <a:lnTo>
                    <a:pt x="9365" y="21026"/>
                  </a:lnTo>
                  <a:lnTo>
                    <a:pt x="9610" y="21192"/>
                  </a:lnTo>
                  <a:lnTo>
                    <a:pt x="9950" y="21368"/>
                  </a:lnTo>
                  <a:lnTo>
                    <a:pt x="10120" y="21445"/>
                  </a:lnTo>
                  <a:lnTo>
                    <a:pt x="10346" y="21511"/>
                  </a:lnTo>
                  <a:lnTo>
                    <a:pt x="10516" y="21555"/>
                  </a:lnTo>
                  <a:lnTo>
                    <a:pt x="10743" y="21600"/>
                  </a:lnTo>
                  <a:lnTo>
                    <a:pt x="10988" y="21644"/>
                  </a:lnTo>
                  <a:lnTo>
                    <a:pt x="11215" y="21666"/>
                  </a:lnTo>
                  <a:lnTo>
                    <a:pt x="11498" y="21666"/>
                  </a:lnTo>
                  <a:lnTo>
                    <a:pt x="11762" y="21666"/>
                  </a:lnTo>
                  <a:lnTo>
                    <a:pt x="12253" y="21644"/>
                  </a:lnTo>
                  <a:lnTo>
                    <a:pt x="12763" y="21577"/>
                  </a:lnTo>
                  <a:lnTo>
                    <a:pt x="13197" y="21467"/>
                  </a:lnTo>
                  <a:lnTo>
                    <a:pt x="13556" y="21346"/>
                  </a:lnTo>
                  <a:lnTo>
                    <a:pt x="13896" y="21192"/>
                  </a:lnTo>
                  <a:lnTo>
                    <a:pt x="14179" y="21026"/>
                  </a:lnTo>
                  <a:lnTo>
                    <a:pt x="14444" y="20839"/>
                  </a:lnTo>
                  <a:lnTo>
                    <a:pt x="14576" y="20641"/>
                  </a:lnTo>
                  <a:lnTo>
                    <a:pt x="14727" y="20431"/>
                  </a:lnTo>
                  <a:lnTo>
                    <a:pt x="14765" y="20200"/>
                  </a:lnTo>
                  <a:lnTo>
                    <a:pt x="14802" y="19991"/>
                  </a:lnTo>
                  <a:lnTo>
                    <a:pt x="14727" y="19759"/>
                  </a:lnTo>
                  <a:lnTo>
                    <a:pt x="14613" y="19550"/>
                  </a:lnTo>
                  <a:lnTo>
                    <a:pt x="14444" y="19307"/>
                  </a:lnTo>
                  <a:lnTo>
                    <a:pt x="14217" y="19098"/>
                  </a:lnTo>
                  <a:lnTo>
                    <a:pt x="13934" y="18911"/>
                  </a:lnTo>
                  <a:lnTo>
                    <a:pt x="13669" y="18745"/>
                  </a:lnTo>
                  <a:lnTo>
                    <a:pt x="13462" y="18547"/>
                  </a:lnTo>
                  <a:lnTo>
                    <a:pt x="13311" y="18337"/>
                  </a:lnTo>
                  <a:lnTo>
                    <a:pt x="13197" y="18150"/>
                  </a:lnTo>
                  <a:lnTo>
                    <a:pt x="13122" y="17941"/>
                  </a:lnTo>
                  <a:lnTo>
                    <a:pt x="13122" y="17720"/>
                  </a:lnTo>
                  <a:lnTo>
                    <a:pt x="13122" y="17533"/>
                  </a:lnTo>
                  <a:lnTo>
                    <a:pt x="13197" y="17346"/>
                  </a:lnTo>
                  <a:lnTo>
                    <a:pt x="13273" y="17158"/>
                  </a:lnTo>
                  <a:lnTo>
                    <a:pt x="13386" y="16982"/>
                  </a:lnTo>
                  <a:lnTo>
                    <a:pt x="13537" y="16839"/>
                  </a:lnTo>
                  <a:lnTo>
                    <a:pt x="13707" y="16706"/>
                  </a:lnTo>
                  <a:lnTo>
                    <a:pt x="13896" y="16607"/>
                  </a:lnTo>
                  <a:lnTo>
                    <a:pt x="14104" y="16519"/>
                  </a:lnTo>
                  <a:lnTo>
                    <a:pt x="14330" y="16453"/>
                  </a:lnTo>
                  <a:lnTo>
                    <a:pt x="14538" y="16431"/>
                  </a:lnTo>
                  <a:lnTo>
                    <a:pt x="14897" y="16453"/>
                  </a:lnTo>
                  <a:lnTo>
                    <a:pt x="15406" y="16497"/>
                  </a:lnTo>
                  <a:lnTo>
                    <a:pt x="16105" y="16541"/>
                  </a:lnTo>
                  <a:lnTo>
                    <a:pt x="16898" y="16607"/>
                  </a:lnTo>
                  <a:lnTo>
                    <a:pt x="17804" y="16651"/>
                  </a:lnTo>
                  <a:lnTo>
                    <a:pt x="18786" y="16684"/>
                  </a:lnTo>
                  <a:lnTo>
                    <a:pt x="19844" y="16728"/>
                  </a:lnTo>
                  <a:lnTo>
                    <a:pt x="20920" y="16751"/>
                  </a:lnTo>
                  <a:lnTo>
                    <a:pt x="21109" y="16497"/>
                  </a:lnTo>
                  <a:lnTo>
                    <a:pt x="21241" y="16222"/>
                  </a:lnTo>
                  <a:lnTo>
                    <a:pt x="21392" y="15946"/>
                  </a:lnTo>
                  <a:lnTo>
                    <a:pt x="21467" y="15648"/>
                  </a:lnTo>
                  <a:lnTo>
                    <a:pt x="21543" y="15351"/>
                  </a:lnTo>
                  <a:lnTo>
                    <a:pt x="21618" y="15042"/>
                  </a:lnTo>
                  <a:lnTo>
                    <a:pt x="21618" y="14745"/>
                  </a:lnTo>
                  <a:lnTo>
                    <a:pt x="21618" y="14447"/>
                  </a:lnTo>
                  <a:lnTo>
                    <a:pt x="21618" y="14150"/>
                  </a:lnTo>
                  <a:lnTo>
                    <a:pt x="21581" y="13852"/>
                  </a:lnTo>
                  <a:lnTo>
                    <a:pt x="21505" y="13577"/>
                  </a:lnTo>
                  <a:lnTo>
                    <a:pt x="21430" y="13301"/>
                  </a:lnTo>
                  <a:lnTo>
                    <a:pt x="21354" y="13048"/>
                  </a:lnTo>
                  <a:lnTo>
                    <a:pt x="21241" y="12816"/>
                  </a:lnTo>
                  <a:lnTo>
                    <a:pt x="21146" y="12607"/>
                  </a:lnTo>
                  <a:lnTo>
                    <a:pt x="21033" y="12431"/>
                  </a:lnTo>
                  <a:lnTo>
                    <a:pt x="20920" y="12265"/>
                  </a:lnTo>
                  <a:lnTo>
                    <a:pt x="20769" y="12144"/>
                  </a:lnTo>
                  <a:lnTo>
                    <a:pt x="20637" y="12034"/>
                  </a:lnTo>
                  <a:lnTo>
                    <a:pt x="20486" y="11946"/>
                  </a:lnTo>
                  <a:lnTo>
                    <a:pt x="20297" y="11891"/>
                  </a:lnTo>
                  <a:lnTo>
                    <a:pt x="20165" y="11846"/>
                  </a:lnTo>
                  <a:lnTo>
                    <a:pt x="19976" y="11824"/>
                  </a:lnTo>
                  <a:lnTo>
                    <a:pt x="19806" y="11802"/>
                  </a:lnTo>
                  <a:lnTo>
                    <a:pt x="19390" y="11824"/>
                  </a:lnTo>
                  <a:lnTo>
                    <a:pt x="18956" y="11891"/>
                  </a:lnTo>
                  <a:lnTo>
                    <a:pt x="18503" y="11968"/>
                  </a:lnTo>
                  <a:lnTo>
                    <a:pt x="17993" y="12078"/>
                  </a:lnTo>
                  <a:lnTo>
                    <a:pt x="17653" y="12144"/>
                  </a:lnTo>
                  <a:lnTo>
                    <a:pt x="17332" y="12199"/>
                  </a:lnTo>
                  <a:lnTo>
                    <a:pt x="17049" y="12221"/>
                  </a:lnTo>
                  <a:lnTo>
                    <a:pt x="16747" y="12243"/>
                  </a:lnTo>
                  <a:lnTo>
                    <a:pt x="16464" y="12243"/>
                  </a:lnTo>
                  <a:lnTo>
                    <a:pt x="16218" y="12243"/>
                  </a:lnTo>
                  <a:lnTo>
                    <a:pt x="15992" y="12221"/>
                  </a:lnTo>
                  <a:lnTo>
                    <a:pt x="15746" y="12199"/>
                  </a:lnTo>
                  <a:lnTo>
                    <a:pt x="15520" y="12155"/>
                  </a:lnTo>
                  <a:lnTo>
                    <a:pt x="15350" y="12122"/>
                  </a:lnTo>
                  <a:lnTo>
                    <a:pt x="15161" y="12056"/>
                  </a:lnTo>
                  <a:lnTo>
                    <a:pt x="14972" y="11990"/>
                  </a:lnTo>
                  <a:lnTo>
                    <a:pt x="14689" y="11846"/>
                  </a:lnTo>
                  <a:lnTo>
                    <a:pt x="14444" y="11670"/>
                  </a:lnTo>
                  <a:lnTo>
                    <a:pt x="14255" y="11483"/>
                  </a:lnTo>
                  <a:lnTo>
                    <a:pt x="14104" y="11295"/>
                  </a:lnTo>
                  <a:lnTo>
                    <a:pt x="14028" y="11086"/>
                  </a:lnTo>
                  <a:lnTo>
                    <a:pt x="13972" y="10888"/>
                  </a:lnTo>
                  <a:lnTo>
                    <a:pt x="13972" y="10700"/>
                  </a:lnTo>
                  <a:lnTo>
                    <a:pt x="14009" y="10513"/>
                  </a:lnTo>
                  <a:lnTo>
                    <a:pt x="14066" y="10359"/>
                  </a:lnTo>
                  <a:lnTo>
                    <a:pt x="14179" y="10215"/>
                  </a:lnTo>
                  <a:lnTo>
                    <a:pt x="14406" y="10006"/>
                  </a:lnTo>
                  <a:lnTo>
                    <a:pt x="14651" y="9830"/>
                  </a:lnTo>
                  <a:lnTo>
                    <a:pt x="14878" y="9686"/>
                  </a:lnTo>
                  <a:lnTo>
                    <a:pt x="15123" y="9554"/>
                  </a:lnTo>
                  <a:lnTo>
                    <a:pt x="15350" y="9477"/>
                  </a:lnTo>
                  <a:lnTo>
                    <a:pt x="15558" y="9411"/>
                  </a:lnTo>
                  <a:lnTo>
                    <a:pt x="15803" y="9345"/>
                  </a:lnTo>
                  <a:lnTo>
                    <a:pt x="16030" y="9323"/>
                  </a:lnTo>
                  <a:lnTo>
                    <a:pt x="16256" y="9301"/>
                  </a:lnTo>
                  <a:lnTo>
                    <a:pt x="16464" y="9323"/>
                  </a:lnTo>
                  <a:lnTo>
                    <a:pt x="16690" y="9345"/>
                  </a:lnTo>
                  <a:lnTo>
                    <a:pt x="16898" y="9367"/>
                  </a:lnTo>
                  <a:lnTo>
                    <a:pt x="17332" y="9477"/>
                  </a:lnTo>
                  <a:lnTo>
                    <a:pt x="17767" y="9598"/>
                  </a:lnTo>
                  <a:lnTo>
                    <a:pt x="18163" y="9731"/>
                  </a:lnTo>
                  <a:lnTo>
                    <a:pt x="18597" y="9874"/>
                  </a:lnTo>
                  <a:lnTo>
                    <a:pt x="18994" y="10006"/>
                  </a:lnTo>
                  <a:lnTo>
                    <a:pt x="19428" y="10083"/>
                  </a:lnTo>
                  <a:lnTo>
                    <a:pt x="19617" y="10127"/>
                  </a:lnTo>
                  <a:lnTo>
                    <a:pt x="19844" y="10149"/>
                  </a:lnTo>
                  <a:lnTo>
                    <a:pt x="20013" y="10149"/>
                  </a:lnTo>
                  <a:lnTo>
                    <a:pt x="20240" y="10127"/>
                  </a:lnTo>
                  <a:lnTo>
                    <a:pt x="20410" y="10105"/>
                  </a:lnTo>
                  <a:lnTo>
                    <a:pt x="20637" y="10061"/>
                  </a:lnTo>
                  <a:lnTo>
                    <a:pt x="20844" y="9984"/>
                  </a:lnTo>
                  <a:lnTo>
                    <a:pt x="21033" y="9896"/>
                  </a:lnTo>
                  <a:lnTo>
                    <a:pt x="21146" y="9830"/>
                  </a:lnTo>
                  <a:lnTo>
                    <a:pt x="21203" y="9753"/>
                  </a:lnTo>
                  <a:lnTo>
                    <a:pt x="21279" y="9642"/>
                  </a:lnTo>
                  <a:lnTo>
                    <a:pt x="21354" y="9521"/>
                  </a:lnTo>
                  <a:lnTo>
                    <a:pt x="21430" y="9246"/>
                  </a:lnTo>
                  <a:lnTo>
                    <a:pt x="21430" y="8904"/>
                  </a:lnTo>
                  <a:lnTo>
                    <a:pt x="21430" y="8540"/>
                  </a:lnTo>
                  <a:lnTo>
                    <a:pt x="21392" y="8144"/>
                  </a:lnTo>
                  <a:lnTo>
                    <a:pt x="21354" y="7714"/>
                  </a:lnTo>
                  <a:lnTo>
                    <a:pt x="21279" y="7295"/>
                  </a:lnTo>
                  <a:lnTo>
                    <a:pt x="21146" y="6446"/>
                  </a:lnTo>
                  <a:lnTo>
                    <a:pt x="20995" y="5686"/>
                  </a:lnTo>
                  <a:lnTo>
                    <a:pt x="20958" y="5366"/>
                  </a:lnTo>
                  <a:lnTo>
                    <a:pt x="20958" y="5091"/>
                  </a:lnTo>
                  <a:lnTo>
                    <a:pt x="20958" y="4860"/>
                  </a:lnTo>
                  <a:lnTo>
                    <a:pt x="21033" y="4716"/>
                  </a:lnTo>
                  <a:lnTo>
                    <a:pt x="20637" y="4860"/>
                  </a:lnTo>
                  <a:lnTo>
                    <a:pt x="20127" y="4992"/>
                  </a:lnTo>
                  <a:lnTo>
                    <a:pt x="19617" y="5069"/>
                  </a:lnTo>
                  <a:lnTo>
                    <a:pt x="19032" y="5157"/>
                  </a:lnTo>
                  <a:lnTo>
                    <a:pt x="18465" y="5201"/>
                  </a:lnTo>
                  <a:lnTo>
                    <a:pt x="17842" y="5245"/>
                  </a:lnTo>
                  <a:lnTo>
                    <a:pt x="17219" y="5267"/>
                  </a:lnTo>
                  <a:lnTo>
                    <a:pt x="16615" y="5267"/>
                  </a:lnTo>
                  <a:lnTo>
                    <a:pt x="15992" y="5245"/>
                  </a:lnTo>
                  <a:lnTo>
                    <a:pt x="15369" y="5201"/>
                  </a:lnTo>
                  <a:lnTo>
                    <a:pt x="14840" y="5157"/>
                  </a:lnTo>
                  <a:lnTo>
                    <a:pt x="14293" y="5091"/>
                  </a:lnTo>
                  <a:lnTo>
                    <a:pt x="13783" y="5014"/>
                  </a:lnTo>
                  <a:lnTo>
                    <a:pt x="13386" y="4926"/>
                  </a:lnTo>
                  <a:lnTo>
                    <a:pt x="13027" y="4815"/>
                  </a:lnTo>
                  <a:lnTo>
                    <a:pt x="12725" y="4716"/>
                  </a:lnTo>
                  <a:lnTo>
                    <a:pt x="12480" y="4606"/>
                  </a:lnTo>
                  <a:lnTo>
                    <a:pt x="12291" y="4496"/>
                  </a:lnTo>
                  <a:lnTo>
                    <a:pt x="12197" y="4397"/>
                  </a:lnTo>
                  <a:lnTo>
                    <a:pt x="12083" y="4286"/>
                  </a:lnTo>
                  <a:lnTo>
                    <a:pt x="12046" y="4187"/>
                  </a:lnTo>
                  <a:lnTo>
                    <a:pt x="12008" y="4077"/>
                  </a:lnTo>
                  <a:lnTo>
                    <a:pt x="12046" y="3967"/>
                  </a:lnTo>
                  <a:lnTo>
                    <a:pt x="12121" y="3868"/>
                  </a:lnTo>
                  <a:lnTo>
                    <a:pt x="12197" y="3735"/>
                  </a:lnTo>
                  <a:lnTo>
                    <a:pt x="12291" y="3614"/>
                  </a:lnTo>
                  <a:lnTo>
                    <a:pt x="12442" y="3482"/>
                  </a:lnTo>
                  <a:lnTo>
                    <a:pt x="12631" y="3361"/>
                  </a:lnTo>
                  <a:lnTo>
                    <a:pt x="13065" y="3085"/>
                  </a:lnTo>
                  <a:lnTo>
                    <a:pt x="13537" y="2766"/>
                  </a:lnTo>
                  <a:lnTo>
                    <a:pt x="13783" y="2578"/>
                  </a:lnTo>
                  <a:lnTo>
                    <a:pt x="13934" y="2380"/>
                  </a:lnTo>
                  <a:lnTo>
                    <a:pt x="14028" y="2171"/>
                  </a:lnTo>
                  <a:lnTo>
                    <a:pt x="14104" y="1961"/>
                  </a:lnTo>
                  <a:lnTo>
                    <a:pt x="14104" y="1730"/>
                  </a:lnTo>
                  <a:lnTo>
                    <a:pt x="14066" y="1498"/>
                  </a:lnTo>
                  <a:lnTo>
                    <a:pt x="13972" y="1267"/>
                  </a:lnTo>
                  <a:lnTo>
                    <a:pt x="13820" y="1057"/>
                  </a:lnTo>
                  <a:lnTo>
                    <a:pt x="13594" y="837"/>
                  </a:lnTo>
                  <a:lnTo>
                    <a:pt x="13386" y="628"/>
                  </a:lnTo>
                  <a:lnTo>
                    <a:pt x="13103" y="462"/>
                  </a:lnTo>
                  <a:lnTo>
                    <a:pt x="12763" y="308"/>
                  </a:lnTo>
                  <a:lnTo>
                    <a:pt x="12404" y="187"/>
                  </a:lnTo>
                  <a:lnTo>
                    <a:pt x="12008" y="77"/>
                  </a:lnTo>
                  <a:lnTo>
                    <a:pt x="11574" y="33"/>
                  </a:lnTo>
                  <a:lnTo>
                    <a:pt x="11102" y="11"/>
                  </a:lnTo>
                  <a:lnTo>
                    <a:pt x="10667" y="11"/>
                  </a:lnTo>
                  <a:lnTo>
                    <a:pt x="10233" y="77"/>
                  </a:lnTo>
                  <a:lnTo>
                    <a:pt x="9837" y="187"/>
                  </a:lnTo>
                  <a:lnTo>
                    <a:pt x="9440" y="286"/>
                  </a:lnTo>
                  <a:lnTo>
                    <a:pt x="9062" y="462"/>
                  </a:lnTo>
                  <a:lnTo>
                    <a:pt x="8741" y="628"/>
                  </a:lnTo>
                  <a:lnTo>
                    <a:pt x="8458" y="815"/>
                  </a:lnTo>
                  <a:lnTo>
                    <a:pt x="8232" y="1035"/>
                  </a:lnTo>
                  <a:lnTo>
                    <a:pt x="8062" y="1245"/>
                  </a:lnTo>
                  <a:lnTo>
                    <a:pt x="7911" y="1476"/>
                  </a:lnTo>
                  <a:lnTo>
                    <a:pt x="7835" y="1708"/>
                  </a:lnTo>
                  <a:lnTo>
                    <a:pt x="7797" y="1961"/>
                  </a:lnTo>
                  <a:lnTo>
                    <a:pt x="7835" y="2193"/>
                  </a:lnTo>
                  <a:lnTo>
                    <a:pt x="7948" y="2402"/>
                  </a:lnTo>
                  <a:lnTo>
                    <a:pt x="8062" y="2534"/>
                  </a:lnTo>
                  <a:lnTo>
                    <a:pt x="8175" y="2644"/>
                  </a:lnTo>
                  <a:lnTo>
                    <a:pt x="8269" y="2744"/>
                  </a:lnTo>
                  <a:lnTo>
                    <a:pt x="8420" y="2832"/>
                  </a:lnTo>
                  <a:lnTo>
                    <a:pt x="8704" y="3019"/>
                  </a:lnTo>
                  <a:lnTo>
                    <a:pt x="8968" y="3206"/>
                  </a:lnTo>
                  <a:lnTo>
                    <a:pt x="9138" y="3405"/>
                  </a:lnTo>
                  <a:lnTo>
                    <a:pt x="9327" y="3570"/>
                  </a:lnTo>
                  <a:lnTo>
                    <a:pt x="9440" y="3735"/>
                  </a:lnTo>
                  <a:lnTo>
                    <a:pt x="9516" y="3890"/>
                  </a:lnTo>
                  <a:lnTo>
                    <a:pt x="9534" y="4033"/>
                  </a:lnTo>
                  <a:lnTo>
                    <a:pt x="9534" y="4165"/>
                  </a:lnTo>
                  <a:lnTo>
                    <a:pt x="9516" y="4286"/>
                  </a:lnTo>
                  <a:lnTo>
                    <a:pt x="9440" y="4397"/>
                  </a:lnTo>
                  <a:lnTo>
                    <a:pt x="9327" y="4496"/>
                  </a:lnTo>
                  <a:lnTo>
                    <a:pt x="9176" y="4562"/>
                  </a:lnTo>
                  <a:lnTo>
                    <a:pt x="9006" y="4628"/>
                  </a:lnTo>
                  <a:lnTo>
                    <a:pt x="8779" y="4694"/>
                  </a:lnTo>
                  <a:lnTo>
                    <a:pt x="8534" y="4716"/>
                  </a:lnTo>
                  <a:lnTo>
                    <a:pt x="8232" y="4716"/>
                  </a:lnTo>
                  <a:lnTo>
                    <a:pt x="7118" y="4738"/>
                  </a:lnTo>
                  <a:lnTo>
                    <a:pt x="5947" y="4771"/>
                  </a:lnTo>
                  <a:lnTo>
                    <a:pt x="4795" y="4815"/>
                  </a:lnTo>
                  <a:lnTo>
                    <a:pt x="3681" y="4860"/>
                  </a:lnTo>
                  <a:lnTo>
                    <a:pt x="2662" y="4882"/>
                  </a:lnTo>
                  <a:lnTo>
                    <a:pt x="1755" y="4882"/>
                  </a:lnTo>
                  <a:lnTo>
                    <a:pt x="1359" y="4860"/>
                  </a:lnTo>
                  <a:lnTo>
                    <a:pt x="981" y="4837"/>
                  </a:lnTo>
                  <a:lnTo>
                    <a:pt x="698" y="4771"/>
                  </a:lnTo>
                  <a:lnTo>
                    <a:pt x="453" y="4716"/>
                  </a:lnTo>
                  <a:lnTo>
                    <a:pt x="453" y="5322"/>
                  </a:lnTo>
                  <a:lnTo>
                    <a:pt x="453" y="6083"/>
                  </a:lnTo>
                  <a:lnTo>
                    <a:pt x="453" y="6909"/>
                  </a:lnTo>
                  <a:lnTo>
                    <a:pt x="453" y="7780"/>
                  </a:lnTo>
                  <a:lnTo>
                    <a:pt x="453" y="8606"/>
                  </a:lnTo>
                  <a:lnTo>
                    <a:pt x="453" y="9345"/>
                  </a:lnTo>
                  <a:lnTo>
                    <a:pt x="453" y="9918"/>
                  </a:lnTo>
                  <a:lnTo>
                    <a:pt x="453" y="10282"/>
                  </a:lnTo>
                  <a:lnTo>
                    <a:pt x="490" y="10381"/>
                  </a:lnTo>
                  <a:lnTo>
                    <a:pt x="547" y="10491"/>
                  </a:lnTo>
                  <a:lnTo>
                    <a:pt x="660" y="10590"/>
                  </a:lnTo>
                  <a:lnTo>
                    <a:pt x="811" y="10700"/>
                  </a:lnTo>
                  <a:lnTo>
                    <a:pt x="981" y="10811"/>
                  </a:lnTo>
                  <a:lnTo>
                    <a:pt x="1208" y="10888"/>
                  </a:lnTo>
                  <a:lnTo>
                    <a:pt x="1453" y="10954"/>
                  </a:lnTo>
                  <a:lnTo>
                    <a:pt x="1718" y="11020"/>
                  </a:lnTo>
                  <a:lnTo>
                    <a:pt x="1963" y="11064"/>
                  </a:lnTo>
                  <a:lnTo>
                    <a:pt x="2265" y="11086"/>
                  </a:lnTo>
                  <a:lnTo>
                    <a:pt x="2548" y="11064"/>
                  </a:lnTo>
                  <a:lnTo>
                    <a:pt x="2794" y="11042"/>
                  </a:lnTo>
                  <a:lnTo>
                    <a:pt x="3096" y="10976"/>
                  </a:lnTo>
                  <a:lnTo>
                    <a:pt x="3341" y="10888"/>
                  </a:lnTo>
                  <a:lnTo>
                    <a:pt x="3606" y="10766"/>
                  </a:lnTo>
                  <a:lnTo>
                    <a:pt x="3813" y="10590"/>
                  </a:lnTo>
                  <a:close/>
                </a:path>
              </a:pathLst>
            </a:custGeom>
            <a:solidFill>
              <a:srgbClr val="D8EBB3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8920" name="Puzzle1"/>
            <p:cNvSpPr>
              <a:spLocks noEditPoints="1" noChangeArrowheads="1"/>
            </p:cNvSpPr>
            <p:nvPr/>
          </p:nvSpPr>
          <p:spPr bwMode="auto">
            <a:xfrm>
              <a:off x="1824" y="1091"/>
              <a:ext cx="1800" cy="1051"/>
            </a:xfrm>
            <a:custGeom>
              <a:avLst/>
              <a:gdLst>
                <a:gd name="T0" fmla="*/ 16740 w 21600"/>
                <a:gd name="T1" fmla="*/ 21078 h 21600"/>
                <a:gd name="T2" fmla="*/ 16976 w 21600"/>
                <a:gd name="T3" fmla="*/ 521 h 21600"/>
                <a:gd name="T4" fmla="*/ 4725 w 21600"/>
                <a:gd name="T5" fmla="*/ 856 h 21600"/>
                <a:gd name="T6" fmla="*/ 5040 w 21600"/>
                <a:gd name="T7" fmla="*/ 21004 h 21600"/>
                <a:gd name="T8" fmla="*/ 10811 w 21600"/>
                <a:gd name="T9" fmla="*/ 12885 h 21600"/>
                <a:gd name="T10" fmla="*/ 10845 w 21600"/>
                <a:gd name="T11" fmla="*/ 8714 h 21600"/>
                <a:gd name="T12" fmla="*/ 21600 w 21600"/>
                <a:gd name="T13" fmla="*/ 10000 h 21600"/>
                <a:gd name="T14" fmla="*/ 56 w 21600"/>
                <a:gd name="T15" fmla="*/ 10000 h 21600"/>
                <a:gd name="T16" fmla="*/ 6086 w 21600"/>
                <a:gd name="T17" fmla="*/ 2569 h 21600"/>
                <a:gd name="T18" fmla="*/ 16132 w 21600"/>
                <a:gd name="T19" fmla="*/ 19552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9360" y="20836"/>
                  </a:moveTo>
                  <a:lnTo>
                    <a:pt x="9528" y="20836"/>
                  </a:lnTo>
                  <a:lnTo>
                    <a:pt x="9686" y="20762"/>
                  </a:lnTo>
                  <a:lnTo>
                    <a:pt x="9810" y="20687"/>
                  </a:lnTo>
                  <a:lnTo>
                    <a:pt x="9922" y="20575"/>
                  </a:lnTo>
                  <a:lnTo>
                    <a:pt x="10012" y="20426"/>
                  </a:lnTo>
                  <a:lnTo>
                    <a:pt x="10068" y="20296"/>
                  </a:lnTo>
                  <a:lnTo>
                    <a:pt x="10113" y="20110"/>
                  </a:lnTo>
                  <a:lnTo>
                    <a:pt x="10136" y="19905"/>
                  </a:lnTo>
                  <a:lnTo>
                    <a:pt x="10136" y="19682"/>
                  </a:lnTo>
                  <a:lnTo>
                    <a:pt x="10113" y="19440"/>
                  </a:lnTo>
                  <a:lnTo>
                    <a:pt x="10068" y="19142"/>
                  </a:lnTo>
                  <a:lnTo>
                    <a:pt x="10012" y="18900"/>
                  </a:lnTo>
                  <a:lnTo>
                    <a:pt x="9900" y="18620"/>
                  </a:lnTo>
                  <a:lnTo>
                    <a:pt x="9787" y="18285"/>
                  </a:lnTo>
                  <a:lnTo>
                    <a:pt x="9641" y="17968"/>
                  </a:lnTo>
                  <a:lnTo>
                    <a:pt x="9472" y="17652"/>
                  </a:lnTo>
                  <a:lnTo>
                    <a:pt x="9382" y="17466"/>
                  </a:lnTo>
                  <a:lnTo>
                    <a:pt x="9315" y="17298"/>
                  </a:lnTo>
                  <a:lnTo>
                    <a:pt x="9258" y="17112"/>
                  </a:lnTo>
                  <a:lnTo>
                    <a:pt x="9191" y="16926"/>
                  </a:lnTo>
                  <a:lnTo>
                    <a:pt x="9123" y="16535"/>
                  </a:lnTo>
                  <a:lnTo>
                    <a:pt x="9101" y="16144"/>
                  </a:lnTo>
                  <a:lnTo>
                    <a:pt x="9101" y="15753"/>
                  </a:lnTo>
                  <a:lnTo>
                    <a:pt x="9168" y="15362"/>
                  </a:lnTo>
                  <a:lnTo>
                    <a:pt x="9236" y="14971"/>
                  </a:lnTo>
                  <a:lnTo>
                    <a:pt x="9360" y="14580"/>
                  </a:lnTo>
                  <a:lnTo>
                    <a:pt x="9495" y="14244"/>
                  </a:lnTo>
                  <a:lnTo>
                    <a:pt x="9663" y="13891"/>
                  </a:lnTo>
                  <a:lnTo>
                    <a:pt x="9855" y="13611"/>
                  </a:lnTo>
                  <a:lnTo>
                    <a:pt x="10068" y="13351"/>
                  </a:lnTo>
                  <a:lnTo>
                    <a:pt x="10293" y="13146"/>
                  </a:lnTo>
                  <a:lnTo>
                    <a:pt x="10552" y="12997"/>
                  </a:lnTo>
                  <a:lnTo>
                    <a:pt x="10811" y="12885"/>
                  </a:lnTo>
                  <a:lnTo>
                    <a:pt x="11069" y="12866"/>
                  </a:lnTo>
                  <a:lnTo>
                    <a:pt x="11351" y="12885"/>
                  </a:lnTo>
                  <a:lnTo>
                    <a:pt x="11610" y="12997"/>
                  </a:lnTo>
                  <a:lnTo>
                    <a:pt x="11846" y="13183"/>
                  </a:lnTo>
                  <a:lnTo>
                    <a:pt x="12060" y="13388"/>
                  </a:lnTo>
                  <a:lnTo>
                    <a:pt x="12251" y="13648"/>
                  </a:lnTo>
                  <a:lnTo>
                    <a:pt x="12419" y="13928"/>
                  </a:lnTo>
                  <a:lnTo>
                    <a:pt x="12555" y="14244"/>
                  </a:lnTo>
                  <a:lnTo>
                    <a:pt x="12690" y="14617"/>
                  </a:lnTo>
                  <a:lnTo>
                    <a:pt x="12768" y="15008"/>
                  </a:lnTo>
                  <a:lnTo>
                    <a:pt x="12836" y="15399"/>
                  </a:lnTo>
                  <a:lnTo>
                    <a:pt x="12858" y="15753"/>
                  </a:lnTo>
                  <a:lnTo>
                    <a:pt x="12858" y="16144"/>
                  </a:lnTo>
                  <a:lnTo>
                    <a:pt x="12813" y="16535"/>
                  </a:lnTo>
                  <a:lnTo>
                    <a:pt x="12746" y="16888"/>
                  </a:lnTo>
                  <a:lnTo>
                    <a:pt x="12667" y="17224"/>
                  </a:lnTo>
                  <a:lnTo>
                    <a:pt x="12510" y="17503"/>
                  </a:lnTo>
                  <a:lnTo>
                    <a:pt x="12228" y="18043"/>
                  </a:lnTo>
                  <a:lnTo>
                    <a:pt x="11970" y="18546"/>
                  </a:lnTo>
                  <a:lnTo>
                    <a:pt x="11868" y="18751"/>
                  </a:lnTo>
                  <a:lnTo>
                    <a:pt x="11778" y="18974"/>
                  </a:lnTo>
                  <a:lnTo>
                    <a:pt x="11711" y="19179"/>
                  </a:lnTo>
                  <a:lnTo>
                    <a:pt x="11666" y="19365"/>
                  </a:lnTo>
                  <a:lnTo>
                    <a:pt x="11632" y="19570"/>
                  </a:lnTo>
                  <a:lnTo>
                    <a:pt x="11632" y="19756"/>
                  </a:lnTo>
                  <a:lnTo>
                    <a:pt x="11632" y="19942"/>
                  </a:lnTo>
                  <a:lnTo>
                    <a:pt x="11643" y="20110"/>
                  </a:lnTo>
                  <a:lnTo>
                    <a:pt x="11711" y="20296"/>
                  </a:lnTo>
                  <a:lnTo>
                    <a:pt x="11801" y="20464"/>
                  </a:lnTo>
                  <a:lnTo>
                    <a:pt x="11891" y="20650"/>
                  </a:lnTo>
                  <a:lnTo>
                    <a:pt x="12037" y="20836"/>
                  </a:lnTo>
                  <a:lnTo>
                    <a:pt x="12206" y="21004"/>
                  </a:lnTo>
                  <a:lnTo>
                    <a:pt x="12419" y="21190"/>
                  </a:lnTo>
                  <a:lnTo>
                    <a:pt x="12667" y="21320"/>
                  </a:lnTo>
                  <a:lnTo>
                    <a:pt x="12960" y="21432"/>
                  </a:lnTo>
                  <a:lnTo>
                    <a:pt x="13286" y="21544"/>
                  </a:lnTo>
                  <a:lnTo>
                    <a:pt x="13612" y="21655"/>
                  </a:lnTo>
                  <a:lnTo>
                    <a:pt x="13983" y="21693"/>
                  </a:lnTo>
                  <a:lnTo>
                    <a:pt x="14343" y="21730"/>
                  </a:lnTo>
                  <a:lnTo>
                    <a:pt x="14715" y="21730"/>
                  </a:lnTo>
                  <a:lnTo>
                    <a:pt x="15075" y="21730"/>
                  </a:lnTo>
                  <a:lnTo>
                    <a:pt x="15446" y="21655"/>
                  </a:lnTo>
                  <a:lnTo>
                    <a:pt x="15794" y="21581"/>
                  </a:lnTo>
                  <a:lnTo>
                    <a:pt x="16132" y="21432"/>
                  </a:lnTo>
                  <a:lnTo>
                    <a:pt x="16458" y="21302"/>
                  </a:lnTo>
                  <a:lnTo>
                    <a:pt x="16740" y="21078"/>
                  </a:lnTo>
                  <a:lnTo>
                    <a:pt x="16976" y="20836"/>
                  </a:lnTo>
                  <a:lnTo>
                    <a:pt x="17043" y="20650"/>
                  </a:lnTo>
                  <a:lnTo>
                    <a:pt x="17088" y="20426"/>
                  </a:lnTo>
                  <a:lnTo>
                    <a:pt x="17133" y="20222"/>
                  </a:lnTo>
                  <a:lnTo>
                    <a:pt x="17156" y="19980"/>
                  </a:lnTo>
                  <a:lnTo>
                    <a:pt x="17167" y="19477"/>
                  </a:lnTo>
                  <a:lnTo>
                    <a:pt x="17167" y="18974"/>
                  </a:lnTo>
                  <a:lnTo>
                    <a:pt x="17156" y="18397"/>
                  </a:lnTo>
                  <a:lnTo>
                    <a:pt x="17111" y="17820"/>
                  </a:lnTo>
                  <a:lnTo>
                    <a:pt x="17066" y="17261"/>
                  </a:lnTo>
                  <a:lnTo>
                    <a:pt x="16998" y="16646"/>
                  </a:lnTo>
                  <a:lnTo>
                    <a:pt x="16852" y="15511"/>
                  </a:lnTo>
                  <a:lnTo>
                    <a:pt x="16740" y="14393"/>
                  </a:lnTo>
                  <a:lnTo>
                    <a:pt x="16717" y="13928"/>
                  </a:lnTo>
                  <a:lnTo>
                    <a:pt x="16695" y="13462"/>
                  </a:lnTo>
                  <a:lnTo>
                    <a:pt x="16717" y="13071"/>
                  </a:lnTo>
                  <a:lnTo>
                    <a:pt x="16785" y="12755"/>
                  </a:lnTo>
                  <a:lnTo>
                    <a:pt x="16852" y="12419"/>
                  </a:lnTo>
                  <a:lnTo>
                    <a:pt x="16953" y="12140"/>
                  </a:lnTo>
                  <a:lnTo>
                    <a:pt x="17088" y="11898"/>
                  </a:lnTo>
                  <a:lnTo>
                    <a:pt x="17212" y="11675"/>
                  </a:lnTo>
                  <a:lnTo>
                    <a:pt x="17370" y="11470"/>
                  </a:lnTo>
                  <a:lnTo>
                    <a:pt x="17516" y="11284"/>
                  </a:lnTo>
                  <a:lnTo>
                    <a:pt x="17696" y="11135"/>
                  </a:lnTo>
                  <a:lnTo>
                    <a:pt x="17865" y="11042"/>
                  </a:lnTo>
                  <a:lnTo>
                    <a:pt x="18033" y="10930"/>
                  </a:lnTo>
                  <a:lnTo>
                    <a:pt x="18213" y="10893"/>
                  </a:lnTo>
                  <a:lnTo>
                    <a:pt x="18382" y="10893"/>
                  </a:lnTo>
                  <a:lnTo>
                    <a:pt x="18551" y="10967"/>
                  </a:lnTo>
                  <a:lnTo>
                    <a:pt x="18708" y="11042"/>
                  </a:lnTo>
                  <a:lnTo>
                    <a:pt x="18855" y="11172"/>
                  </a:lnTo>
                  <a:lnTo>
                    <a:pt x="19012" y="11358"/>
                  </a:lnTo>
                  <a:lnTo>
                    <a:pt x="19136" y="11600"/>
                  </a:lnTo>
                  <a:lnTo>
                    <a:pt x="19271" y="11861"/>
                  </a:lnTo>
                  <a:lnTo>
                    <a:pt x="19440" y="12028"/>
                  </a:lnTo>
                  <a:lnTo>
                    <a:pt x="19608" y="12177"/>
                  </a:lnTo>
                  <a:lnTo>
                    <a:pt x="19822" y="12289"/>
                  </a:lnTo>
                  <a:lnTo>
                    <a:pt x="20025" y="12289"/>
                  </a:lnTo>
                  <a:lnTo>
                    <a:pt x="20238" y="12289"/>
                  </a:lnTo>
                  <a:lnTo>
                    <a:pt x="20452" y="12215"/>
                  </a:lnTo>
                  <a:lnTo>
                    <a:pt x="20643" y="12103"/>
                  </a:lnTo>
                  <a:lnTo>
                    <a:pt x="20846" y="11973"/>
                  </a:lnTo>
                  <a:lnTo>
                    <a:pt x="21037" y="11786"/>
                  </a:lnTo>
                  <a:lnTo>
                    <a:pt x="21206" y="11563"/>
                  </a:lnTo>
                  <a:lnTo>
                    <a:pt x="21363" y="11321"/>
                  </a:lnTo>
                  <a:lnTo>
                    <a:pt x="21465" y="11079"/>
                  </a:lnTo>
                  <a:lnTo>
                    <a:pt x="21577" y="10744"/>
                  </a:lnTo>
                  <a:lnTo>
                    <a:pt x="21622" y="10427"/>
                  </a:lnTo>
                  <a:lnTo>
                    <a:pt x="21645" y="10111"/>
                  </a:lnTo>
                  <a:lnTo>
                    <a:pt x="21622" y="9608"/>
                  </a:lnTo>
                  <a:lnTo>
                    <a:pt x="21577" y="9142"/>
                  </a:lnTo>
                  <a:lnTo>
                    <a:pt x="21465" y="8751"/>
                  </a:lnTo>
                  <a:lnTo>
                    <a:pt x="21363" y="8397"/>
                  </a:lnTo>
                  <a:lnTo>
                    <a:pt x="21206" y="8062"/>
                  </a:lnTo>
                  <a:lnTo>
                    <a:pt x="21037" y="7820"/>
                  </a:lnTo>
                  <a:lnTo>
                    <a:pt x="20846" y="7597"/>
                  </a:lnTo>
                  <a:lnTo>
                    <a:pt x="20643" y="7429"/>
                  </a:lnTo>
                  <a:lnTo>
                    <a:pt x="20452" y="7317"/>
                  </a:lnTo>
                  <a:lnTo>
                    <a:pt x="20238" y="7206"/>
                  </a:lnTo>
                  <a:lnTo>
                    <a:pt x="20025" y="7168"/>
                  </a:lnTo>
                  <a:lnTo>
                    <a:pt x="19822" y="7206"/>
                  </a:lnTo>
                  <a:lnTo>
                    <a:pt x="19608" y="7243"/>
                  </a:lnTo>
                  <a:lnTo>
                    <a:pt x="19440" y="7355"/>
                  </a:lnTo>
                  <a:lnTo>
                    <a:pt x="19271" y="7504"/>
                  </a:lnTo>
                  <a:lnTo>
                    <a:pt x="19136" y="7708"/>
                  </a:lnTo>
                  <a:lnTo>
                    <a:pt x="19012" y="7895"/>
                  </a:lnTo>
                  <a:lnTo>
                    <a:pt x="18832" y="8025"/>
                  </a:lnTo>
                  <a:lnTo>
                    <a:pt x="18663" y="8174"/>
                  </a:lnTo>
                  <a:lnTo>
                    <a:pt x="18472" y="8248"/>
                  </a:lnTo>
                  <a:lnTo>
                    <a:pt x="18270" y="8286"/>
                  </a:lnTo>
                  <a:lnTo>
                    <a:pt x="18078" y="8323"/>
                  </a:lnTo>
                  <a:lnTo>
                    <a:pt x="17887" y="8323"/>
                  </a:lnTo>
                  <a:lnTo>
                    <a:pt x="17696" y="8248"/>
                  </a:lnTo>
                  <a:lnTo>
                    <a:pt x="17493" y="8174"/>
                  </a:lnTo>
                  <a:lnTo>
                    <a:pt x="17302" y="8062"/>
                  </a:lnTo>
                  <a:lnTo>
                    <a:pt x="17133" y="7969"/>
                  </a:lnTo>
                  <a:lnTo>
                    <a:pt x="16976" y="7783"/>
                  </a:lnTo>
                  <a:lnTo>
                    <a:pt x="16852" y="7597"/>
                  </a:lnTo>
                  <a:lnTo>
                    <a:pt x="16740" y="7429"/>
                  </a:lnTo>
                  <a:lnTo>
                    <a:pt x="16672" y="7168"/>
                  </a:lnTo>
                  <a:lnTo>
                    <a:pt x="16638" y="6926"/>
                  </a:lnTo>
                  <a:lnTo>
                    <a:pt x="16616" y="6498"/>
                  </a:lnTo>
                  <a:lnTo>
                    <a:pt x="16616" y="5772"/>
                  </a:lnTo>
                  <a:lnTo>
                    <a:pt x="16650" y="4915"/>
                  </a:lnTo>
                  <a:lnTo>
                    <a:pt x="16695" y="3928"/>
                  </a:lnTo>
                  <a:lnTo>
                    <a:pt x="16762" y="2960"/>
                  </a:lnTo>
                  <a:lnTo>
                    <a:pt x="16830" y="1992"/>
                  </a:lnTo>
                  <a:lnTo>
                    <a:pt x="16908" y="1173"/>
                  </a:lnTo>
                  <a:lnTo>
                    <a:pt x="16976" y="521"/>
                  </a:lnTo>
                  <a:lnTo>
                    <a:pt x="16953" y="521"/>
                  </a:lnTo>
                  <a:lnTo>
                    <a:pt x="16931" y="521"/>
                  </a:lnTo>
                  <a:lnTo>
                    <a:pt x="16267" y="484"/>
                  </a:lnTo>
                  <a:lnTo>
                    <a:pt x="15637" y="428"/>
                  </a:lnTo>
                  <a:lnTo>
                    <a:pt x="15063" y="353"/>
                  </a:lnTo>
                  <a:lnTo>
                    <a:pt x="14523" y="279"/>
                  </a:lnTo>
                  <a:lnTo>
                    <a:pt x="14040" y="167"/>
                  </a:lnTo>
                  <a:lnTo>
                    <a:pt x="13635" y="93"/>
                  </a:lnTo>
                  <a:lnTo>
                    <a:pt x="13331" y="18"/>
                  </a:lnTo>
                  <a:lnTo>
                    <a:pt x="13117" y="18"/>
                  </a:lnTo>
                  <a:lnTo>
                    <a:pt x="12982" y="18"/>
                  </a:lnTo>
                  <a:lnTo>
                    <a:pt x="12858" y="130"/>
                  </a:lnTo>
                  <a:lnTo>
                    <a:pt x="12723" y="279"/>
                  </a:lnTo>
                  <a:lnTo>
                    <a:pt x="12622" y="446"/>
                  </a:lnTo>
                  <a:lnTo>
                    <a:pt x="12510" y="670"/>
                  </a:lnTo>
                  <a:lnTo>
                    <a:pt x="12419" y="912"/>
                  </a:lnTo>
                  <a:lnTo>
                    <a:pt x="12363" y="1210"/>
                  </a:lnTo>
                  <a:lnTo>
                    <a:pt x="12318" y="1526"/>
                  </a:lnTo>
                  <a:lnTo>
                    <a:pt x="12273" y="1843"/>
                  </a:lnTo>
                  <a:lnTo>
                    <a:pt x="12251" y="2215"/>
                  </a:lnTo>
                  <a:lnTo>
                    <a:pt x="12273" y="2532"/>
                  </a:lnTo>
                  <a:lnTo>
                    <a:pt x="12318" y="2886"/>
                  </a:lnTo>
                  <a:lnTo>
                    <a:pt x="12386" y="3240"/>
                  </a:lnTo>
                  <a:lnTo>
                    <a:pt x="12464" y="3556"/>
                  </a:lnTo>
                  <a:lnTo>
                    <a:pt x="12577" y="3891"/>
                  </a:lnTo>
                  <a:lnTo>
                    <a:pt x="12746" y="4171"/>
                  </a:lnTo>
                  <a:lnTo>
                    <a:pt x="12926" y="4487"/>
                  </a:lnTo>
                  <a:lnTo>
                    <a:pt x="13050" y="4860"/>
                  </a:lnTo>
                  <a:lnTo>
                    <a:pt x="13162" y="5251"/>
                  </a:lnTo>
                  <a:lnTo>
                    <a:pt x="13218" y="5604"/>
                  </a:lnTo>
                  <a:lnTo>
                    <a:pt x="13263" y="5995"/>
                  </a:lnTo>
                  <a:lnTo>
                    <a:pt x="13241" y="6386"/>
                  </a:lnTo>
                  <a:lnTo>
                    <a:pt x="13218" y="6740"/>
                  </a:lnTo>
                  <a:lnTo>
                    <a:pt x="13139" y="7094"/>
                  </a:lnTo>
                  <a:lnTo>
                    <a:pt x="13050" y="7429"/>
                  </a:lnTo>
                  <a:lnTo>
                    <a:pt x="12903" y="7746"/>
                  </a:lnTo>
                  <a:lnTo>
                    <a:pt x="12723" y="8025"/>
                  </a:lnTo>
                  <a:lnTo>
                    <a:pt x="12532" y="8286"/>
                  </a:lnTo>
                  <a:lnTo>
                    <a:pt x="12318" y="8491"/>
                  </a:lnTo>
                  <a:lnTo>
                    <a:pt x="12060" y="8677"/>
                  </a:lnTo>
                  <a:lnTo>
                    <a:pt x="11756" y="8788"/>
                  </a:lnTo>
                  <a:lnTo>
                    <a:pt x="11452" y="8826"/>
                  </a:lnTo>
                  <a:lnTo>
                    <a:pt x="11283" y="8826"/>
                  </a:lnTo>
                  <a:lnTo>
                    <a:pt x="11126" y="8826"/>
                  </a:lnTo>
                  <a:lnTo>
                    <a:pt x="11002" y="8788"/>
                  </a:lnTo>
                  <a:lnTo>
                    <a:pt x="10845" y="8714"/>
                  </a:lnTo>
                  <a:lnTo>
                    <a:pt x="10721" y="8640"/>
                  </a:lnTo>
                  <a:lnTo>
                    <a:pt x="10608" y="8565"/>
                  </a:lnTo>
                  <a:lnTo>
                    <a:pt x="10485" y="8453"/>
                  </a:lnTo>
                  <a:lnTo>
                    <a:pt x="10372" y="8323"/>
                  </a:lnTo>
                  <a:lnTo>
                    <a:pt x="10181" y="8062"/>
                  </a:lnTo>
                  <a:lnTo>
                    <a:pt x="10035" y="7746"/>
                  </a:lnTo>
                  <a:lnTo>
                    <a:pt x="9900" y="7392"/>
                  </a:lnTo>
                  <a:lnTo>
                    <a:pt x="9787" y="7001"/>
                  </a:lnTo>
                  <a:lnTo>
                    <a:pt x="9731" y="6610"/>
                  </a:lnTo>
                  <a:lnTo>
                    <a:pt x="9686" y="6219"/>
                  </a:lnTo>
                  <a:lnTo>
                    <a:pt x="9663" y="5772"/>
                  </a:lnTo>
                  <a:lnTo>
                    <a:pt x="9686" y="5381"/>
                  </a:lnTo>
                  <a:lnTo>
                    <a:pt x="9753" y="4990"/>
                  </a:lnTo>
                  <a:lnTo>
                    <a:pt x="9832" y="4636"/>
                  </a:lnTo>
                  <a:lnTo>
                    <a:pt x="9945" y="4320"/>
                  </a:lnTo>
                  <a:lnTo>
                    <a:pt x="10068" y="4022"/>
                  </a:lnTo>
                  <a:lnTo>
                    <a:pt x="10203" y="3817"/>
                  </a:lnTo>
                  <a:lnTo>
                    <a:pt x="10316" y="3593"/>
                  </a:lnTo>
                  <a:lnTo>
                    <a:pt x="10395" y="3351"/>
                  </a:lnTo>
                  <a:lnTo>
                    <a:pt x="10462" y="3109"/>
                  </a:lnTo>
                  <a:lnTo>
                    <a:pt x="10507" y="2848"/>
                  </a:lnTo>
                  <a:lnTo>
                    <a:pt x="10530" y="2606"/>
                  </a:lnTo>
                  <a:lnTo>
                    <a:pt x="10507" y="2346"/>
                  </a:lnTo>
                  <a:lnTo>
                    <a:pt x="10462" y="2141"/>
                  </a:lnTo>
                  <a:lnTo>
                    <a:pt x="10395" y="1880"/>
                  </a:lnTo>
                  <a:lnTo>
                    <a:pt x="10293" y="1638"/>
                  </a:lnTo>
                  <a:lnTo>
                    <a:pt x="10158" y="1415"/>
                  </a:lnTo>
                  <a:lnTo>
                    <a:pt x="9967" y="1210"/>
                  </a:lnTo>
                  <a:lnTo>
                    <a:pt x="9753" y="986"/>
                  </a:lnTo>
                  <a:lnTo>
                    <a:pt x="9495" y="819"/>
                  </a:lnTo>
                  <a:lnTo>
                    <a:pt x="9191" y="670"/>
                  </a:lnTo>
                  <a:lnTo>
                    <a:pt x="8842" y="521"/>
                  </a:lnTo>
                  <a:lnTo>
                    <a:pt x="8471" y="446"/>
                  </a:lnTo>
                  <a:lnTo>
                    <a:pt x="7998" y="428"/>
                  </a:lnTo>
                  <a:lnTo>
                    <a:pt x="7413" y="428"/>
                  </a:lnTo>
                  <a:lnTo>
                    <a:pt x="6817" y="446"/>
                  </a:lnTo>
                  <a:lnTo>
                    <a:pt x="6187" y="521"/>
                  </a:lnTo>
                  <a:lnTo>
                    <a:pt x="5602" y="633"/>
                  </a:lnTo>
                  <a:lnTo>
                    <a:pt x="5107" y="744"/>
                  </a:lnTo>
                  <a:lnTo>
                    <a:pt x="4725" y="856"/>
                  </a:lnTo>
                  <a:lnTo>
                    <a:pt x="4848" y="1564"/>
                  </a:lnTo>
                  <a:lnTo>
                    <a:pt x="5028" y="2495"/>
                  </a:lnTo>
                  <a:lnTo>
                    <a:pt x="5175" y="3556"/>
                  </a:lnTo>
                  <a:lnTo>
                    <a:pt x="5298" y="4673"/>
                  </a:lnTo>
                  <a:lnTo>
                    <a:pt x="5343" y="5213"/>
                  </a:lnTo>
                  <a:lnTo>
                    <a:pt x="5388" y="5753"/>
                  </a:lnTo>
                  <a:lnTo>
                    <a:pt x="5411" y="6275"/>
                  </a:lnTo>
                  <a:lnTo>
                    <a:pt x="5411" y="6740"/>
                  </a:lnTo>
                  <a:lnTo>
                    <a:pt x="5366" y="7168"/>
                  </a:lnTo>
                  <a:lnTo>
                    <a:pt x="5321" y="7541"/>
                  </a:lnTo>
                  <a:lnTo>
                    <a:pt x="5287" y="7708"/>
                  </a:lnTo>
                  <a:lnTo>
                    <a:pt x="5242" y="7857"/>
                  </a:lnTo>
                  <a:lnTo>
                    <a:pt x="5197" y="7969"/>
                  </a:lnTo>
                  <a:lnTo>
                    <a:pt x="5130" y="8062"/>
                  </a:lnTo>
                  <a:lnTo>
                    <a:pt x="5006" y="8248"/>
                  </a:lnTo>
                  <a:lnTo>
                    <a:pt x="4848" y="8397"/>
                  </a:lnTo>
                  <a:lnTo>
                    <a:pt x="4725" y="8528"/>
                  </a:lnTo>
                  <a:lnTo>
                    <a:pt x="4567" y="8640"/>
                  </a:lnTo>
                  <a:lnTo>
                    <a:pt x="4421" y="8714"/>
                  </a:lnTo>
                  <a:lnTo>
                    <a:pt x="4263" y="8751"/>
                  </a:lnTo>
                  <a:lnTo>
                    <a:pt x="4095" y="8788"/>
                  </a:lnTo>
                  <a:lnTo>
                    <a:pt x="3948" y="8788"/>
                  </a:lnTo>
                  <a:lnTo>
                    <a:pt x="3791" y="8751"/>
                  </a:lnTo>
                  <a:lnTo>
                    <a:pt x="3667" y="8714"/>
                  </a:lnTo>
                  <a:lnTo>
                    <a:pt x="3510" y="8677"/>
                  </a:lnTo>
                  <a:lnTo>
                    <a:pt x="3386" y="8602"/>
                  </a:lnTo>
                  <a:lnTo>
                    <a:pt x="3251" y="8491"/>
                  </a:lnTo>
                  <a:lnTo>
                    <a:pt x="3127" y="8360"/>
                  </a:lnTo>
                  <a:lnTo>
                    <a:pt x="3015" y="8248"/>
                  </a:lnTo>
                  <a:lnTo>
                    <a:pt x="2925" y="8062"/>
                  </a:lnTo>
                  <a:lnTo>
                    <a:pt x="2778" y="7857"/>
                  </a:lnTo>
                  <a:lnTo>
                    <a:pt x="2610" y="7671"/>
                  </a:lnTo>
                  <a:lnTo>
                    <a:pt x="2407" y="7541"/>
                  </a:lnTo>
                  <a:lnTo>
                    <a:pt x="2171" y="7466"/>
                  </a:lnTo>
                  <a:lnTo>
                    <a:pt x="1957" y="7429"/>
                  </a:lnTo>
                  <a:lnTo>
                    <a:pt x="1698" y="7429"/>
                  </a:lnTo>
                  <a:lnTo>
                    <a:pt x="1462" y="7466"/>
                  </a:lnTo>
                  <a:lnTo>
                    <a:pt x="1226" y="7559"/>
                  </a:lnTo>
                  <a:lnTo>
                    <a:pt x="989" y="7708"/>
                  </a:lnTo>
                  <a:lnTo>
                    <a:pt x="776" y="7932"/>
                  </a:lnTo>
                  <a:lnTo>
                    <a:pt x="551" y="8211"/>
                  </a:lnTo>
                  <a:lnTo>
                    <a:pt x="382" y="8528"/>
                  </a:lnTo>
                  <a:lnTo>
                    <a:pt x="315" y="8714"/>
                  </a:lnTo>
                  <a:lnTo>
                    <a:pt x="236" y="8919"/>
                  </a:lnTo>
                  <a:lnTo>
                    <a:pt x="191" y="9142"/>
                  </a:lnTo>
                  <a:lnTo>
                    <a:pt x="123" y="9347"/>
                  </a:lnTo>
                  <a:lnTo>
                    <a:pt x="78" y="9608"/>
                  </a:lnTo>
                  <a:lnTo>
                    <a:pt x="56" y="9887"/>
                  </a:lnTo>
                  <a:lnTo>
                    <a:pt x="33" y="10185"/>
                  </a:lnTo>
                  <a:lnTo>
                    <a:pt x="33" y="10464"/>
                  </a:lnTo>
                  <a:lnTo>
                    <a:pt x="33" y="10706"/>
                  </a:lnTo>
                  <a:lnTo>
                    <a:pt x="56" y="10967"/>
                  </a:lnTo>
                  <a:lnTo>
                    <a:pt x="78" y="11172"/>
                  </a:lnTo>
                  <a:lnTo>
                    <a:pt x="123" y="11395"/>
                  </a:lnTo>
                  <a:lnTo>
                    <a:pt x="168" y="11600"/>
                  </a:lnTo>
                  <a:lnTo>
                    <a:pt x="236" y="11786"/>
                  </a:lnTo>
                  <a:lnTo>
                    <a:pt x="292" y="11973"/>
                  </a:lnTo>
                  <a:lnTo>
                    <a:pt x="382" y="12140"/>
                  </a:lnTo>
                  <a:lnTo>
                    <a:pt x="540" y="12419"/>
                  </a:lnTo>
                  <a:lnTo>
                    <a:pt x="731" y="12680"/>
                  </a:lnTo>
                  <a:lnTo>
                    <a:pt x="944" y="12866"/>
                  </a:lnTo>
                  <a:lnTo>
                    <a:pt x="1158" y="12997"/>
                  </a:lnTo>
                  <a:lnTo>
                    <a:pt x="1395" y="13108"/>
                  </a:lnTo>
                  <a:lnTo>
                    <a:pt x="1608" y="13183"/>
                  </a:lnTo>
                  <a:lnTo>
                    <a:pt x="1856" y="13183"/>
                  </a:lnTo>
                  <a:lnTo>
                    <a:pt x="2070" y="13146"/>
                  </a:lnTo>
                  <a:lnTo>
                    <a:pt x="2261" y="13071"/>
                  </a:lnTo>
                  <a:lnTo>
                    <a:pt x="2430" y="12960"/>
                  </a:lnTo>
                  <a:lnTo>
                    <a:pt x="2587" y="12792"/>
                  </a:lnTo>
                  <a:lnTo>
                    <a:pt x="2688" y="12606"/>
                  </a:lnTo>
                  <a:lnTo>
                    <a:pt x="2801" y="12419"/>
                  </a:lnTo>
                  <a:lnTo>
                    <a:pt x="2925" y="12289"/>
                  </a:lnTo>
                  <a:lnTo>
                    <a:pt x="3082" y="12177"/>
                  </a:lnTo>
                  <a:lnTo>
                    <a:pt x="3228" y="12103"/>
                  </a:lnTo>
                  <a:lnTo>
                    <a:pt x="3408" y="12103"/>
                  </a:lnTo>
                  <a:lnTo>
                    <a:pt x="3577" y="12103"/>
                  </a:lnTo>
                  <a:lnTo>
                    <a:pt x="3723" y="12177"/>
                  </a:lnTo>
                  <a:lnTo>
                    <a:pt x="3903" y="12252"/>
                  </a:lnTo>
                  <a:lnTo>
                    <a:pt x="4072" y="12364"/>
                  </a:lnTo>
                  <a:lnTo>
                    <a:pt x="4230" y="12494"/>
                  </a:lnTo>
                  <a:lnTo>
                    <a:pt x="4353" y="12643"/>
                  </a:lnTo>
                  <a:lnTo>
                    <a:pt x="4488" y="12829"/>
                  </a:lnTo>
                  <a:lnTo>
                    <a:pt x="4567" y="13034"/>
                  </a:lnTo>
                  <a:lnTo>
                    <a:pt x="4657" y="13257"/>
                  </a:lnTo>
                  <a:lnTo>
                    <a:pt x="4702" y="13462"/>
                  </a:lnTo>
                  <a:lnTo>
                    <a:pt x="4725" y="13686"/>
                  </a:lnTo>
                  <a:lnTo>
                    <a:pt x="4702" y="14282"/>
                  </a:lnTo>
                  <a:lnTo>
                    <a:pt x="4657" y="15045"/>
                  </a:lnTo>
                  <a:lnTo>
                    <a:pt x="4612" y="15976"/>
                  </a:lnTo>
                  <a:lnTo>
                    <a:pt x="4590" y="16926"/>
                  </a:lnTo>
                  <a:lnTo>
                    <a:pt x="4567" y="17968"/>
                  </a:lnTo>
                  <a:lnTo>
                    <a:pt x="4567" y="19011"/>
                  </a:lnTo>
                  <a:lnTo>
                    <a:pt x="4590" y="19514"/>
                  </a:lnTo>
                  <a:lnTo>
                    <a:pt x="4612" y="19980"/>
                  </a:lnTo>
                  <a:lnTo>
                    <a:pt x="4657" y="20426"/>
                  </a:lnTo>
                  <a:lnTo>
                    <a:pt x="4725" y="20836"/>
                  </a:lnTo>
                  <a:lnTo>
                    <a:pt x="4848" y="20929"/>
                  </a:lnTo>
                  <a:lnTo>
                    <a:pt x="5040" y="21004"/>
                  </a:lnTo>
                  <a:lnTo>
                    <a:pt x="5265" y="21078"/>
                  </a:lnTo>
                  <a:lnTo>
                    <a:pt x="5478" y="21115"/>
                  </a:lnTo>
                  <a:lnTo>
                    <a:pt x="6041" y="21115"/>
                  </a:lnTo>
                  <a:lnTo>
                    <a:pt x="6637" y="21078"/>
                  </a:lnTo>
                  <a:lnTo>
                    <a:pt x="7312" y="21004"/>
                  </a:lnTo>
                  <a:lnTo>
                    <a:pt x="7998" y="20929"/>
                  </a:lnTo>
                  <a:lnTo>
                    <a:pt x="8696" y="20855"/>
                  </a:lnTo>
                  <a:lnTo>
                    <a:pt x="9360" y="20836"/>
                  </a:lnTo>
                  <a:close/>
                </a:path>
              </a:pathLst>
            </a:custGeom>
            <a:solidFill>
              <a:srgbClr val="CCCC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38921" name="Rectangle 9"/>
          <p:cNvSpPr>
            <a:spLocks noChangeArrowheads="1"/>
          </p:cNvSpPr>
          <p:nvPr/>
        </p:nvSpPr>
        <p:spPr bwMode="auto">
          <a:xfrm>
            <a:off x="2067910" y="5368607"/>
            <a:ext cx="952541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hangingPunct="0"/>
            <a:r>
              <a:rPr lang="ru-RU" sz="2000" dirty="0">
                <a:latin typeface="Arial Black" pitchFamily="34" charset="0"/>
              </a:rPr>
              <a:t>Шум= коммуникативные помехи</a:t>
            </a:r>
          </a:p>
        </p:txBody>
      </p:sp>
      <p:sp>
        <p:nvSpPr>
          <p:cNvPr id="38922" name="Text Box 10"/>
          <p:cNvSpPr txBox="1">
            <a:spLocks noChangeArrowheads="1"/>
          </p:cNvSpPr>
          <p:nvPr/>
        </p:nvSpPr>
        <p:spPr bwMode="auto">
          <a:xfrm>
            <a:off x="1396982" y="3133340"/>
            <a:ext cx="2393604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ru-RU" sz="2400" b="1" dirty="0">
                <a:solidFill>
                  <a:srgbClr val="0000FF"/>
                </a:solidFill>
                <a:latin typeface="Arial Black" pitchFamily="34" charset="0"/>
              </a:rPr>
              <a:t>ЧЕЛОВЕК</a:t>
            </a:r>
          </a:p>
          <a:p>
            <a:pPr eaLnBrk="0" hangingPunct="0"/>
            <a:r>
              <a:rPr lang="ru-RU" sz="2400" b="1" dirty="0">
                <a:solidFill>
                  <a:srgbClr val="0000FF"/>
                </a:solidFill>
                <a:latin typeface="Arial Black" pitchFamily="34" charset="0"/>
              </a:rPr>
              <a:t>Отправитель</a:t>
            </a:r>
          </a:p>
          <a:p>
            <a:pPr eaLnBrk="0" hangingPunct="0"/>
            <a:r>
              <a:rPr lang="ru-RU" sz="2400" b="1" dirty="0">
                <a:solidFill>
                  <a:srgbClr val="0000FF"/>
                </a:solidFill>
                <a:latin typeface="Arial Black" pitchFamily="34" charset="0"/>
              </a:rPr>
              <a:t>говорящий</a:t>
            </a:r>
          </a:p>
        </p:txBody>
      </p:sp>
      <p:sp>
        <p:nvSpPr>
          <p:cNvPr id="38923" name="Text Box 11"/>
          <p:cNvSpPr txBox="1">
            <a:spLocks noChangeArrowheads="1"/>
          </p:cNvSpPr>
          <p:nvPr/>
        </p:nvSpPr>
        <p:spPr bwMode="auto">
          <a:xfrm>
            <a:off x="9102449" y="3082713"/>
            <a:ext cx="2326278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ru-RU" sz="2400" b="1" dirty="0">
                <a:solidFill>
                  <a:srgbClr val="0000FF"/>
                </a:solidFill>
                <a:latin typeface="Arial Black" pitchFamily="34" charset="0"/>
              </a:rPr>
              <a:t>ЧЕЛОВЕК</a:t>
            </a:r>
          </a:p>
          <a:p>
            <a:pPr eaLnBrk="0" hangingPunct="0"/>
            <a:r>
              <a:rPr lang="ru-RU" sz="2400" b="1" dirty="0">
                <a:solidFill>
                  <a:srgbClr val="0000FF"/>
                </a:solidFill>
                <a:latin typeface="Arial Black" pitchFamily="34" charset="0"/>
              </a:rPr>
              <a:t>Получатель</a:t>
            </a:r>
          </a:p>
          <a:p>
            <a:pPr eaLnBrk="0" hangingPunct="0"/>
            <a:r>
              <a:rPr lang="ru-RU" sz="2400" b="1" dirty="0">
                <a:solidFill>
                  <a:srgbClr val="0000FF"/>
                </a:solidFill>
                <a:latin typeface="Arial Black" pitchFamily="34" charset="0"/>
              </a:rPr>
              <a:t>слушающий</a:t>
            </a:r>
          </a:p>
        </p:txBody>
      </p:sp>
      <p:sp>
        <p:nvSpPr>
          <p:cNvPr id="38924" name="Text Box 12"/>
          <p:cNvSpPr txBox="1">
            <a:spLocks noChangeArrowheads="1"/>
          </p:cNvSpPr>
          <p:nvPr/>
        </p:nvSpPr>
        <p:spPr bwMode="auto">
          <a:xfrm>
            <a:off x="2166911" y="2082801"/>
            <a:ext cx="299246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/>
            <a:r>
              <a:rPr lang="ru-RU" sz="2400" b="1" dirty="0">
                <a:latin typeface="Arial Black" pitchFamily="34" charset="0"/>
              </a:rPr>
              <a:t>Кодирование послания</a:t>
            </a:r>
          </a:p>
        </p:txBody>
      </p:sp>
      <p:sp>
        <p:nvSpPr>
          <p:cNvPr id="38925" name="Text Box 13"/>
          <p:cNvSpPr txBox="1">
            <a:spLocks noChangeArrowheads="1"/>
          </p:cNvSpPr>
          <p:nvPr/>
        </p:nvSpPr>
        <p:spPr bwMode="auto">
          <a:xfrm>
            <a:off x="7810513" y="2133601"/>
            <a:ext cx="358136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/>
            <a:r>
              <a:rPr lang="ru-RU" sz="2400" b="1" dirty="0">
                <a:latin typeface="Arial Black" pitchFamily="34" charset="0"/>
              </a:rPr>
              <a:t>Декодирование</a:t>
            </a:r>
          </a:p>
          <a:p>
            <a:pPr eaLnBrk="0" hangingPunct="0"/>
            <a:r>
              <a:rPr lang="ru-RU" sz="2400" b="1" dirty="0">
                <a:latin typeface="Arial Black" pitchFamily="34" charset="0"/>
              </a:rPr>
              <a:t> послания</a:t>
            </a:r>
          </a:p>
        </p:txBody>
      </p:sp>
      <p:sp>
        <p:nvSpPr>
          <p:cNvPr id="38926" name="Text Box 14"/>
          <p:cNvSpPr txBox="1">
            <a:spLocks noChangeArrowheads="1"/>
          </p:cNvSpPr>
          <p:nvPr/>
        </p:nvSpPr>
        <p:spPr bwMode="auto">
          <a:xfrm>
            <a:off x="8401050" y="4365625"/>
            <a:ext cx="1665288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r>
              <a:rPr lang="ru-RU" b="1" dirty="0">
                <a:latin typeface="Times New Roman" pitchFamily="18" charset="0"/>
              </a:rPr>
              <a:t>Кодирование </a:t>
            </a:r>
          </a:p>
          <a:p>
            <a:pPr eaLnBrk="0" hangingPunct="0"/>
            <a:r>
              <a:rPr lang="ru-RU" b="1" dirty="0">
                <a:latin typeface="Times New Roman" pitchFamily="18" charset="0"/>
              </a:rPr>
              <a:t>послания</a:t>
            </a:r>
          </a:p>
        </p:txBody>
      </p:sp>
      <p:sp>
        <p:nvSpPr>
          <p:cNvPr id="38927" name="Text Box 15"/>
          <p:cNvSpPr txBox="1">
            <a:spLocks noChangeArrowheads="1"/>
          </p:cNvSpPr>
          <p:nvPr/>
        </p:nvSpPr>
        <p:spPr bwMode="auto">
          <a:xfrm>
            <a:off x="2566988" y="4530725"/>
            <a:ext cx="2665412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r>
              <a:rPr lang="ru-RU" b="1">
                <a:latin typeface="Times New Roman" pitchFamily="18" charset="0"/>
              </a:rPr>
              <a:t>Декодирование послания</a:t>
            </a:r>
          </a:p>
        </p:txBody>
      </p:sp>
      <p:sp>
        <p:nvSpPr>
          <p:cNvPr id="38928" name="Line 16"/>
          <p:cNvSpPr>
            <a:spLocks noChangeShapeType="1"/>
          </p:cNvSpPr>
          <p:nvPr/>
        </p:nvSpPr>
        <p:spPr bwMode="auto">
          <a:xfrm>
            <a:off x="5519738" y="5805488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38929" name="AutoShape 17"/>
          <p:cNvSpPr>
            <a:spLocks noChangeArrowheads="1"/>
          </p:cNvSpPr>
          <p:nvPr/>
        </p:nvSpPr>
        <p:spPr bwMode="auto">
          <a:xfrm>
            <a:off x="4079876" y="3500439"/>
            <a:ext cx="792163" cy="433387"/>
          </a:xfrm>
          <a:prstGeom prst="notchedRightArrow">
            <a:avLst>
              <a:gd name="adj1" fmla="val 50000"/>
              <a:gd name="adj2" fmla="val 45696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38930" name="AutoShape 18"/>
          <p:cNvSpPr>
            <a:spLocks noChangeArrowheads="1"/>
          </p:cNvSpPr>
          <p:nvPr/>
        </p:nvSpPr>
        <p:spPr bwMode="auto">
          <a:xfrm>
            <a:off x="7104064" y="3500439"/>
            <a:ext cx="1296987" cy="433387"/>
          </a:xfrm>
          <a:prstGeom prst="leftArrow">
            <a:avLst>
              <a:gd name="adj1" fmla="val 50000"/>
              <a:gd name="adj2" fmla="val 7481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38931" name="Freeform 19"/>
          <p:cNvSpPr>
            <a:spLocks/>
          </p:cNvSpPr>
          <p:nvPr/>
        </p:nvSpPr>
        <p:spPr bwMode="auto">
          <a:xfrm>
            <a:off x="4029076" y="1828801"/>
            <a:ext cx="4519613" cy="4010025"/>
          </a:xfrm>
          <a:custGeom>
            <a:avLst/>
            <a:gdLst/>
            <a:ahLst/>
            <a:cxnLst>
              <a:cxn ang="0">
                <a:pos x="1073" y="2430"/>
              </a:cxn>
              <a:cxn ang="0">
                <a:pos x="852" y="2343"/>
              </a:cxn>
              <a:cxn ang="0">
                <a:pos x="489" y="2123"/>
              </a:cxn>
              <a:cxn ang="0">
                <a:pos x="300" y="1996"/>
              </a:cxn>
              <a:cxn ang="0">
                <a:pos x="229" y="1933"/>
              </a:cxn>
              <a:cxn ang="0">
                <a:pos x="126" y="1823"/>
              </a:cxn>
              <a:cxn ang="0">
                <a:pos x="8" y="1152"/>
              </a:cxn>
              <a:cxn ang="0">
                <a:pos x="166" y="726"/>
              </a:cxn>
              <a:cxn ang="0">
                <a:pos x="497" y="126"/>
              </a:cxn>
              <a:cxn ang="0">
                <a:pos x="687" y="0"/>
              </a:cxn>
              <a:cxn ang="0">
                <a:pos x="773" y="79"/>
              </a:cxn>
              <a:cxn ang="0">
                <a:pos x="947" y="355"/>
              </a:cxn>
              <a:cxn ang="0">
                <a:pos x="868" y="237"/>
              </a:cxn>
              <a:cxn ang="0">
                <a:pos x="1192" y="316"/>
              </a:cxn>
              <a:cxn ang="0">
                <a:pos x="1089" y="402"/>
              </a:cxn>
              <a:cxn ang="0">
                <a:pos x="1491" y="268"/>
              </a:cxn>
              <a:cxn ang="0">
                <a:pos x="1357" y="260"/>
              </a:cxn>
              <a:cxn ang="0">
                <a:pos x="1689" y="197"/>
              </a:cxn>
              <a:cxn ang="0">
                <a:pos x="1704" y="379"/>
              </a:cxn>
              <a:cxn ang="0">
                <a:pos x="1988" y="213"/>
              </a:cxn>
              <a:cxn ang="0">
                <a:pos x="1981" y="347"/>
              </a:cxn>
              <a:cxn ang="0">
                <a:pos x="2328" y="418"/>
              </a:cxn>
              <a:cxn ang="0">
                <a:pos x="2667" y="584"/>
              </a:cxn>
              <a:cxn ang="0">
                <a:pos x="2817" y="1239"/>
              </a:cxn>
              <a:cxn ang="0">
                <a:pos x="2651" y="1404"/>
              </a:cxn>
              <a:cxn ang="0">
                <a:pos x="2509" y="1515"/>
              </a:cxn>
              <a:cxn ang="0">
                <a:pos x="2367" y="1689"/>
              </a:cxn>
              <a:cxn ang="0">
                <a:pos x="2320" y="1831"/>
              </a:cxn>
              <a:cxn ang="0">
                <a:pos x="2273" y="2091"/>
              </a:cxn>
              <a:cxn ang="0">
                <a:pos x="2067" y="2059"/>
              </a:cxn>
              <a:cxn ang="0">
                <a:pos x="1973" y="1846"/>
              </a:cxn>
              <a:cxn ang="0">
                <a:pos x="2186" y="1917"/>
              </a:cxn>
              <a:cxn ang="0">
                <a:pos x="2099" y="2272"/>
              </a:cxn>
              <a:cxn ang="0">
                <a:pos x="1704" y="2186"/>
              </a:cxn>
              <a:cxn ang="0">
                <a:pos x="1673" y="1886"/>
              </a:cxn>
              <a:cxn ang="0">
                <a:pos x="1965" y="2083"/>
              </a:cxn>
              <a:cxn ang="0">
                <a:pos x="1791" y="2367"/>
              </a:cxn>
              <a:cxn ang="0">
                <a:pos x="1468" y="2391"/>
              </a:cxn>
              <a:cxn ang="0">
                <a:pos x="1231" y="2146"/>
              </a:cxn>
              <a:cxn ang="0">
                <a:pos x="1476" y="2036"/>
              </a:cxn>
              <a:cxn ang="0">
                <a:pos x="1681" y="2162"/>
              </a:cxn>
              <a:cxn ang="0">
                <a:pos x="1728" y="2351"/>
              </a:cxn>
              <a:cxn ang="0">
                <a:pos x="1128" y="2446"/>
              </a:cxn>
              <a:cxn ang="0">
                <a:pos x="1018" y="2367"/>
              </a:cxn>
              <a:cxn ang="0">
                <a:pos x="1144" y="2138"/>
              </a:cxn>
              <a:cxn ang="0">
                <a:pos x="1231" y="2383"/>
              </a:cxn>
            </a:cxnLst>
            <a:rect l="0" t="0" r="r" b="b"/>
            <a:pathLst>
              <a:path w="2847" h="2526">
                <a:moveTo>
                  <a:pt x="1176" y="2501"/>
                </a:moveTo>
                <a:cubicBezTo>
                  <a:pt x="1172" y="2488"/>
                  <a:pt x="1165" y="2462"/>
                  <a:pt x="1152" y="2454"/>
                </a:cubicBezTo>
                <a:cubicBezTo>
                  <a:pt x="1135" y="2443"/>
                  <a:pt x="1094" y="2436"/>
                  <a:pt x="1073" y="2430"/>
                </a:cubicBezTo>
                <a:cubicBezTo>
                  <a:pt x="1031" y="2418"/>
                  <a:pt x="989" y="2405"/>
                  <a:pt x="947" y="2391"/>
                </a:cubicBezTo>
                <a:cubicBezTo>
                  <a:pt x="946" y="2391"/>
                  <a:pt x="901" y="2376"/>
                  <a:pt x="900" y="2375"/>
                </a:cubicBezTo>
                <a:cubicBezTo>
                  <a:pt x="884" y="2364"/>
                  <a:pt x="852" y="2343"/>
                  <a:pt x="852" y="2343"/>
                </a:cubicBezTo>
                <a:cubicBezTo>
                  <a:pt x="821" y="2298"/>
                  <a:pt x="737" y="2281"/>
                  <a:pt x="687" y="2257"/>
                </a:cubicBezTo>
                <a:cubicBezTo>
                  <a:pt x="653" y="2223"/>
                  <a:pt x="614" y="2193"/>
                  <a:pt x="568" y="2178"/>
                </a:cubicBezTo>
                <a:cubicBezTo>
                  <a:pt x="540" y="2158"/>
                  <a:pt x="521" y="2138"/>
                  <a:pt x="489" y="2123"/>
                </a:cubicBezTo>
                <a:cubicBezTo>
                  <a:pt x="481" y="2115"/>
                  <a:pt x="476" y="2104"/>
                  <a:pt x="466" y="2099"/>
                </a:cubicBezTo>
                <a:cubicBezTo>
                  <a:pt x="451" y="2091"/>
                  <a:pt x="418" y="2083"/>
                  <a:pt x="418" y="2083"/>
                </a:cubicBezTo>
                <a:cubicBezTo>
                  <a:pt x="377" y="2055"/>
                  <a:pt x="341" y="2024"/>
                  <a:pt x="300" y="1996"/>
                </a:cubicBezTo>
                <a:cubicBezTo>
                  <a:pt x="289" y="1988"/>
                  <a:pt x="279" y="1981"/>
                  <a:pt x="268" y="1973"/>
                </a:cubicBezTo>
                <a:cubicBezTo>
                  <a:pt x="260" y="1968"/>
                  <a:pt x="245" y="1957"/>
                  <a:pt x="245" y="1957"/>
                </a:cubicBezTo>
                <a:cubicBezTo>
                  <a:pt x="240" y="1949"/>
                  <a:pt x="235" y="1940"/>
                  <a:pt x="229" y="1933"/>
                </a:cubicBezTo>
                <a:cubicBezTo>
                  <a:pt x="222" y="1924"/>
                  <a:pt x="212" y="1918"/>
                  <a:pt x="205" y="1909"/>
                </a:cubicBezTo>
                <a:cubicBezTo>
                  <a:pt x="200" y="1902"/>
                  <a:pt x="183" y="1862"/>
                  <a:pt x="174" y="1854"/>
                </a:cubicBezTo>
                <a:cubicBezTo>
                  <a:pt x="160" y="1841"/>
                  <a:pt x="126" y="1823"/>
                  <a:pt x="126" y="1823"/>
                </a:cubicBezTo>
                <a:cubicBezTo>
                  <a:pt x="108" y="1770"/>
                  <a:pt x="57" y="1733"/>
                  <a:pt x="40" y="1681"/>
                </a:cubicBezTo>
                <a:cubicBezTo>
                  <a:pt x="25" y="1635"/>
                  <a:pt x="12" y="1586"/>
                  <a:pt x="0" y="1539"/>
                </a:cubicBezTo>
                <a:cubicBezTo>
                  <a:pt x="3" y="1410"/>
                  <a:pt x="3" y="1281"/>
                  <a:pt x="8" y="1152"/>
                </a:cubicBezTo>
                <a:cubicBezTo>
                  <a:pt x="9" y="1117"/>
                  <a:pt x="23" y="1077"/>
                  <a:pt x="32" y="1042"/>
                </a:cubicBezTo>
                <a:cubicBezTo>
                  <a:pt x="47" y="983"/>
                  <a:pt x="57" y="906"/>
                  <a:pt x="87" y="852"/>
                </a:cubicBezTo>
                <a:cubicBezTo>
                  <a:pt x="110" y="811"/>
                  <a:pt x="140" y="765"/>
                  <a:pt x="166" y="726"/>
                </a:cubicBezTo>
                <a:cubicBezTo>
                  <a:pt x="177" y="649"/>
                  <a:pt x="179" y="585"/>
                  <a:pt x="237" y="529"/>
                </a:cubicBezTo>
                <a:cubicBezTo>
                  <a:pt x="270" y="431"/>
                  <a:pt x="295" y="313"/>
                  <a:pt x="387" y="252"/>
                </a:cubicBezTo>
                <a:cubicBezTo>
                  <a:pt x="408" y="192"/>
                  <a:pt x="447" y="161"/>
                  <a:pt x="497" y="126"/>
                </a:cubicBezTo>
                <a:cubicBezTo>
                  <a:pt x="526" y="84"/>
                  <a:pt x="550" y="53"/>
                  <a:pt x="600" y="32"/>
                </a:cubicBezTo>
                <a:cubicBezTo>
                  <a:pt x="613" y="27"/>
                  <a:pt x="626" y="21"/>
                  <a:pt x="639" y="16"/>
                </a:cubicBezTo>
                <a:cubicBezTo>
                  <a:pt x="655" y="10"/>
                  <a:pt x="687" y="0"/>
                  <a:pt x="687" y="0"/>
                </a:cubicBezTo>
                <a:cubicBezTo>
                  <a:pt x="700" y="5"/>
                  <a:pt x="715" y="7"/>
                  <a:pt x="726" y="16"/>
                </a:cubicBezTo>
                <a:cubicBezTo>
                  <a:pt x="735" y="24"/>
                  <a:pt x="735" y="38"/>
                  <a:pt x="742" y="47"/>
                </a:cubicBezTo>
                <a:cubicBezTo>
                  <a:pt x="751" y="59"/>
                  <a:pt x="761" y="70"/>
                  <a:pt x="773" y="79"/>
                </a:cubicBezTo>
                <a:cubicBezTo>
                  <a:pt x="800" y="100"/>
                  <a:pt x="831" y="115"/>
                  <a:pt x="860" y="134"/>
                </a:cubicBezTo>
                <a:cubicBezTo>
                  <a:pt x="893" y="156"/>
                  <a:pt x="911" y="201"/>
                  <a:pt x="939" y="229"/>
                </a:cubicBezTo>
                <a:cubicBezTo>
                  <a:pt x="964" y="301"/>
                  <a:pt x="957" y="260"/>
                  <a:pt x="947" y="355"/>
                </a:cubicBezTo>
                <a:cubicBezTo>
                  <a:pt x="854" y="346"/>
                  <a:pt x="847" y="359"/>
                  <a:pt x="829" y="276"/>
                </a:cubicBezTo>
                <a:cubicBezTo>
                  <a:pt x="837" y="271"/>
                  <a:pt x="845" y="267"/>
                  <a:pt x="852" y="260"/>
                </a:cubicBezTo>
                <a:cubicBezTo>
                  <a:pt x="859" y="253"/>
                  <a:pt x="861" y="243"/>
                  <a:pt x="868" y="237"/>
                </a:cubicBezTo>
                <a:cubicBezTo>
                  <a:pt x="904" y="206"/>
                  <a:pt x="928" y="200"/>
                  <a:pt x="971" y="189"/>
                </a:cubicBezTo>
                <a:cubicBezTo>
                  <a:pt x="1010" y="199"/>
                  <a:pt x="1043" y="216"/>
                  <a:pt x="1081" y="229"/>
                </a:cubicBezTo>
                <a:cubicBezTo>
                  <a:pt x="1110" y="267"/>
                  <a:pt x="1152" y="289"/>
                  <a:pt x="1192" y="316"/>
                </a:cubicBezTo>
                <a:cubicBezTo>
                  <a:pt x="1197" y="324"/>
                  <a:pt x="1217" y="350"/>
                  <a:pt x="1215" y="363"/>
                </a:cubicBezTo>
                <a:cubicBezTo>
                  <a:pt x="1210" y="391"/>
                  <a:pt x="1174" y="403"/>
                  <a:pt x="1152" y="410"/>
                </a:cubicBezTo>
                <a:cubicBezTo>
                  <a:pt x="1131" y="407"/>
                  <a:pt x="1098" y="421"/>
                  <a:pt x="1089" y="402"/>
                </a:cubicBezTo>
                <a:cubicBezTo>
                  <a:pt x="1056" y="337"/>
                  <a:pt x="1097" y="274"/>
                  <a:pt x="1152" y="260"/>
                </a:cubicBezTo>
                <a:cubicBezTo>
                  <a:pt x="1200" y="230"/>
                  <a:pt x="1214" y="217"/>
                  <a:pt x="1270" y="205"/>
                </a:cubicBezTo>
                <a:cubicBezTo>
                  <a:pt x="1405" y="211"/>
                  <a:pt x="1427" y="182"/>
                  <a:pt x="1491" y="268"/>
                </a:cubicBezTo>
                <a:cubicBezTo>
                  <a:pt x="1508" y="336"/>
                  <a:pt x="1489" y="382"/>
                  <a:pt x="1428" y="410"/>
                </a:cubicBezTo>
                <a:cubicBezTo>
                  <a:pt x="1372" y="403"/>
                  <a:pt x="1354" y="408"/>
                  <a:pt x="1326" y="363"/>
                </a:cubicBezTo>
                <a:cubicBezTo>
                  <a:pt x="1332" y="309"/>
                  <a:pt x="1317" y="288"/>
                  <a:pt x="1357" y="260"/>
                </a:cubicBezTo>
                <a:cubicBezTo>
                  <a:pt x="1374" y="248"/>
                  <a:pt x="1392" y="236"/>
                  <a:pt x="1412" y="229"/>
                </a:cubicBezTo>
                <a:cubicBezTo>
                  <a:pt x="1433" y="221"/>
                  <a:pt x="1476" y="213"/>
                  <a:pt x="1476" y="213"/>
                </a:cubicBezTo>
                <a:cubicBezTo>
                  <a:pt x="1547" y="176"/>
                  <a:pt x="1608" y="192"/>
                  <a:pt x="1689" y="197"/>
                </a:cubicBezTo>
                <a:cubicBezTo>
                  <a:pt x="1697" y="200"/>
                  <a:pt x="1706" y="199"/>
                  <a:pt x="1712" y="205"/>
                </a:cubicBezTo>
                <a:cubicBezTo>
                  <a:pt x="1725" y="218"/>
                  <a:pt x="1744" y="252"/>
                  <a:pt x="1744" y="252"/>
                </a:cubicBezTo>
                <a:cubicBezTo>
                  <a:pt x="1761" y="303"/>
                  <a:pt x="1758" y="361"/>
                  <a:pt x="1704" y="379"/>
                </a:cubicBezTo>
                <a:cubicBezTo>
                  <a:pt x="1663" y="408"/>
                  <a:pt x="1627" y="383"/>
                  <a:pt x="1586" y="363"/>
                </a:cubicBezTo>
                <a:cubicBezTo>
                  <a:pt x="1511" y="250"/>
                  <a:pt x="1665" y="181"/>
                  <a:pt x="1752" y="166"/>
                </a:cubicBezTo>
                <a:cubicBezTo>
                  <a:pt x="1861" y="170"/>
                  <a:pt x="1936" y="131"/>
                  <a:pt x="1988" y="213"/>
                </a:cubicBezTo>
                <a:cubicBezTo>
                  <a:pt x="1980" y="333"/>
                  <a:pt x="1995" y="344"/>
                  <a:pt x="1894" y="379"/>
                </a:cubicBezTo>
                <a:cubicBezTo>
                  <a:pt x="1820" y="330"/>
                  <a:pt x="1856" y="216"/>
                  <a:pt x="1933" y="189"/>
                </a:cubicBezTo>
                <a:cubicBezTo>
                  <a:pt x="1965" y="237"/>
                  <a:pt x="1963" y="293"/>
                  <a:pt x="1981" y="347"/>
                </a:cubicBezTo>
                <a:cubicBezTo>
                  <a:pt x="1984" y="355"/>
                  <a:pt x="1992" y="393"/>
                  <a:pt x="2004" y="395"/>
                </a:cubicBezTo>
                <a:cubicBezTo>
                  <a:pt x="2080" y="405"/>
                  <a:pt x="2157" y="400"/>
                  <a:pt x="2233" y="402"/>
                </a:cubicBezTo>
                <a:cubicBezTo>
                  <a:pt x="2239" y="403"/>
                  <a:pt x="2311" y="409"/>
                  <a:pt x="2328" y="418"/>
                </a:cubicBezTo>
                <a:cubicBezTo>
                  <a:pt x="2345" y="427"/>
                  <a:pt x="2357" y="444"/>
                  <a:pt x="2375" y="450"/>
                </a:cubicBezTo>
                <a:cubicBezTo>
                  <a:pt x="2413" y="463"/>
                  <a:pt x="2458" y="463"/>
                  <a:pt x="2493" y="481"/>
                </a:cubicBezTo>
                <a:cubicBezTo>
                  <a:pt x="2555" y="513"/>
                  <a:pt x="2609" y="542"/>
                  <a:pt x="2667" y="584"/>
                </a:cubicBezTo>
                <a:cubicBezTo>
                  <a:pt x="2703" y="610"/>
                  <a:pt x="2734" y="674"/>
                  <a:pt x="2770" y="710"/>
                </a:cubicBezTo>
                <a:cubicBezTo>
                  <a:pt x="2778" y="744"/>
                  <a:pt x="2790" y="768"/>
                  <a:pt x="2809" y="797"/>
                </a:cubicBezTo>
                <a:cubicBezTo>
                  <a:pt x="2829" y="978"/>
                  <a:pt x="2847" y="946"/>
                  <a:pt x="2817" y="1239"/>
                </a:cubicBezTo>
                <a:cubicBezTo>
                  <a:pt x="2814" y="1271"/>
                  <a:pt x="2765" y="1309"/>
                  <a:pt x="2738" y="1318"/>
                </a:cubicBezTo>
                <a:cubicBezTo>
                  <a:pt x="2722" y="1334"/>
                  <a:pt x="2699" y="1341"/>
                  <a:pt x="2683" y="1357"/>
                </a:cubicBezTo>
                <a:cubicBezTo>
                  <a:pt x="2670" y="1370"/>
                  <a:pt x="2662" y="1388"/>
                  <a:pt x="2651" y="1404"/>
                </a:cubicBezTo>
                <a:cubicBezTo>
                  <a:pt x="2636" y="1426"/>
                  <a:pt x="2601" y="1452"/>
                  <a:pt x="2580" y="1468"/>
                </a:cubicBezTo>
                <a:cubicBezTo>
                  <a:pt x="2565" y="1479"/>
                  <a:pt x="2549" y="1489"/>
                  <a:pt x="2533" y="1499"/>
                </a:cubicBezTo>
                <a:cubicBezTo>
                  <a:pt x="2525" y="1504"/>
                  <a:pt x="2509" y="1515"/>
                  <a:pt x="2509" y="1515"/>
                </a:cubicBezTo>
                <a:cubicBezTo>
                  <a:pt x="2491" y="1542"/>
                  <a:pt x="2473" y="1560"/>
                  <a:pt x="2446" y="1578"/>
                </a:cubicBezTo>
                <a:cubicBezTo>
                  <a:pt x="2429" y="1603"/>
                  <a:pt x="2408" y="1616"/>
                  <a:pt x="2391" y="1641"/>
                </a:cubicBezTo>
                <a:cubicBezTo>
                  <a:pt x="2363" y="1724"/>
                  <a:pt x="2407" y="1601"/>
                  <a:pt x="2367" y="1689"/>
                </a:cubicBezTo>
                <a:cubicBezTo>
                  <a:pt x="2355" y="1716"/>
                  <a:pt x="2352" y="1734"/>
                  <a:pt x="2344" y="1760"/>
                </a:cubicBezTo>
                <a:cubicBezTo>
                  <a:pt x="2339" y="1776"/>
                  <a:pt x="2333" y="1791"/>
                  <a:pt x="2328" y="1807"/>
                </a:cubicBezTo>
                <a:cubicBezTo>
                  <a:pt x="2325" y="1815"/>
                  <a:pt x="2320" y="1831"/>
                  <a:pt x="2320" y="1831"/>
                </a:cubicBezTo>
                <a:cubicBezTo>
                  <a:pt x="2317" y="1905"/>
                  <a:pt x="2322" y="1979"/>
                  <a:pt x="2312" y="2052"/>
                </a:cubicBezTo>
                <a:cubicBezTo>
                  <a:pt x="2311" y="2061"/>
                  <a:pt x="2295" y="2060"/>
                  <a:pt x="2288" y="2067"/>
                </a:cubicBezTo>
                <a:cubicBezTo>
                  <a:pt x="2281" y="2074"/>
                  <a:pt x="2281" y="2086"/>
                  <a:pt x="2273" y="2091"/>
                </a:cubicBezTo>
                <a:cubicBezTo>
                  <a:pt x="2259" y="2100"/>
                  <a:pt x="2225" y="2107"/>
                  <a:pt x="2225" y="2107"/>
                </a:cubicBezTo>
                <a:cubicBezTo>
                  <a:pt x="2186" y="2104"/>
                  <a:pt x="2146" y="2106"/>
                  <a:pt x="2107" y="2099"/>
                </a:cubicBezTo>
                <a:cubicBezTo>
                  <a:pt x="2081" y="2095"/>
                  <a:pt x="2082" y="2074"/>
                  <a:pt x="2067" y="2059"/>
                </a:cubicBezTo>
                <a:cubicBezTo>
                  <a:pt x="2003" y="1995"/>
                  <a:pt x="2090" y="2104"/>
                  <a:pt x="2020" y="2020"/>
                </a:cubicBezTo>
                <a:cubicBezTo>
                  <a:pt x="1997" y="1992"/>
                  <a:pt x="1977" y="1938"/>
                  <a:pt x="1965" y="1902"/>
                </a:cubicBezTo>
                <a:cubicBezTo>
                  <a:pt x="1968" y="1883"/>
                  <a:pt x="1963" y="1862"/>
                  <a:pt x="1973" y="1846"/>
                </a:cubicBezTo>
                <a:cubicBezTo>
                  <a:pt x="1983" y="1830"/>
                  <a:pt x="2020" y="1815"/>
                  <a:pt x="2020" y="1815"/>
                </a:cubicBezTo>
                <a:cubicBezTo>
                  <a:pt x="2072" y="1826"/>
                  <a:pt x="2083" y="1837"/>
                  <a:pt x="2123" y="1870"/>
                </a:cubicBezTo>
                <a:cubicBezTo>
                  <a:pt x="2143" y="1887"/>
                  <a:pt x="2168" y="1898"/>
                  <a:pt x="2186" y="1917"/>
                </a:cubicBezTo>
                <a:cubicBezTo>
                  <a:pt x="2207" y="1939"/>
                  <a:pt x="2241" y="1988"/>
                  <a:pt x="2241" y="1988"/>
                </a:cubicBezTo>
                <a:cubicBezTo>
                  <a:pt x="2270" y="2074"/>
                  <a:pt x="2259" y="2170"/>
                  <a:pt x="2178" y="2209"/>
                </a:cubicBezTo>
                <a:cubicBezTo>
                  <a:pt x="2168" y="2219"/>
                  <a:pt x="2110" y="2267"/>
                  <a:pt x="2099" y="2272"/>
                </a:cubicBezTo>
                <a:cubicBezTo>
                  <a:pt x="2074" y="2283"/>
                  <a:pt x="2046" y="2281"/>
                  <a:pt x="2020" y="2288"/>
                </a:cubicBezTo>
                <a:cubicBezTo>
                  <a:pt x="1836" y="2280"/>
                  <a:pt x="1883" y="2299"/>
                  <a:pt x="1783" y="2249"/>
                </a:cubicBezTo>
                <a:cubicBezTo>
                  <a:pt x="1759" y="2224"/>
                  <a:pt x="1734" y="2205"/>
                  <a:pt x="1704" y="2186"/>
                </a:cubicBezTo>
                <a:cubicBezTo>
                  <a:pt x="1681" y="2149"/>
                  <a:pt x="1658" y="2116"/>
                  <a:pt x="1641" y="2075"/>
                </a:cubicBezTo>
                <a:cubicBezTo>
                  <a:pt x="1633" y="2054"/>
                  <a:pt x="1618" y="2012"/>
                  <a:pt x="1618" y="2012"/>
                </a:cubicBezTo>
                <a:cubicBezTo>
                  <a:pt x="1624" y="1938"/>
                  <a:pt x="1608" y="1908"/>
                  <a:pt x="1673" y="1886"/>
                </a:cubicBezTo>
                <a:cubicBezTo>
                  <a:pt x="1707" y="1889"/>
                  <a:pt x="1746" y="1883"/>
                  <a:pt x="1775" y="1902"/>
                </a:cubicBezTo>
                <a:cubicBezTo>
                  <a:pt x="1830" y="1939"/>
                  <a:pt x="1878" y="1983"/>
                  <a:pt x="1933" y="2020"/>
                </a:cubicBezTo>
                <a:cubicBezTo>
                  <a:pt x="1944" y="2041"/>
                  <a:pt x="1966" y="2059"/>
                  <a:pt x="1965" y="2083"/>
                </a:cubicBezTo>
                <a:cubicBezTo>
                  <a:pt x="1962" y="2128"/>
                  <a:pt x="1964" y="2173"/>
                  <a:pt x="1957" y="2217"/>
                </a:cubicBezTo>
                <a:cubicBezTo>
                  <a:pt x="1956" y="2227"/>
                  <a:pt x="1945" y="2232"/>
                  <a:pt x="1941" y="2241"/>
                </a:cubicBezTo>
                <a:cubicBezTo>
                  <a:pt x="1911" y="2302"/>
                  <a:pt x="1859" y="2350"/>
                  <a:pt x="1791" y="2367"/>
                </a:cubicBezTo>
                <a:cubicBezTo>
                  <a:pt x="1764" y="2381"/>
                  <a:pt x="1763" y="2384"/>
                  <a:pt x="1736" y="2391"/>
                </a:cubicBezTo>
                <a:cubicBezTo>
                  <a:pt x="1715" y="2397"/>
                  <a:pt x="1673" y="2407"/>
                  <a:pt x="1673" y="2407"/>
                </a:cubicBezTo>
                <a:cubicBezTo>
                  <a:pt x="1605" y="2402"/>
                  <a:pt x="1536" y="2400"/>
                  <a:pt x="1468" y="2391"/>
                </a:cubicBezTo>
                <a:cubicBezTo>
                  <a:pt x="1396" y="2382"/>
                  <a:pt x="1340" y="2313"/>
                  <a:pt x="1286" y="2272"/>
                </a:cubicBezTo>
                <a:cubicBezTo>
                  <a:pt x="1271" y="2243"/>
                  <a:pt x="1254" y="2215"/>
                  <a:pt x="1239" y="2186"/>
                </a:cubicBezTo>
                <a:cubicBezTo>
                  <a:pt x="1236" y="2173"/>
                  <a:pt x="1231" y="2160"/>
                  <a:pt x="1231" y="2146"/>
                </a:cubicBezTo>
                <a:cubicBezTo>
                  <a:pt x="1231" y="2109"/>
                  <a:pt x="1228" y="2071"/>
                  <a:pt x="1239" y="2036"/>
                </a:cubicBezTo>
                <a:cubicBezTo>
                  <a:pt x="1245" y="2015"/>
                  <a:pt x="1316" y="2010"/>
                  <a:pt x="1334" y="2004"/>
                </a:cubicBezTo>
                <a:cubicBezTo>
                  <a:pt x="1440" y="2014"/>
                  <a:pt x="1401" y="2017"/>
                  <a:pt x="1476" y="2036"/>
                </a:cubicBezTo>
                <a:cubicBezTo>
                  <a:pt x="1497" y="2046"/>
                  <a:pt x="1517" y="2059"/>
                  <a:pt x="1539" y="2067"/>
                </a:cubicBezTo>
                <a:cubicBezTo>
                  <a:pt x="1555" y="2072"/>
                  <a:pt x="1586" y="2083"/>
                  <a:pt x="1586" y="2083"/>
                </a:cubicBezTo>
                <a:cubicBezTo>
                  <a:pt x="1616" y="2113"/>
                  <a:pt x="1652" y="2129"/>
                  <a:pt x="1681" y="2162"/>
                </a:cubicBezTo>
                <a:cubicBezTo>
                  <a:pt x="1696" y="2179"/>
                  <a:pt x="1720" y="2217"/>
                  <a:pt x="1720" y="2217"/>
                </a:cubicBezTo>
                <a:cubicBezTo>
                  <a:pt x="1725" y="2236"/>
                  <a:pt x="1736" y="2253"/>
                  <a:pt x="1736" y="2272"/>
                </a:cubicBezTo>
                <a:cubicBezTo>
                  <a:pt x="1736" y="2298"/>
                  <a:pt x="1734" y="2325"/>
                  <a:pt x="1728" y="2351"/>
                </a:cubicBezTo>
                <a:cubicBezTo>
                  <a:pt x="1711" y="2424"/>
                  <a:pt x="1609" y="2436"/>
                  <a:pt x="1554" y="2454"/>
                </a:cubicBezTo>
                <a:cubicBezTo>
                  <a:pt x="1451" y="2526"/>
                  <a:pt x="1335" y="2474"/>
                  <a:pt x="1199" y="2470"/>
                </a:cubicBezTo>
                <a:cubicBezTo>
                  <a:pt x="1175" y="2462"/>
                  <a:pt x="1152" y="2454"/>
                  <a:pt x="1128" y="2446"/>
                </a:cubicBezTo>
                <a:cubicBezTo>
                  <a:pt x="1120" y="2443"/>
                  <a:pt x="1105" y="2438"/>
                  <a:pt x="1105" y="2438"/>
                </a:cubicBezTo>
                <a:cubicBezTo>
                  <a:pt x="1082" y="2404"/>
                  <a:pt x="1099" y="2421"/>
                  <a:pt x="1065" y="2399"/>
                </a:cubicBezTo>
                <a:cubicBezTo>
                  <a:pt x="1049" y="2389"/>
                  <a:pt x="1018" y="2367"/>
                  <a:pt x="1018" y="2367"/>
                </a:cubicBezTo>
                <a:cubicBezTo>
                  <a:pt x="1001" y="2341"/>
                  <a:pt x="987" y="2314"/>
                  <a:pt x="971" y="2288"/>
                </a:cubicBezTo>
                <a:cubicBezTo>
                  <a:pt x="957" y="2233"/>
                  <a:pt x="958" y="2148"/>
                  <a:pt x="1010" y="2115"/>
                </a:cubicBezTo>
                <a:cubicBezTo>
                  <a:pt x="1085" y="2121"/>
                  <a:pt x="1095" y="2109"/>
                  <a:pt x="1144" y="2138"/>
                </a:cubicBezTo>
                <a:cubicBezTo>
                  <a:pt x="1161" y="2148"/>
                  <a:pt x="1192" y="2170"/>
                  <a:pt x="1192" y="2170"/>
                </a:cubicBezTo>
                <a:cubicBezTo>
                  <a:pt x="1201" y="2202"/>
                  <a:pt x="1215" y="2217"/>
                  <a:pt x="1239" y="2241"/>
                </a:cubicBezTo>
                <a:cubicBezTo>
                  <a:pt x="1251" y="2277"/>
                  <a:pt x="1257" y="2357"/>
                  <a:pt x="1231" y="2383"/>
                </a:cubicBezTo>
                <a:cubicBezTo>
                  <a:pt x="1198" y="2416"/>
                  <a:pt x="1155" y="2424"/>
                  <a:pt x="1113" y="2438"/>
                </a:cubicBezTo>
                <a:cubicBezTo>
                  <a:pt x="1097" y="2443"/>
                  <a:pt x="1065" y="2454"/>
                  <a:pt x="1065" y="2454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28F0746-7B16-59F0-B87C-7DAAA54F02AB}"/>
              </a:ext>
            </a:extLst>
          </p:cNvPr>
          <p:cNvSpPr txBox="1"/>
          <p:nvPr/>
        </p:nvSpPr>
        <p:spPr>
          <a:xfrm>
            <a:off x="5190879" y="4717729"/>
            <a:ext cx="23900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solidFill>
                  <a:srgbClr val="FF0000"/>
                </a:solidFill>
              </a:rPr>
              <a:t>Обратная связь 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59281F7-FE26-70C8-82AD-FD8BA9B4645F}"/>
              </a:ext>
            </a:extLst>
          </p:cNvPr>
          <p:cNvSpPr txBox="1"/>
          <p:nvPr/>
        </p:nvSpPr>
        <p:spPr>
          <a:xfrm>
            <a:off x="1207182" y="5869669"/>
            <a:ext cx="100222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solidFill>
                  <a:srgbClr val="FF0000"/>
                </a:solidFill>
              </a:rPr>
              <a:t>Коммуникативная модель ( по  Р. Якобсону</a:t>
            </a:r>
            <a:r>
              <a:rPr lang="ru-RU" dirty="0"/>
              <a:t>)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24000" y="274638"/>
            <a:ext cx="9144000" cy="1143000"/>
          </a:xfrm>
        </p:spPr>
        <p:txBody>
          <a:bodyPr>
            <a:normAutofit fontScale="90000"/>
          </a:bodyPr>
          <a:lstStyle/>
          <a:p>
            <a:pPr lvl="0"/>
            <a:r>
              <a:rPr lang="ru-RU" b="1" dirty="0"/>
              <a:t>Модель коммуникации</a:t>
            </a:r>
            <a:r>
              <a:rPr lang="ru-RU" dirty="0"/>
              <a:t> </a:t>
            </a:r>
            <a:br>
              <a:rPr lang="ru-RU" dirty="0"/>
            </a:br>
            <a:r>
              <a:rPr lang="ru-RU" dirty="0"/>
              <a:t>( </a:t>
            </a:r>
            <a:r>
              <a:rPr lang="ru-RU" dirty="0" err="1"/>
              <a:t>Р.Якобсон,У.Эко</a:t>
            </a:r>
            <a:r>
              <a:rPr lang="ru-RU" dirty="0"/>
              <a:t>, М.Бахтин)</a:t>
            </a:r>
            <a:br>
              <a:rPr lang="ru-RU" dirty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44774" y="1000108"/>
            <a:ext cx="11707318" cy="5857892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dirty="0"/>
              <a:t> </a:t>
            </a:r>
          </a:p>
          <a:p>
            <a:pPr>
              <a:buNone/>
            </a:pPr>
            <a:r>
              <a:rPr lang="ru-RU" dirty="0"/>
              <a:t> </a:t>
            </a:r>
            <a:r>
              <a:rPr lang="ru-RU" sz="3400" dirty="0"/>
              <a:t>     </a:t>
            </a:r>
            <a:r>
              <a:rPr lang="ru-RU" sz="3400" b="1" dirty="0"/>
              <a:t>ГОВОРЯЩИЙ                                  СЛУШАЮЩИЙ</a:t>
            </a:r>
          </a:p>
          <a:p>
            <a:pPr>
              <a:buNone/>
            </a:pPr>
            <a:r>
              <a:rPr lang="ru-RU" dirty="0"/>
              <a:t>                                        </a:t>
            </a:r>
            <a:r>
              <a:rPr lang="ru-RU" b="1" u="sng" dirty="0"/>
              <a:t>СООБЩЕНИЕ   (</a:t>
            </a:r>
            <a:r>
              <a:rPr lang="ru-RU" sz="2200" b="1" u="sng" dirty="0"/>
              <a:t>мессидж</a:t>
            </a:r>
            <a:r>
              <a:rPr lang="ru-RU" sz="3400" b="1" u="sng" dirty="0"/>
              <a:t>) </a:t>
            </a:r>
            <a:endParaRPr lang="ru-RU" dirty="0"/>
          </a:p>
          <a:p>
            <a:pPr>
              <a:buNone/>
            </a:pPr>
            <a:r>
              <a:rPr lang="ru-RU" dirty="0"/>
              <a:t> </a:t>
            </a:r>
          </a:p>
          <a:p>
            <a:pPr>
              <a:buNone/>
            </a:pPr>
            <a:r>
              <a:rPr lang="ru-RU" dirty="0"/>
              <a:t>                           Координирует сообщение</a:t>
            </a:r>
          </a:p>
          <a:p>
            <a:pPr>
              <a:buNone/>
            </a:pPr>
            <a:r>
              <a:rPr lang="ru-RU" dirty="0"/>
              <a:t>                                   и отправляет его </a:t>
            </a:r>
          </a:p>
          <a:p>
            <a:pPr>
              <a:buNone/>
            </a:pPr>
            <a:r>
              <a:rPr lang="ru-RU" dirty="0"/>
              <a:t>                             через определенный канал</a:t>
            </a:r>
          </a:p>
          <a:p>
            <a:pPr>
              <a:buNone/>
            </a:pPr>
            <a:r>
              <a:rPr lang="ru-RU" dirty="0"/>
              <a:t> </a:t>
            </a:r>
          </a:p>
          <a:p>
            <a:pPr>
              <a:buNone/>
            </a:pPr>
            <a:r>
              <a:rPr lang="ru-RU" dirty="0"/>
              <a:t>                                     </a:t>
            </a:r>
            <a:r>
              <a:rPr lang="ru-RU" b="1" dirty="0"/>
              <a:t>ОБРАТНАЯ СВЯЗЬ</a:t>
            </a:r>
          </a:p>
          <a:p>
            <a:pPr>
              <a:buNone/>
            </a:pPr>
            <a:endParaRPr lang="ru-RU" b="1" dirty="0"/>
          </a:p>
          <a:p>
            <a:pPr>
              <a:buNone/>
            </a:pPr>
            <a:r>
              <a:rPr lang="ru-RU" b="1" dirty="0"/>
              <a:t>                                Коммуникативные помехи</a:t>
            </a:r>
            <a:endParaRPr lang="ru-RU" dirty="0"/>
          </a:p>
          <a:p>
            <a:endParaRPr lang="ru-RU" dirty="0"/>
          </a:p>
        </p:txBody>
      </p:sp>
      <p:sp>
        <p:nvSpPr>
          <p:cNvPr id="4" name="Улыбающееся лицо 3"/>
          <p:cNvSpPr/>
          <p:nvPr/>
        </p:nvSpPr>
        <p:spPr>
          <a:xfrm>
            <a:off x="1235885" y="1928802"/>
            <a:ext cx="914400" cy="914400"/>
          </a:xfrm>
          <a:prstGeom prst="smileyFace">
            <a:avLst>
              <a:gd name="adj" fmla="val 465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Улыбающееся лицо 4"/>
          <p:cNvSpPr/>
          <p:nvPr/>
        </p:nvSpPr>
        <p:spPr>
          <a:xfrm>
            <a:off x="8524892" y="1928802"/>
            <a:ext cx="914400" cy="914400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Тройная стрелка влево/вправо/вверх 6"/>
          <p:cNvSpPr/>
          <p:nvPr/>
        </p:nvSpPr>
        <p:spPr>
          <a:xfrm>
            <a:off x="3769541" y="5643578"/>
            <a:ext cx="2428892" cy="428628"/>
          </a:xfrm>
          <a:prstGeom prst="leftRight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360</TotalTime>
  <Words>991</Words>
  <Application>Microsoft Office PowerPoint</Application>
  <PresentationFormat>Широкоэкранный</PresentationFormat>
  <Paragraphs>143</Paragraphs>
  <Slides>15</Slides>
  <Notes>5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2" baseType="lpstr">
      <vt:lpstr>Arial</vt:lpstr>
      <vt:lpstr>Arial Black</vt:lpstr>
      <vt:lpstr>Calibri</vt:lpstr>
      <vt:lpstr>Calibri Light</vt:lpstr>
      <vt:lpstr>French Script MT</vt:lpstr>
      <vt:lpstr>Times New Roman</vt:lpstr>
      <vt:lpstr>Тема Office</vt:lpstr>
      <vt:lpstr>Место коммуникации в современном деловом мире</vt:lpstr>
      <vt:lpstr>ОЦЕНКА ЗНАНИЙ </vt:lpstr>
      <vt:lpstr>Общение – основа социализации человека. </vt:lpstr>
      <vt:lpstr>Общение OBSHENUYE   и деятельность</vt:lpstr>
      <vt:lpstr>Структура общения</vt:lpstr>
      <vt:lpstr>              Виды коммуникации. </vt:lpstr>
      <vt:lpstr>Вербальные и невербальные средства коммуникации</vt:lpstr>
      <vt:lpstr>Коммуникация – установление и развитие контактов </vt:lpstr>
      <vt:lpstr>Модель коммуникации  ( Р.Якобсон,У.Эко, М.Бахтин) </vt:lpstr>
      <vt:lpstr>Коммуникативная ситуация</vt:lpstr>
      <vt:lpstr>Презентация PowerPoint</vt:lpstr>
      <vt:lpstr>Проанализируйте  изменение составляющих Ком. сит.</vt:lpstr>
      <vt:lpstr>Деловое общение</vt:lpstr>
      <vt:lpstr>Виды делового общения </vt:lpstr>
      <vt:lpstr>Домашнее задание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Место коммуникации в современном деловом мире</dc:title>
  <dc:creator>ольга будко</dc:creator>
  <cp:lastModifiedBy>ольга будко</cp:lastModifiedBy>
  <cp:revision>3</cp:revision>
  <dcterms:created xsi:type="dcterms:W3CDTF">2023-09-05T16:20:40Z</dcterms:created>
  <dcterms:modified xsi:type="dcterms:W3CDTF">2023-09-06T12:49:48Z</dcterms:modified>
</cp:coreProperties>
</file>