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59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AEB4-FEE8-457F-9915-7A9A7B1DCB80}" type="datetimeFigureOut">
              <a:rPr lang="ru-RU" smtClean="0"/>
              <a:t>11.11.2023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8413-2E7D-4BA2-B119-E80694982F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857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AEB4-FEE8-457F-9915-7A9A7B1DCB80}" type="datetimeFigureOut">
              <a:rPr lang="ru-RU" smtClean="0"/>
              <a:t>11.11.2023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8413-2E7D-4BA2-B119-E80694982F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4845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AEB4-FEE8-457F-9915-7A9A7B1DCB80}" type="datetimeFigureOut">
              <a:rPr lang="ru-RU" smtClean="0"/>
              <a:t>11.11.2023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8413-2E7D-4BA2-B119-E80694982F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6559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AEB4-FEE8-457F-9915-7A9A7B1DCB80}" type="datetimeFigureOut">
              <a:rPr lang="ru-RU" smtClean="0"/>
              <a:t>11.11.2023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8413-2E7D-4BA2-B119-E80694982F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1298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AEB4-FEE8-457F-9915-7A9A7B1DCB80}" type="datetimeFigureOut">
              <a:rPr lang="ru-RU" smtClean="0"/>
              <a:t>11.11.2023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8413-2E7D-4BA2-B119-E80694982F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3062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AEB4-FEE8-457F-9915-7A9A7B1DCB80}" type="datetimeFigureOut">
              <a:rPr lang="ru-RU" smtClean="0"/>
              <a:t>11.11.2023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8413-2E7D-4BA2-B119-E80694982F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5041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AEB4-FEE8-457F-9915-7A9A7B1DCB80}" type="datetimeFigureOut">
              <a:rPr lang="ru-RU" smtClean="0"/>
              <a:t>11.11.2023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8413-2E7D-4BA2-B119-E80694982F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608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AEB4-FEE8-457F-9915-7A9A7B1DCB80}" type="datetimeFigureOut">
              <a:rPr lang="ru-RU" smtClean="0"/>
              <a:t>11.11.2023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8413-2E7D-4BA2-B119-E80694982F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9209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AEB4-FEE8-457F-9915-7A9A7B1DCB80}" type="datetimeFigureOut">
              <a:rPr lang="ru-RU" smtClean="0"/>
              <a:t>11.11.2023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8413-2E7D-4BA2-B119-E80694982F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1791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AEB4-FEE8-457F-9915-7A9A7B1DCB80}" type="datetimeFigureOut">
              <a:rPr lang="ru-RU" smtClean="0"/>
              <a:t>11.11.2023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8413-2E7D-4BA2-B119-E80694982F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58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AEB4-FEE8-457F-9915-7A9A7B1DCB80}" type="datetimeFigureOut">
              <a:rPr lang="ru-RU" smtClean="0"/>
              <a:t>11.11.2023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8413-2E7D-4BA2-B119-E80694982F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766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FAEB4-FEE8-457F-9915-7A9A7B1DCB80}" type="datetimeFigureOut">
              <a:rPr lang="ru-RU" smtClean="0"/>
              <a:t>11.11.2023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28413-2E7D-4BA2-B119-E80694982F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674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Самостоятельная работа</a:t>
            </a:r>
            <a:br>
              <a:rPr lang="ru-RU" dirty="0" smtClean="0"/>
            </a:br>
            <a:r>
              <a:rPr lang="ru-RU" dirty="0" smtClean="0"/>
              <a:t>по трансформации текста из ПФ   в   УФ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5499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Вариант 1.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3485" y="1375682"/>
            <a:ext cx="11335657" cy="5112204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sz="3600" dirty="0" smtClean="0"/>
              <a:t>Руководитель </a:t>
            </a:r>
            <a:r>
              <a:rPr lang="ru-RU" sz="3600" dirty="0"/>
              <a:t>Федерального агентства по делам </a:t>
            </a:r>
            <a:r>
              <a:rPr lang="ru-RU" sz="3600" dirty="0" smtClean="0"/>
              <a:t>национальностей Игорь Баринов и </a:t>
            </a:r>
            <a:r>
              <a:rPr lang="ru-RU" sz="3600" dirty="0"/>
              <a:t>министр иностранных дел Узбекистана </a:t>
            </a:r>
            <a:r>
              <a:rPr lang="ru-RU" sz="3600" dirty="0" err="1"/>
              <a:t>Бахтиер</a:t>
            </a:r>
            <a:r>
              <a:rPr lang="ru-RU" sz="3600" dirty="0"/>
              <a:t> Саидов подписали меморандум о взаимопонимании между федеральным агентством и комитетом по межнациональным отношениям и дружественным связям с зарубежными странами при Минкультуры Узбекистана</a:t>
            </a:r>
            <a:r>
              <a:rPr lang="ru-RU" sz="3600" dirty="0" smtClean="0"/>
              <a:t>.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5014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Упрощение языка и приемы </a:t>
            </a:r>
            <a:r>
              <a:rPr lang="ru-RU" dirty="0" err="1" smtClean="0"/>
              <a:t>диалогизации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8343" y="1825625"/>
            <a:ext cx="11466286" cy="4604204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ru-RU" dirty="0" smtClean="0">
                <a:solidFill>
                  <a:srgbClr val="FF0000"/>
                </a:solidFill>
              </a:rPr>
              <a:t>Друзья</a:t>
            </a:r>
            <a:r>
              <a:rPr lang="ru-RU" dirty="0" smtClean="0"/>
              <a:t>, </a:t>
            </a:r>
            <a:r>
              <a:rPr lang="ru-RU" dirty="0" smtClean="0">
                <a:solidFill>
                  <a:srgbClr val="FF0000"/>
                </a:solidFill>
              </a:rPr>
              <a:t>как складываются отношения между нашими странами? Приведу пример. </a:t>
            </a:r>
            <a:r>
              <a:rPr lang="ru-RU" dirty="0" smtClean="0"/>
              <a:t>Недавно </a:t>
            </a:r>
            <a:r>
              <a:rPr lang="ru-RU" dirty="0"/>
              <a:t>Игорь </a:t>
            </a:r>
            <a:r>
              <a:rPr lang="ru-RU" dirty="0" smtClean="0"/>
              <a:t>Баринов, это руководитель </a:t>
            </a:r>
            <a:r>
              <a:rPr lang="ru-RU" dirty="0"/>
              <a:t>Федерального агентства по делам </a:t>
            </a:r>
            <a:r>
              <a:rPr lang="ru-RU" dirty="0" smtClean="0"/>
              <a:t>национальностей в России, встречался с  </a:t>
            </a:r>
            <a:r>
              <a:rPr lang="ru-RU" dirty="0" err="1" smtClean="0"/>
              <a:t>Бахтиером</a:t>
            </a:r>
            <a:r>
              <a:rPr lang="ru-RU" dirty="0" smtClean="0"/>
              <a:t> </a:t>
            </a:r>
            <a:r>
              <a:rPr lang="ru-RU" dirty="0" err="1" smtClean="0"/>
              <a:t>Саидовым</a:t>
            </a:r>
            <a:r>
              <a:rPr lang="ru-RU" dirty="0" smtClean="0"/>
              <a:t>. </a:t>
            </a:r>
            <a:r>
              <a:rPr lang="ru-RU" dirty="0" smtClean="0">
                <a:solidFill>
                  <a:srgbClr val="FF0000"/>
                </a:solidFill>
              </a:rPr>
              <a:t>Вы же знаете, </a:t>
            </a:r>
            <a:r>
              <a:rPr lang="ru-RU" dirty="0" smtClean="0"/>
              <a:t>что </a:t>
            </a:r>
            <a:r>
              <a:rPr lang="ru-RU" dirty="0" err="1" smtClean="0"/>
              <a:t>Бахтиер</a:t>
            </a:r>
            <a:r>
              <a:rPr lang="ru-RU" dirty="0" smtClean="0"/>
              <a:t> Саидов - министр </a:t>
            </a:r>
            <a:r>
              <a:rPr lang="ru-RU" dirty="0"/>
              <a:t>иностранных дел </a:t>
            </a:r>
            <a:r>
              <a:rPr lang="ru-RU" dirty="0" smtClean="0"/>
              <a:t>Узбекистана. При встрече эти официальные лица подписали меморандум. Меморандум – это дипломатический документ по какому-то вопросу. Кстати, </a:t>
            </a:r>
            <a:r>
              <a:rPr lang="ru-RU" dirty="0" smtClean="0">
                <a:solidFill>
                  <a:srgbClr val="FF0000"/>
                </a:solidFill>
              </a:rPr>
              <a:t>хочу напомнить вам, </a:t>
            </a:r>
            <a:r>
              <a:rPr lang="ru-RU" dirty="0" smtClean="0"/>
              <a:t>что дословно меморандум означает «то, о чем нужно помнить». </a:t>
            </a:r>
            <a:r>
              <a:rPr lang="ru-RU" dirty="0" smtClean="0">
                <a:solidFill>
                  <a:srgbClr val="FF0000"/>
                </a:solidFill>
              </a:rPr>
              <a:t>Так вот, </a:t>
            </a:r>
            <a:r>
              <a:rPr lang="ru-RU" dirty="0" smtClean="0"/>
              <a:t>Баринов и Саидов подписали документ </a:t>
            </a:r>
            <a:r>
              <a:rPr lang="ru-RU" dirty="0"/>
              <a:t>о взаимопонимании между </a:t>
            </a:r>
            <a:r>
              <a:rPr lang="ru-RU" dirty="0" smtClean="0"/>
              <a:t> Россией и Узбекистаном.   О взаимопонимании на уровне федерального агентства со стороны России. А со стороны Узбекистана  -  комитета </a:t>
            </a:r>
            <a:r>
              <a:rPr lang="ru-RU" dirty="0"/>
              <a:t>по межнациональным </a:t>
            </a:r>
            <a:r>
              <a:rPr lang="ru-RU" dirty="0" smtClean="0"/>
              <a:t>отношениям   </a:t>
            </a:r>
            <a:r>
              <a:rPr lang="ru-RU" dirty="0"/>
              <a:t>и дружественным связям с зарубежными </a:t>
            </a:r>
            <a:r>
              <a:rPr lang="ru-RU" dirty="0" smtClean="0"/>
              <a:t>странами. Такой комитет есть в    Министерстве культуры </a:t>
            </a:r>
            <a:r>
              <a:rPr lang="ru-RU" dirty="0"/>
              <a:t>Узбекистана.</a:t>
            </a:r>
          </a:p>
        </p:txBody>
      </p:sp>
    </p:spTree>
    <p:extLst>
      <p:ext uri="{BB962C8B-B14F-4D97-AF65-F5344CB8AC3E}">
        <p14:creationId xmlns:p14="http://schemas.microsoft.com/office/powerpoint/2010/main" val="3784428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Вариант 2.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46653"/>
            <a:ext cx="10515600" cy="4351338"/>
          </a:xfrm>
        </p:spPr>
        <p:txBody>
          <a:bodyPr>
            <a:noAutofit/>
          </a:bodyPr>
          <a:lstStyle/>
          <a:p>
            <a:r>
              <a:rPr lang="ru-RU" sz="3600" dirty="0"/>
              <a:t>В Самаркандском туристическом центре начал работу VII Международный конгресс Всемирного общества по изучению, сохранению и популяризации культурного наследия </a:t>
            </a:r>
            <a:r>
              <a:rPr lang="ru-RU" sz="3600" dirty="0" smtClean="0"/>
              <a:t>Узбекистана, который </a:t>
            </a:r>
            <a:r>
              <a:rPr lang="ru-RU" sz="3600" dirty="0"/>
              <a:t>продолжится до 8 </a:t>
            </a:r>
            <a:r>
              <a:rPr lang="ru-RU" sz="3600" dirty="0" smtClean="0"/>
              <a:t>ноября.</a:t>
            </a:r>
            <a:r>
              <a:rPr lang="ru-RU" sz="3600" dirty="0"/>
              <a:t> Известные академики и искусствоведы обсудят вопросы сохранения и изучения археологических и архитектурных памятников Узбекистана, а также кинопроекты по популяризации исторического и культурного наследия.</a:t>
            </a:r>
            <a:r>
              <a:rPr lang="ru-RU" sz="3600" dirty="0" smtClean="0"/>
              <a:t> 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693925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9314" y="779866"/>
            <a:ext cx="1155337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Уважаемые коллеги!  </a:t>
            </a:r>
            <a:r>
              <a:rPr lang="ru-RU" sz="2800" dirty="0" smtClean="0"/>
              <a:t>Сегодня </a:t>
            </a:r>
            <a:r>
              <a:rPr lang="ru-RU" sz="2800" dirty="0" smtClean="0">
                <a:solidFill>
                  <a:srgbClr val="FF0000"/>
                </a:solidFill>
              </a:rPr>
              <a:t>мы узнали</a:t>
            </a:r>
            <a:r>
              <a:rPr lang="ru-RU" sz="2800" dirty="0" smtClean="0"/>
              <a:t>, что в Самарканде начал </a:t>
            </a:r>
            <a:r>
              <a:rPr lang="ru-RU" sz="2800" dirty="0"/>
              <a:t>работу VII Международный конгресс Всемирного </a:t>
            </a:r>
            <a:r>
              <a:rPr lang="ru-RU" sz="2800" dirty="0" smtClean="0"/>
              <a:t>общества, которое изучает культуру Узбекистана. Общество не просто изучает, но и сохраняет, популяризирует культурное наследие этого исторического центра культуры Средней Азии.   В Самарканде, </a:t>
            </a:r>
            <a:r>
              <a:rPr lang="ru-RU" sz="2800" dirty="0" smtClean="0">
                <a:solidFill>
                  <a:srgbClr val="FF0000"/>
                </a:solidFill>
              </a:rPr>
              <a:t>оказывается,</a:t>
            </a:r>
            <a:r>
              <a:rPr lang="ru-RU" sz="2800" dirty="0" smtClean="0"/>
              <a:t> есть  туристический центр. И там  собрались известные </a:t>
            </a:r>
            <a:r>
              <a:rPr lang="ru-RU" sz="2800" dirty="0"/>
              <a:t>академики и искусствоведы </a:t>
            </a:r>
            <a:r>
              <a:rPr lang="ru-RU" sz="2800" dirty="0" smtClean="0"/>
              <a:t> со всего мира. </a:t>
            </a:r>
            <a:r>
              <a:rPr lang="ru-RU" sz="2800" dirty="0" smtClean="0">
                <a:solidFill>
                  <a:srgbClr val="FF0000"/>
                </a:solidFill>
              </a:rPr>
              <a:t>Зачем? </a:t>
            </a:r>
            <a:r>
              <a:rPr lang="ru-RU" sz="2800" dirty="0" smtClean="0"/>
              <a:t>Чтобы обсудить вопросы,  связанные  и с историей, и с культурой  Узбекистана. Многих интересуют ответы на вопросы: </a:t>
            </a:r>
            <a:r>
              <a:rPr lang="ru-RU" sz="2800" dirty="0" smtClean="0">
                <a:solidFill>
                  <a:srgbClr val="FF0000"/>
                </a:solidFill>
              </a:rPr>
              <a:t>как изучать и сохранять  архитектурные памятники Узбекистана? как популяризировать историческое прошлое   этого красивого  Восточного края?</a:t>
            </a:r>
            <a:r>
              <a:rPr lang="ru-RU" sz="2800" dirty="0" smtClean="0"/>
              <a:t>  Участники конгресса  рассмотрят некоторые кинопроекты по сохранению культурного наследия Узбекистана.   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065421" y="152791"/>
            <a:ext cx="74719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Упрощение языка и приемы </a:t>
            </a:r>
            <a:r>
              <a:rPr lang="ru-RU" sz="2800" b="1" dirty="0" err="1"/>
              <a:t>диалогизации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71521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Вариант 3.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7800" y="1596119"/>
            <a:ext cx="11582400" cy="4702175"/>
          </a:xfrm>
        </p:spPr>
        <p:txBody>
          <a:bodyPr>
            <a:noAutofit/>
          </a:bodyPr>
          <a:lstStyle/>
          <a:p>
            <a:r>
              <a:rPr lang="ru-RU" sz="3600" dirty="0"/>
              <a:t>В Самарканде 2 и 3 ноября </a:t>
            </a:r>
            <a:r>
              <a:rPr lang="ru-RU" sz="3600" dirty="0" smtClean="0"/>
              <a:t>состоялся </a:t>
            </a:r>
            <a:r>
              <a:rPr lang="ru-RU" sz="3600" dirty="0"/>
              <a:t>XVI Веронский евразийский экономический </a:t>
            </a:r>
            <a:r>
              <a:rPr lang="ru-RU" sz="3600" dirty="0" smtClean="0"/>
              <a:t>форум, направленный  </a:t>
            </a:r>
            <a:r>
              <a:rPr lang="ru-RU" sz="3600" dirty="0"/>
              <a:t>на создание условий для налаживания контактов между представителями бизнеса, финансовых институтов, политическими и общественными деятелями, дипломатами из десятков </a:t>
            </a:r>
            <a:r>
              <a:rPr lang="ru-RU" sz="3600" dirty="0" smtClean="0"/>
              <a:t>стран. Представители </a:t>
            </a:r>
            <a:r>
              <a:rPr lang="ru-RU" sz="3600" dirty="0"/>
              <a:t>разных стран, в частности, крупные делегации предпринимателей из Италии, заинтересованные в бизнесе с Узбекистаном, обменяются мнениями по широкому кругу вопросов</a:t>
            </a:r>
            <a:r>
              <a:rPr lang="ru-RU" sz="3600" dirty="0" smtClean="0"/>
              <a:t>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136105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8932"/>
          </a:xfrm>
        </p:spPr>
        <p:txBody>
          <a:bodyPr/>
          <a:lstStyle/>
          <a:p>
            <a:r>
              <a:rPr lang="ru-RU" dirty="0"/>
              <a:t>Упрощение языка и приемы </a:t>
            </a:r>
            <a:r>
              <a:rPr lang="ru-RU" dirty="0" err="1"/>
              <a:t>диалогизации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7800" y="1074058"/>
            <a:ext cx="11723914" cy="5486399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Дорогие друзья! Знаете ли вы, </a:t>
            </a:r>
            <a:r>
              <a:rPr lang="ru-RU" sz="3200" dirty="0">
                <a:solidFill>
                  <a:srgbClr val="FF0000"/>
                </a:solidFill>
              </a:rPr>
              <a:t>что</a:t>
            </a:r>
            <a:r>
              <a:rPr lang="ru-RU" sz="3200" dirty="0" smtClean="0">
                <a:solidFill>
                  <a:srgbClr val="FF0000"/>
                </a:solidFill>
              </a:rPr>
              <a:t>2 </a:t>
            </a:r>
            <a:r>
              <a:rPr lang="ru-RU" sz="3200" dirty="0">
                <a:solidFill>
                  <a:srgbClr val="FF0000"/>
                </a:solidFill>
              </a:rPr>
              <a:t>и 3 ноября </a:t>
            </a:r>
            <a:r>
              <a:rPr lang="ru-RU" sz="3200" dirty="0" smtClean="0">
                <a:solidFill>
                  <a:srgbClr val="FF0000"/>
                </a:solidFill>
              </a:rPr>
              <a:t>в </a:t>
            </a:r>
            <a:r>
              <a:rPr lang="ru-RU" sz="3200" dirty="0">
                <a:solidFill>
                  <a:srgbClr val="FF0000"/>
                </a:solidFill>
              </a:rPr>
              <a:t>Самарканде </a:t>
            </a:r>
            <a:r>
              <a:rPr lang="ru-RU" sz="3200" dirty="0" smtClean="0">
                <a:solidFill>
                  <a:srgbClr val="FF0000"/>
                </a:solidFill>
              </a:rPr>
              <a:t>состоялся </a:t>
            </a:r>
            <a:r>
              <a:rPr lang="ru-RU" sz="3200" dirty="0">
                <a:solidFill>
                  <a:srgbClr val="FF0000"/>
                </a:solidFill>
              </a:rPr>
              <a:t>XVI Веронский евразийский экономический </a:t>
            </a:r>
            <a:r>
              <a:rPr lang="ru-RU" sz="3200" dirty="0" smtClean="0">
                <a:solidFill>
                  <a:srgbClr val="FF0000"/>
                </a:solidFill>
              </a:rPr>
              <a:t>форум? Экономический форум! </a:t>
            </a:r>
            <a:r>
              <a:rPr lang="ru-RU" sz="3200" dirty="0" smtClean="0"/>
              <a:t>Задача этого важного экономического собрания проста. Все хотят , чтобы  успешно налаживались  контакты между людьми. В первую очередь, конечно, между  </a:t>
            </a:r>
            <a:r>
              <a:rPr lang="ru-RU" sz="3200" dirty="0"/>
              <a:t>представителями бизнеса, финансовых </a:t>
            </a:r>
            <a:r>
              <a:rPr lang="ru-RU" sz="3200" dirty="0" smtClean="0"/>
              <a:t>институтов.  Конечно же, между политическими </a:t>
            </a:r>
            <a:r>
              <a:rPr lang="ru-RU" sz="3200" dirty="0"/>
              <a:t>и общественными деятелями, дипломатами из десятков </a:t>
            </a:r>
            <a:r>
              <a:rPr lang="ru-RU" sz="3200" dirty="0" smtClean="0"/>
              <a:t>стран.  </a:t>
            </a:r>
            <a:r>
              <a:rPr lang="ru-RU" sz="3200" dirty="0" smtClean="0">
                <a:solidFill>
                  <a:srgbClr val="FF0000"/>
                </a:solidFill>
              </a:rPr>
              <a:t>Кто приехал на форум? </a:t>
            </a:r>
            <a:r>
              <a:rPr lang="ru-RU" sz="3200" dirty="0" smtClean="0"/>
              <a:t>В Самарканд приехали представители </a:t>
            </a:r>
            <a:r>
              <a:rPr lang="ru-RU" sz="3200" dirty="0"/>
              <a:t>разных </a:t>
            </a:r>
            <a:r>
              <a:rPr lang="ru-RU" sz="3200" dirty="0" smtClean="0"/>
              <a:t>стран. Например,  крупные </a:t>
            </a:r>
            <a:r>
              <a:rPr lang="ru-RU" sz="3200" dirty="0"/>
              <a:t>делегации предпринимателей из </a:t>
            </a:r>
            <a:r>
              <a:rPr lang="ru-RU" sz="3200" dirty="0" smtClean="0"/>
              <a:t>Италии. Итальянцы активно интересуются  бизнесом </a:t>
            </a:r>
            <a:r>
              <a:rPr lang="ru-RU" sz="3200" dirty="0"/>
              <a:t>с </a:t>
            </a:r>
            <a:r>
              <a:rPr lang="ru-RU" sz="3200" dirty="0" smtClean="0"/>
              <a:t>Узбекистаном.  Всем интересно   обменяться </a:t>
            </a:r>
            <a:r>
              <a:rPr lang="ru-RU" sz="3200" dirty="0"/>
              <a:t>мнениями по </a:t>
            </a:r>
            <a:r>
              <a:rPr lang="ru-RU" sz="3200" dirty="0" smtClean="0"/>
              <a:t>разным вопросам</a:t>
            </a:r>
            <a:r>
              <a:rPr lang="ru-RU" sz="3200" smtClean="0"/>
              <a:t>. 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0464000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</TotalTime>
  <Words>520</Words>
  <Application>Microsoft Office PowerPoint</Application>
  <PresentationFormat>Широкоэкранный</PresentationFormat>
  <Paragraphs>13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Самостоятельная работа по трансформации текста из ПФ   в   УФ</vt:lpstr>
      <vt:lpstr>Вариант 1. </vt:lpstr>
      <vt:lpstr>Упрощение языка и приемы диалогизации</vt:lpstr>
      <vt:lpstr>Вариант 2.</vt:lpstr>
      <vt:lpstr>Презентация PowerPoint</vt:lpstr>
      <vt:lpstr>Вариант 3.</vt:lpstr>
      <vt:lpstr>Упрощение языка и приемы диалогизации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будко</dc:creator>
  <cp:lastModifiedBy>ольга будко</cp:lastModifiedBy>
  <cp:revision>14</cp:revision>
  <dcterms:created xsi:type="dcterms:W3CDTF">2023-11-06T18:13:24Z</dcterms:created>
  <dcterms:modified xsi:type="dcterms:W3CDTF">2023-11-11T20:05:23Z</dcterms:modified>
</cp:coreProperties>
</file>