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http://filezilla.ru/" Type="http://schemas.openxmlformats.org/officeDocument/2006/relationships/hyperlink" TargetMode="External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http://api.hostinger.ru/redir/2861306" Type="http://schemas.openxmlformats.org/officeDocument/2006/relationships/hyperlink" TargetMode="External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11.jpg" Type="http://schemas.openxmlformats.org/officeDocument/2006/relationships/image" Id="rId4"/><Relationship Target="../media/image09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denwer.ru/" Type="http://schemas.openxmlformats.org/officeDocument/2006/relationships/hyperlink" TargetMode="External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jpg" Type="http://schemas.openxmlformats.org/officeDocument/2006/relationships/image" Id="rId4"/><Relationship Target="../media/image1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13.png" Type="http://schemas.openxmlformats.org/officeDocument/2006/relationships/image" Id="rId3"/><Relationship Target="../media/image06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http://html5test.com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756324" x="3333450"/>
            <a:ext cy="1071900" cx="2477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WEB 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8824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путь новичка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2067550" x="61440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ru">
                <a:solidFill>
                  <a:schemeClr val="dk2"/>
                </a:solidFill>
              </a:rPr>
              <a:t>подготовил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ru">
                <a:solidFill>
                  <a:schemeClr val="dk2"/>
                </a:solidFill>
              </a:rPr>
              <a:t>Александр</a:t>
            </a:r>
            <a:br>
              <a:rPr lang="ru">
                <a:solidFill>
                  <a:schemeClr val="dk2"/>
                </a:solidFill>
              </a:rPr>
            </a:br>
            <a:r>
              <a:rPr lang="ru">
                <a:solidFill>
                  <a:schemeClr val="dk2"/>
                </a:solidFill>
              </a:rPr>
              <a:t>Станкевич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ru">
                <a:solidFill>
                  <a:schemeClr val="dk2"/>
                </a:solidFill>
              </a:rPr>
              <a:t>Под руководством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ru">
                <a:solidFill>
                  <a:schemeClr val="dk2"/>
                </a:solidFill>
              </a:rPr>
              <a:t>Семенова Г.Н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Текстовые редакторы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1)Notepad++(Windows)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2)Kate(Linux)</a:t>
            </a:r>
          </a:p>
          <a:p>
            <a:pPr rtl="0" lvl="0">
              <a:spcBef>
                <a:spcPts val="0"/>
              </a:spcBef>
              <a:buNone/>
            </a:pPr>
            <a:r>
              <a:rPr lang="ru"/>
              <a:t>3)Brackets(Mac)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ftp-клиент </a:t>
            </a:r>
            <a:r>
              <a:rPr u="sng" lang="ru">
                <a:solidFill>
                  <a:schemeClr val="hlink"/>
                </a:solidFill>
                <a:hlinkClick r:id="rId3"/>
              </a:rPr>
              <a:t>Filezilla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63375" x="1992550"/>
            <a:ext cy="3584974" cx="358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Хостинг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749699" cx="7362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http://api.hostinger.ru/redir/2861306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859200" x="1752600"/>
            <a:ext cy="2876550" cx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100799"/>
            <a:ext cy="3314224" cx="5097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3354625"/>
            <a:ext cy="4855500" cx="568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MAMP,LAMP,WAMP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186175" x="9144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100" lang="ru">
                <a:solidFill>
                  <a:schemeClr val="dk1"/>
                </a:solidFill>
              </a:rPr>
              <a:t>Аббревиатура MAMP расшифровывается как </a:t>
            </a:r>
            <a:r>
              <a:rPr b="1" sz="1100" lang="ru">
                <a:solidFill>
                  <a:schemeClr val="dk1"/>
                </a:solidFill>
              </a:rPr>
              <a:t>Macintosh, Apache, MySQL и PHP</a:t>
            </a:r>
            <a:r>
              <a:rPr sz="1100" lang="ru">
                <a:solidFill>
                  <a:schemeClr val="dk1"/>
                </a:solidFill>
              </a:rPr>
              <a:t>. Установив MAMP, вы получите работоспособный Веб-сервер с Apache, MySQL и PHP.</a:t>
            </a:r>
          </a:p>
          <a:p>
            <a:pPr rtl="0">
              <a:spcBef>
                <a:spcPts val="0"/>
              </a:spcBef>
              <a:buNone/>
            </a:pPr>
            <a:r>
              <a:rPr sz="1100" lang="ru">
                <a:solidFill>
                  <a:schemeClr val="dk1"/>
                </a:solidFill>
              </a:rPr>
              <a:t>Я советую использовать</a:t>
            </a:r>
          </a:p>
          <a:p>
            <a:pPr rtl="0">
              <a:spcBef>
                <a:spcPts val="0"/>
              </a:spcBef>
              <a:buNone/>
            </a:pPr>
            <a:r>
              <a:rPr sz="1100" lang="ru">
                <a:solidFill>
                  <a:schemeClr val="dk1"/>
                </a:solidFill>
              </a:rPr>
              <a:t>1)Денвер </a:t>
            </a:r>
            <a:r>
              <a:rPr u="sng" sz="1100" lang="ru">
                <a:solidFill>
                  <a:schemeClr val="hlink"/>
                </a:solidFill>
                <a:hlinkClick r:id="rId3"/>
              </a:rPr>
              <a:t>denwer</a:t>
            </a:r>
            <a:r>
              <a:rPr sz="1100" lang="ru">
                <a:solidFill>
                  <a:schemeClr val="dk1"/>
                </a:solidFill>
              </a:rPr>
              <a:t> ,XAMP</a:t>
            </a:r>
          </a:p>
          <a:p>
            <a:pPr rtl="0">
              <a:spcBef>
                <a:spcPts val="0"/>
              </a:spcBef>
              <a:buNone/>
            </a:pPr>
            <a:r>
              <a:rPr sz="1100" lang="ru">
                <a:solidFill>
                  <a:schemeClr val="dk1"/>
                </a:solidFill>
              </a:rPr>
              <a:t>2)Apache</a:t>
            </a:r>
          </a:p>
          <a:p>
            <a:pPr>
              <a:spcBef>
                <a:spcPts val="0"/>
              </a:spcBef>
              <a:buNone/>
            </a:pPr>
            <a:r>
              <a:rPr sz="1100" lang="ru">
                <a:solidFill>
                  <a:schemeClr val="dk1"/>
                </a:solidFill>
              </a:rPr>
              <a:t>3)MAMP(Ссылка с пояснениями для установки http://www.chuvyr.ru/2013/11/mamp.html)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Запуск локального сервера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25528" x="1032300"/>
            <a:ext cy="1854500" cx="732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63375" x="1816225"/>
            <a:ext cy="1962150" cx="575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108124" x="3161725"/>
            <a:ext cy="863400" cx="2708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ЗАЧЕМ!?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13424" x="1733001"/>
            <a:ext cy="4041374" cx="5427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Программа курса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ru"/>
              <a:t>1)Установка программного обеспечения,введение в HTML5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2)Формы html5,Рисование в canvas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3)Основы CSS 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4)Возможности CSS3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5)Основы php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6)Объекто-ориентированный php</a:t>
            </a:r>
          </a:p>
          <a:p>
            <a:pPr rtl="0">
              <a:spcBef>
                <a:spcPts val="0"/>
              </a:spcBef>
              <a:buNone/>
            </a:pPr>
            <a:r>
              <a:rPr sz="1800" lang="ru"/>
              <a:t>7)Связка php и MySQL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ru"/>
              <a:t>8)Итоговый проект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Что потребуется нам?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1)Браузер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2)Текстовый редактор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3)Локальный сервер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4)Хостинг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5)FTP-клиент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6)Чувство юмора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89300" x="394125"/>
            <a:ext cy="750899" cx="8635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Вспомогательный софт(Браузеры)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12850" x="394125"/>
            <a:ext cy="3848974" cx="527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59570" x="5941925"/>
            <a:ext cy="1103425" cx="288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835350" x="5886075"/>
            <a:ext cy="2001225" cx="3000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76000" x="279150"/>
            <a:ext cy="4286250" cx="42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54925" x="3843325"/>
            <a:ext cy="2833650" cx="519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Просто отличный браузер 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98725" x="1114525"/>
            <a:ext cy="4762500" cx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133300" x="1050650"/>
            <a:ext cy="857400" cx="7386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Самый “плохой” браузер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10375" x="1721825"/>
            <a:ext cy="4176350" cx="41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Тест  вашего браузера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256525" x="7251425"/>
            <a:ext cy="756299" cx="1265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Тест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967528" x="0"/>
            <a:ext cy="3931393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