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1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3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4"/><Relationship Target="../media/image04.pn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localhost/&#1048;&#1084;&#1103;" Type="http://schemas.openxmlformats.org/officeDocument/2006/relationships/hyperlink" TargetMode="External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0" x="1725450"/>
            <a:ext cy="1570200" cx="56930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php </a:t>
            </a:r>
          </a:p>
          <a:p>
            <a:pPr>
              <a:spcBef>
                <a:spcPts val="0"/>
              </a:spcBef>
              <a:buNone/>
            </a:pPr>
            <a:r>
              <a:rPr lang="ru"/>
              <a:t>основы языка</a:t>
            </a:r>
          </a:p>
        </p:txBody>
      </p:sp>
      <p:pic>
        <p:nvPicPr>
          <p:cNvPr id="24" name="Shape 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11250" x="2998125"/>
            <a:ext cy="4232249" cx="406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26675" x="0"/>
            <a:ext cy="3437699" cx="9144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05970" x="0"/>
            <a:ext cy="2931559" cx="914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12015" x="0"/>
            <a:ext cy="2978618" cx="9144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83746" x="0"/>
            <a:ext cy="2808055" cx="9143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192400" x="4626300"/>
            <a:ext cy="857400" cx="37172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if elseif else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339175" x="149225"/>
            <a:ext cy="4586700" cx="3649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if ($bank &lt; 100)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$money = 1000;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$bank += $money;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elseif ($bank &gt; 200)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$saving += 100;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$bank -= 100;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else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$saving += 50;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$bank -= 50;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y="3595200" x="2645525"/>
            <a:ext cy="312000" cx="6376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echo $bank &lt;= 1000 ? "Вы бедный.&lt;br/&gt;" : "вы богатый.&lt;br/&gt;";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233125" x="4893525"/>
            <a:ext cy="857400" cx="4114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switch(Выбор)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135675" x="149225"/>
            <a:ext cy="5007899" cx="4626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if 	($page == "Главная")  echo "Вы выбрали Главная";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elseif ($page == "Обо мне") echo "Вы выбрали Обо мне";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elseif ($page == "Войти") echo "Вы выбрали Login";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elseif ($page == "Ссылки") echo "Вы выбрали Links";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switch ($page)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case "Главная":  echo "Вы выбрали Главная";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	 break;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case "Обо мне": echo "Вы выбрали Обо мне";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	 break;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case "Войти": echo "Вы выбрали Войти";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	 break;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case "Ссылки": echo "Вы выбрали Ссылки";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	 break;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default: echo "Вы ничего не выбрали";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y="138150" x="3437100"/>
            <a:ext cy="857400" cx="2269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Циклы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1308675" x="2426400"/>
            <a:ext cy="2693400" cx="4291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for ($count = 1 ; $count &lt;= 12 ; ++$count)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echo "$count times 12 is " . $count * 12;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echo "&lt;br /&gt;";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while ($fuel &gt; 9)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/*Какое-нибудь действие */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y="1684750" x="1252950"/>
            <a:ext cy="857400" cx="66380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Совмещение php и html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57150" x="1999787"/>
            <a:ext cy="5029200" cx="498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3054212"/>
            <a:ext cy="5143498" cx="393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0" x="3098550"/>
            <a:ext cy="857400" cx="29468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Начинаем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739300" x="506100"/>
            <a:ext cy="1648800" cx="81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ru"/>
              <a:t>1)Важно убедиться,что установлен на компьютере WAMP,LAMP,MAMP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2)Если установлен LAMP,переходим в папку корневую папку Apache  /var/www/ (Если новая версия,то папка </a:t>
            </a:r>
            <a:r>
              <a:rPr sz="1200" lang="ru">
                <a:solidFill>
                  <a:schemeClr val="dk1"/>
                </a:solidFill>
              </a:rPr>
              <a:t>/var/www/html/</a:t>
            </a:r>
            <a:r>
              <a:rPr sz="1200" lang="ru"/>
              <a:t>)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Во многих дистрибутивах Linux нужны права администратора,чтобы можно было создавать в ней файлы.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Это можно командой в терминале  sudo chmod -R 755 /var/www/html/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pic>
        <p:nvPicPr>
          <p:cNvPr id="31" name="Shape 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269150" x="4899925"/>
            <a:ext cy="2874350" cx="4244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269150" x="0"/>
            <a:ext cy="2239656" cx="4899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y="138125" x="3563975"/>
            <a:ext cy="857400" cx="29750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Функции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1186575" x="2878775"/>
            <a:ext cy="3073500" cx="4345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&lt;?php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echo names("WILL", "henry", "gatES");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function names($n1, $n2, $n3)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$n1 = ucfirst(strtolower($n1));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$n2 = ucfirst(strtolower($n2));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$n3 = ucfirst(strtolower($n3));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return $n1 . " " . $n2 . " " . $n3;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?&gt;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y="233125" x="1076550"/>
            <a:ext cy="857400" cx="6990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Список важных функции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ru"/>
              <a:t>1)mysql_connect($dbhost, $dbuser, $dbpass) or die(mysql_error());-подключение к базе mysql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2)mysql_select_db($dbname) or die(mysql_error());-Выбор базы данных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3)mysql_query('SET NAMES utf8');-кодировка запросов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4)mysql_set_charset('utf8');-кодировка сервера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5) if (file_exists("image/avatars/$user.jpg"))-если файл существует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6)mysql_num_rows($result)-нумерация строк запроса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7)mysql_fetch_row($result)-разбиение запроса на подобъекты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8)if (isset($_POST['user']))-Считать переменную переданную методом POST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9)$pass = md5($pass);-кодирования пароля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idx="1" type="body"/>
          </p:nvPr>
        </p:nvSpPr>
        <p:spPr>
          <a:xfrm>
            <a:off y="103775" x="451950"/>
            <a:ext cy="667799" cx="8240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3)Если установлен WAMP,переходим в папку корневую папку Денвер   мой компьютер\Локальный диск С\WebServers\home\localhost\www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771562" x="1033462"/>
            <a:ext cy="1438275" cx="707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493979" x="0"/>
            <a:ext cy="2321241" cx="9144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-86150" x="1162650"/>
            <a:ext cy="857400" cx="68187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Создание php-страницы</a:t>
            </a:r>
          </a:p>
        </p:txBody>
      </p:sp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771250" x="1028700"/>
            <a:ext cy="4372250" cx="7376848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Shape 46"/>
          <p:cNvSpPr txBox="1"/>
          <p:nvPr/>
        </p:nvSpPr>
        <p:spPr>
          <a:xfrm>
            <a:off y="1664875" x="2609400"/>
            <a:ext cy="857400" cx="3925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Открываем текстовый редактор-&gt;Файл-&gt;Новый-&gt;Сохранить как-&gt;Выбрать тип файла php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97425" x="1788750"/>
            <a:ext cy="857400" cx="5566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Запуск рhр скрипта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240850" x="988350"/>
            <a:ext cy="1621800" cx="7167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ru"/>
              <a:t>1)Современный метод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Установить веб-сервер,перейти в папку </a:t>
            </a:r>
            <a:r>
              <a:rPr sz="1200" lang="ru">
                <a:solidFill>
                  <a:schemeClr val="dk1"/>
                </a:solidFill>
              </a:rPr>
              <a:t>/var/www/html/ (Linux)</a:t>
            </a:r>
            <a:r>
              <a:rPr sz="1200" lang="ru"/>
              <a:t> или </a:t>
            </a:r>
            <a:r>
              <a:rPr sz="1200" lang="ru">
                <a:solidFill>
                  <a:schemeClr val="dk1"/>
                </a:solidFill>
              </a:rPr>
              <a:t>С\WebServers\home\localhost\www (Windows)-&gt;Создать скрипт рhр в этой папке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>
                <a:solidFill>
                  <a:schemeClr val="dk1"/>
                </a:solidFill>
              </a:rPr>
              <a:t>Открыть браузер и перейти по адресу </a:t>
            </a:r>
            <a:r>
              <a:rPr u="sng" sz="1200" lang="ru">
                <a:solidFill>
                  <a:schemeClr val="hlink"/>
                </a:solidFill>
                <a:hlinkClick r:id="rId3"/>
              </a:rPr>
              <a:t>http://localhost/Имя</a:t>
            </a:r>
            <a:r>
              <a:rPr sz="1200" lang="ru">
                <a:solidFill>
                  <a:schemeClr val="dk1"/>
                </a:solidFill>
              </a:rPr>
              <a:t>_скрипта.php</a:t>
            </a:r>
          </a:p>
          <a:p>
            <a:pPr lvl="0">
              <a:spcBef>
                <a:spcPts val="0"/>
              </a:spcBef>
              <a:buNone/>
            </a:pPr>
            <a:r>
              <a:rPr sz="1200" lang="ru">
                <a:solidFill>
                  <a:schemeClr val="dk1"/>
                </a:solidFill>
              </a:rPr>
              <a:t>2)Устаревший метод(Метод описан на картинке следующего слайда)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667179"/>
            <a:ext cy="5143500" cx="76739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26925" x="1166550"/>
            <a:ext cy="857400" cx="68108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Строение php-страницы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799250" x="514775"/>
            <a:ext cy="4242300" cx="3644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&lt;?php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echo '&lt;meta charset="utf-8"&gt;';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$username = 'Александр';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$age = 21;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$friends = array('Bill','Mike','Jim');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$oxo = array(array('x','o'),array('o','x'));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echo 'Ваше имя '.$username.'&lt;br/&gt;';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echo 'Ваши друзья: ';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for($i=0;$i&lt;4;$i++){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echo $friends[$i].' ';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echo '&lt;br/&gt;Ваш возраст '.$age.'&lt;br/&gt;';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for($i=0;$i&lt;4;$i++){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for($j=0;$j&lt;4;$j++){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echo $oxo[$i][$j];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}</a:t>
            </a:r>
          </a:p>
          <a:p>
            <a:pPr>
              <a:spcBef>
                <a:spcPts val="0"/>
              </a:spcBef>
              <a:buNone/>
            </a:pPr>
            <a:r>
              <a:rPr sz="1000" lang="ru"/>
              <a:t>?&gt;</a:t>
            </a:r>
          </a:p>
        </p:txBody>
      </p:sp>
      <p:sp>
        <p:nvSpPr>
          <p:cNvPr id="64" name="Shape 64"/>
          <p:cNvSpPr/>
          <p:nvPr/>
        </p:nvSpPr>
        <p:spPr>
          <a:xfrm>
            <a:off y="1243950" x="7456675"/>
            <a:ext cy="300599" cx="9156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000" lang="ru"/>
              <a:t>Александр</a:t>
            </a:r>
          </a:p>
        </p:txBody>
      </p:sp>
      <p:sp>
        <p:nvSpPr>
          <p:cNvPr id="65" name="Shape 65"/>
          <p:cNvSpPr/>
          <p:nvPr/>
        </p:nvSpPr>
        <p:spPr>
          <a:xfrm>
            <a:off y="1830975" x="6380875"/>
            <a:ext cy="335400" cx="5798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y="1830975" x="6960775"/>
            <a:ext cy="335400" cx="5798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y="1830975" x="7540675"/>
            <a:ext cy="335400" cx="5798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>
            <a:off y="2913025" x="6917650"/>
            <a:ext cy="335400" cx="5798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>
            <a:off y="2913025" x="7497550"/>
            <a:ext cy="335400" cx="5798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y="2577625" x="6917650"/>
            <a:ext cy="335400" cx="5798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>
            <a:off y="2577625" x="7497550"/>
            <a:ext cy="335400" cx="5798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/>
        </p:nvSpPr>
        <p:spPr>
          <a:xfrm>
            <a:off y="2577625" x="7069075"/>
            <a:ext cy="335400" cx="363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X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y="2913025" x="7605850"/>
            <a:ext cy="335400" cx="363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ru"/>
              <a:t>X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y="2543875" x="7606975"/>
            <a:ext cy="335400" cx="363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O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y="2879275" x="7025950"/>
            <a:ext cy="335400" cx="363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ru"/>
              <a:t>O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y="1830975" x="6426625"/>
            <a:ext cy="335400" cx="48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200" lang="ru"/>
              <a:t>bill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y="1830975" x="6894850"/>
            <a:ext cy="335400" cx="625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ru"/>
              <a:t>Mike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y="1830975" x="7586425"/>
            <a:ext cy="335400" cx="488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ru"/>
              <a:t>Jim</a:t>
            </a:r>
          </a:p>
        </p:txBody>
      </p:sp>
      <p:cxnSp>
        <p:nvCxnSpPr>
          <p:cNvPr id="79" name="Shape 79"/>
          <p:cNvCxnSpPr/>
          <p:nvPr/>
        </p:nvCxnSpPr>
        <p:spPr>
          <a:xfrm rot="10800000" flipH="1">
            <a:off y="3102949" x="1984725"/>
            <a:ext cy="6900" cx="600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80" name="Shape 80"/>
          <p:cNvSpPr txBox="1"/>
          <p:nvPr/>
        </p:nvSpPr>
        <p:spPr>
          <a:xfrm>
            <a:off y="2956100" x="2585625"/>
            <a:ext cy="300599" cx="2425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000" lang="ru">
                <a:solidFill>
                  <a:schemeClr val="dk1"/>
                </a:solidFill>
              </a:rPr>
              <a:t>$friends[$i].' ' контактация строк</a:t>
            </a:r>
          </a:p>
        </p:txBody>
      </p:sp>
      <p:cxnSp>
        <p:nvCxnSpPr>
          <p:cNvPr id="81" name="Shape 81"/>
          <p:cNvCxnSpPr/>
          <p:nvPr/>
        </p:nvCxnSpPr>
        <p:spPr>
          <a:xfrm>
            <a:off y="2414875" x="3133925"/>
            <a:ext cy="0" cx="800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82" name="Shape 82"/>
          <p:cNvSpPr txBox="1"/>
          <p:nvPr/>
        </p:nvSpPr>
        <p:spPr>
          <a:xfrm>
            <a:off y="2184250" x="4056475"/>
            <a:ext cy="569699" cx="1628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echo это вывод переменной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Вывод массива через foreach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417200" x="1517400"/>
            <a:ext cy="2585099" cx="6109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&lt;?php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$paper = array("Copier", "Inkjet", "Laser", "Photo");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$j = 0;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foreach ($paper as $item)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echo "$j: $item&lt;br&gt;";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++$j;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?&gt;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72097" x="0"/>
            <a:ext cy="3208055" cx="9144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