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9"/>
  </p:notesMasterIdLst>
  <p:sldIdLst>
    <p:sldId id="256" r:id="rId2"/>
    <p:sldId id="277" r:id="rId3"/>
    <p:sldId id="280" r:id="rId4"/>
    <p:sldId id="284" r:id="rId5"/>
    <p:sldId id="281" r:id="rId6"/>
    <p:sldId id="282" r:id="rId7"/>
    <p:sldId id="283" r:id="rId8"/>
  </p:sldIdLst>
  <p:sldSz cx="9144000" cy="5143500" type="screen16x9"/>
  <p:notesSz cx="6858000" cy="9144000"/>
  <p:embeddedFontLst>
    <p:embeddedFont>
      <p:font typeface="Proxima Nova" panose="020B0604020202020204" charset="0"/>
      <p:regular r:id="rId10"/>
      <p:bold r:id="rId11"/>
      <p:italic r:id="rId12"/>
      <p:boldItalic r:id="rId13"/>
    </p:embeddedFont>
    <p:embeddedFont>
      <p:font typeface="Tahoma" panose="020B0604030504040204" pitchFamily="3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3133384-1265-4570-9C40-0643D6C7AB5A}">
  <a:tblStyle styleId="{53133384-1265-4570-9C40-0643D6C7AB5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58d8d87981f2d1fd" providerId="LiveId" clId="{55B7EF16-5929-4D71-B6EF-A8A5CC91B7E1}"/>
    <pc:docChg chg="custSel addSld delSld modSld sldOrd">
      <pc:chgData name=" " userId="58d8d87981f2d1fd" providerId="LiveId" clId="{55B7EF16-5929-4D71-B6EF-A8A5CC91B7E1}" dt="2022-11-02T12:53:33.622" v="14" actId="403"/>
      <pc:docMkLst>
        <pc:docMk/>
      </pc:docMkLst>
      <pc:sldChg chg="delSp mod">
        <pc:chgData name=" " userId="58d8d87981f2d1fd" providerId="LiveId" clId="{55B7EF16-5929-4D71-B6EF-A8A5CC91B7E1}" dt="2022-11-02T12:52:05.975" v="0" actId="478"/>
        <pc:sldMkLst>
          <pc:docMk/>
          <pc:sldMk cId="0" sldId="256"/>
        </pc:sldMkLst>
        <pc:picChg chg="del">
          <ac:chgData name=" " userId="58d8d87981f2d1fd" providerId="LiveId" clId="{55B7EF16-5929-4D71-B6EF-A8A5CC91B7E1}" dt="2022-11-02T12:52:05.975" v="0" actId="478"/>
          <ac:picMkLst>
            <pc:docMk/>
            <pc:sldMk cId="0" sldId="256"/>
            <ac:picMk id="55" creationId="{00000000-0000-0000-0000-000000000000}"/>
          </ac:picMkLst>
        </pc:picChg>
      </pc:sldChg>
      <pc:sldChg chg="del">
        <pc:chgData name=" " userId="58d8d87981f2d1fd" providerId="LiveId" clId="{55B7EF16-5929-4D71-B6EF-A8A5CC91B7E1}" dt="2022-11-02T12:52:20.466" v="1" actId="47"/>
        <pc:sldMkLst>
          <pc:docMk/>
          <pc:sldMk cId="0" sldId="257"/>
        </pc:sldMkLst>
      </pc:sldChg>
      <pc:sldChg chg="del">
        <pc:chgData name=" " userId="58d8d87981f2d1fd" providerId="LiveId" clId="{55B7EF16-5929-4D71-B6EF-A8A5CC91B7E1}" dt="2022-11-02T12:52:20.466" v="1" actId="47"/>
        <pc:sldMkLst>
          <pc:docMk/>
          <pc:sldMk cId="0" sldId="258"/>
        </pc:sldMkLst>
      </pc:sldChg>
      <pc:sldChg chg="del">
        <pc:chgData name=" " userId="58d8d87981f2d1fd" providerId="LiveId" clId="{55B7EF16-5929-4D71-B6EF-A8A5CC91B7E1}" dt="2022-11-02T12:52:20.466" v="1" actId="47"/>
        <pc:sldMkLst>
          <pc:docMk/>
          <pc:sldMk cId="0" sldId="259"/>
        </pc:sldMkLst>
      </pc:sldChg>
      <pc:sldChg chg="del">
        <pc:chgData name=" " userId="58d8d87981f2d1fd" providerId="LiveId" clId="{55B7EF16-5929-4D71-B6EF-A8A5CC91B7E1}" dt="2022-11-02T12:52:20.466" v="1" actId="47"/>
        <pc:sldMkLst>
          <pc:docMk/>
          <pc:sldMk cId="0" sldId="260"/>
        </pc:sldMkLst>
      </pc:sldChg>
      <pc:sldChg chg="del">
        <pc:chgData name=" " userId="58d8d87981f2d1fd" providerId="LiveId" clId="{55B7EF16-5929-4D71-B6EF-A8A5CC91B7E1}" dt="2022-11-02T12:52:20.466" v="1" actId="47"/>
        <pc:sldMkLst>
          <pc:docMk/>
          <pc:sldMk cId="0" sldId="261"/>
        </pc:sldMkLst>
      </pc:sldChg>
      <pc:sldChg chg="del">
        <pc:chgData name=" " userId="58d8d87981f2d1fd" providerId="LiveId" clId="{55B7EF16-5929-4D71-B6EF-A8A5CC91B7E1}" dt="2022-11-02T12:52:20.466" v="1" actId="47"/>
        <pc:sldMkLst>
          <pc:docMk/>
          <pc:sldMk cId="0" sldId="262"/>
        </pc:sldMkLst>
      </pc:sldChg>
      <pc:sldChg chg="del">
        <pc:chgData name=" " userId="58d8d87981f2d1fd" providerId="LiveId" clId="{55B7EF16-5929-4D71-B6EF-A8A5CC91B7E1}" dt="2022-11-02T12:52:20.466" v="1" actId="47"/>
        <pc:sldMkLst>
          <pc:docMk/>
          <pc:sldMk cId="0" sldId="263"/>
        </pc:sldMkLst>
      </pc:sldChg>
      <pc:sldChg chg="del">
        <pc:chgData name=" " userId="58d8d87981f2d1fd" providerId="LiveId" clId="{55B7EF16-5929-4D71-B6EF-A8A5CC91B7E1}" dt="2022-11-02T12:52:20.466" v="1" actId="47"/>
        <pc:sldMkLst>
          <pc:docMk/>
          <pc:sldMk cId="0" sldId="264"/>
        </pc:sldMkLst>
      </pc:sldChg>
      <pc:sldChg chg="del">
        <pc:chgData name=" " userId="58d8d87981f2d1fd" providerId="LiveId" clId="{55B7EF16-5929-4D71-B6EF-A8A5CC91B7E1}" dt="2022-11-02T12:52:20.466" v="1" actId="47"/>
        <pc:sldMkLst>
          <pc:docMk/>
          <pc:sldMk cId="0" sldId="265"/>
        </pc:sldMkLst>
      </pc:sldChg>
      <pc:sldChg chg="del">
        <pc:chgData name=" " userId="58d8d87981f2d1fd" providerId="LiveId" clId="{55B7EF16-5929-4D71-B6EF-A8A5CC91B7E1}" dt="2022-11-02T12:52:20.466" v="1" actId="47"/>
        <pc:sldMkLst>
          <pc:docMk/>
          <pc:sldMk cId="0" sldId="266"/>
        </pc:sldMkLst>
      </pc:sldChg>
      <pc:sldChg chg="del">
        <pc:chgData name=" " userId="58d8d87981f2d1fd" providerId="LiveId" clId="{55B7EF16-5929-4D71-B6EF-A8A5CC91B7E1}" dt="2022-11-02T12:52:20.466" v="1" actId="47"/>
        <pc:sldMkLst>
          <pc:docMk/>
          <pc:sldMk cId="0" sldId="267"/>
        </pc:sldMkLst>
      </pc:sldChg>
      <pc:sldChg chg="del">
        <pc:chgData name=" " userId="58d8d87981f2d1fd" providerId="LiveId" clId="{55B7EF16-5929-4D71-B6EF-A8A5CC91B7E1}" dt="2022-11-02T12:52:20.466" v="1" actId="47"/>
        <pc:sldMkLst>
          <pc:docMk/>
          <pc:sldMk cId="0" sldId="268"/>
        </pc:sldMkLst>
      </pc:sldChg>
      <pc:sldChg chg="del">
        <pc:chgData name=" " userId="58d8d87981f2d1fd" providerId="LiveId" clId="{55B7EF16-5929-4D71-B6EF-A8A5CC91B7E1}" dt="2022-11-02T12:52:20.466" v="1" actId="47"/>
        <pc:sldMkLst>
          <pc:docMk/>
          <pc:sldMk cId="0" sldId="269"/>
        </pc:sldMkLst>
      </pc:sldChg>
      <pc:sldChg chg="del">
        <pc:chgData name=" " userId="58d8d87981f2d1fd" providerId="LiveId" clId="{55B7EF16-5929-4D71-B6EF-A8A5CC91B7E1}" dt="2022-11-02T12:52:20.466" v="1" actId="47"/>
        <pc:sldMkLst>
          <pc:docMk/>
          <pc:sldMk cId="0" sldId="270"/>
        </pc:sldMkLst>
      </pc:sldChg>
      <pc:sldChg chg="del">
        <pc:chgData name=" " userId="58d8d87981f2d1fd" providerId="LiveId" clId="{55B7EF16-5929-4D71-B6EF-A8A5CC91B7E1}" dt="2022-11-02T12:52:20.466" v="1" actId="47"/>
        <pc:sldMkLst>
          <pc:docMk/>
          <pc:sldMk cId="0" sldId="271"/>
        </pc:sldMkLst>
      </pc:sldChg>
      <pc:sldChg chg="del">
        <pc:chgData name=" " userId="58d8d87981f2d1fd" providerId="LiveId" clId="{55B7EF16-5929-4D71-B6EF-A8A5CC91B7E1}" dt="2022-11-02T12:52:20.466" v="1" actId="47"/>
        <pc:sldMkLst>
          <pc:docMk/>
          <pc:sldMk cId="0" sldId="272"/>
        </pc:sldMkLst>
      </pc:sldChg>
      <pc:sldChg chg="del">
        <pc:chgData name=" " userId="58d8d87981f2d1fd" providerId="LiveId" clId="{55B7EF16-5929-4D71-B6EF-A8A5CC91B7E1}" dt="2022-11-02T12:52:20.466" v="1" actId="47"/>
        <pc:sldMkLst>
          <pc:docMk/>
          <pc:sldMk cId="0" sldId="273"/>
        </pc:sldMkLst>
      </pc:sldChg>
      <pc:sldChg chg="del">
        <pc:chgData name=" " userId="58d8d87981f2d1fd" providerId="LiveId" clId="{55B7EF16-5929-4D71-B6EF-A8A5CC91B7E1}" dt="2022-11-02T12:52:20.466" v="1" actId="47"/>
        <pc:sldMkLst>
          <pc:docMk/>
          <pc:sldMk cId="0" sldId="274"/>
        </pc:sldMkLst>
      </pc:sldChg>
      <pc:sldChg chg="del">
        <pc:chgData name=" " userId="58d8d87981f2d1fd" providerId="LiveId" clId="{55B7EF16-5929-4D71-B6EF-A8A5CC91B7E1}" dt="2022-11-02T12:52:20.466" v="1" actId="47"/>
        <pc:sldMkLst>
          <pc:docMk/>
          <pc:sldMk cId="0" sldId="275"/>
        </pc:sldMkLst>
      </pc:sldChg>
      <pc:sldChg chg="del">
        <pc:chgData name=" " userId="58d8d87981f2d1fd" providerId="LiveId" clId="{55B7EF16-5929-4D71-B6EF-A8A5CC91B7E1}" dt="2022-11-02T12:52:20.466" v="1" actId="47"/>
        <pc:sldMkLst>
          <pc:docMk/>
          <pc:sldMk cId="0" sldId="276"/>
        </pc:sldMkLst>
      </pc:sldChg>
      <pc:sldChg chg="del">
        <pc:chgData name=" " userId="58d8d87981f2d1fd" providerId="LiveId" clId="{55B7EF16-5929-4D71-B6EF-A8A5CC91B7E1}" dt="2022-11-02T12:52:23.530" v="2" actId="47"/>
        <pc:sldMkLst>
          <pc:docMk/>
          <pc:sldMk cId="0" sldId="278"/>
        </pc:sldMkLst>
      </pc:sldChg>
      <pc:sldChg chg="del">
        <pc:chgData name=" " userId="58d8d87981f2d1fd" providerId="LiveId" clId="{55B7EF16-5929-4D71-B6EF-A8A5CC91B7E1}" dt="2022-11-02T12:52:24.950" v="3" actId="47"/>
        <pc:sldMkLst>
          <pc:docMk/>
          <pc:sldMk cId="0" sldId="279"/>
        </pc:sldMkLst>
      </pc:sldChg>
      <pc:sldChg chg="modSp mod">
        <pc:chgData name=" " userId="58d8d87981f2d1fd" providerId="LiveId" clId="{55B7EF16-5929-4D71-B6EF-A8A5CC91B7E1}" dt="2022-11-02T12:53:33.622" v="14" actId="403"/>
        <pc:sldMkLst>
          <pc:docMk/>
          <pc:sldMk cId="0" sldId="280"/>
        </pc:sldMkLst>
        <pc:spChg chg="mod">
          <ac:chgData name=" " userId="58d8d87981f2d1fd" providerId="LiveId" clId="{55B7EF16-5929-4D71-B6EF-A8A5CC91B7E1}" dt="2022-11-02T12:53:33.622" v="14" actId="403"/>
          <ac:spMkLst>
            <pc:docMk/>
            <pc:sldMk cId="0" sldId="280"/>
            <ac:spMk id="259" creationId="{00000000-0000-0000-0000-000000000000}"/>
          </ac:spMkLst>
        </pc:spChg>
      </pc:sldChg>
      <pc:sldChg chg="modSp add del mod ord">
        <pc:chgData name=" " userId="58d8d87981f2d1fd" providerId="LiveId" clId="{55B7EF16-5929-4D71-B6EF-A8A5CC91B7E1}" dt="2022-11-02T12:53:27.624" v="13" actId="20577"/>
        <pc:sldMkLst>
          <pc:docMk/>
          <pc:sldMk cId="313592885" sldId="282"/>
        </pc:sldMkLst>
        <pc:spChg chg="mod">
          <ac:chgData name=" " userId="58d8d87981f2d1fd" providerId="LiveId" clId="{55B7EF16-5929-4D71-B6EF-A8A5CC91B7E1}" dt="2022-11-02T12:53:21.502" v="11" actId="20577"/>
          <ac:spMkLst>
            <pc:docMk/>
            <pc:sldMk cId="313592885" sldId="282"/>
            <ac:spMk id="258" creationId="{00000000-0000-0000-0000-000000000000}"/>
          </ac:spMkLst>
        </pc:spChg>
        <pc:spChg chg="mod">
          <ac:chgData name=" " userId="58d8d87981f2d1fd" providerId="LiveId" clId="{55B7EF16-5929-4D71-B6EF-A8A5CC91B7E1}" dt="2022-11-02T12:53:27.624" v="13" actId="20577"/>
          <ac:spMkLst>
            <pc:docMk/>
            <pc:sldMk cId="313592885" sldId="282"/>
            <ac:spMk id="259" creationId="{00000000-0000-0000-0000-000000000000}"/>
          </ac:spMkLst>
        </pc:spChg>
      </pc:sldChg>
      <pc:sldChg chg="del">
        <pc:chgData name=" " userId="58d8d87981f2d1fd" providerId="LiveId" clId="{55B7EF16-5929-4D71-B6EF-A8A5CC91B7E1}" dt="2022-11-02T12:52:34.905" v="5" actId="47"/>
        <pc:sldMkLst>
          <pc:docMk/>
          <pc:sldMk cId="3367904147" sldId="283"/>
        </pc:sldMkLst>
      </pc:sldChg>
      <pc:sldChg chg="del">
        <pc:chgData name=" " userId="58d8d87981f2d1fd" providerId="LiveId" clId="{55B7EF16-5929-4D71-B6EF-A8A5CC91B7E1}" dt="2022-11-02T12:53:08.877" v="6" actId="47"/>
        <pc:sldMkLst>
          <pc:docMk/>
          <pc:sldMk cId="158551035" sldId="284"/>
        </pc:sldMkLst>
      </pc:sldChg>
      <pc:sldChg chg="del">
        <pc:chgData name=" " userId="58d8d87981f2d1fd" providerId="LiveId" clId="{55B7EF16-5929-4D71-B6EF-A8A5CC91B7E1}" dt="2022-11-02T12:53:08.877" v="6" actId="47"/>
        <pc:sldMkLst>
          <pc:docMk/>
          <pc:sldMk cId="0" sldId="285"/>
        </pc:sldMkLst>
      </pc:sldChg>
      <pc:sldChg chg="del">
        <pc:chgData name=" " userId="58d8d87981f2d1fd" providerId="LiveId" clId="{55B7EF16-5929-4D71-B6EF-A8A5CC91B7E1}" dt="2022-11-02T12:53:08.877" v="6" actId="47"/>
        <pc:sldMkLst>
          <pc:docMk/>
          <pc:sldMk cId="0" sldId="286"/>
        </pc:sldMkLst>
      </pc:sldChg>
      <pc:sldChg chg="del">
        <pc:chgData name=" " userId="58d8d87981f2d1fd" providerId="LiveId" clId="{55B7EF16-5929-4D71-B6EF-A8A5CC91B7E1}" dt="2022-11-02T12:53:08.877" v="6" actId="47"/>
        <pc:sldMkLst>
          <pc:docMk/>
          <pc:sldMk cId="0" sldId="287"/>
        </pc:sldMkLst>
      </pc:sldChg>
      <pc:sldChg chg="del">
        <pc:chgData name=" " userId="58d8d87981f2d1fd" providerId="LiveId" clId="{55B7EF16-5929-4D71-B6EF-A8A5CC91B7E1}" dt="2022-11-02T12:53:08.877" v="6" actId="47"/>
        <pc:sldMkLst>
          <pc:docMk/>
          <pc:sldMk cId="0" sldId="288"/>
        </pc:sldMkLst>
      </pc:sldChg>
    </pc:docChg>
  </pc:docChgLst>
  <pc:docChgLst>
    <pc:chgData name=" " userId="58d8d87981f2d1fd" providerId="LiveId" clId="{5AC93400-7C69-48AA-8B5A-BE8BF1FF6C61}"/>
    <pc:docChg chg="undo custSel addSld modSld">
      <pc:chgData name=" " userId="58d8d87981f2d1fd" providerId="LiveId" clId="{5AC93400-7C69-48AA-8B5A-BE8BF1FF6C61}" dt="2022-11-11T09:12:32.303" v="820" actId="20577"/>
      <pc:docMkLst>
        <pc:docMk/>
      </pc:docMkLst>
      <pc:sldChg chg="modSp mod">
        <pc:chgData name=" " userId="58d8d87981f2d1fd" providerId="LiveId" clId="{5AC93400-7C69-48AA-8B5A-BE8BF1FF6C61}" dt="2022-11-11T07:45:19.143" v="629" actId="20577"/>
        <pc:sldMkLst>
          <pc:docMk/>
          <pc:sldMk cId="0" sldId="277"/>
        </pc:sldMkLst>
        <pc:spChg chg="mod">
          <ac:chgData name=" " userId="58d8d87981f2d1fd" providerId="LiveId" clId="{5AC93400-7C69-48AA-8B5A-BE8BF1FF6C61}" dt="2022-11-11T07:45:19.143" v="629" actId="20577"/>
          <ac:spMkLst>
            <pc:docMk/>
            <pc:sldMk cId="0" sldId="277"/>
            <ac:spMk id="239" creationId="{00000000-0000-0000-0000-000000000000}"/>
          </ac:spMkLst>
        </pc:spChg>
      </pc:sldChg>
      <pc:sldChg chg="modSp mod">
        <pc:chgData name=" " userId="58d8d87981f2d1fd" providerId="LiveId" clId="{5AC93400-7C69-48AA-8B5A-BE8BF1FF6C61}" dt="2022-11-11T09:12:32.303" v="820" actId="20577"/>
        <pc:sldMkLst>
          <pc:docMk/>
          <pc:sldMk cId="0" sldId="280"/>
        </pc:sldMkLst>
        <pc:spChg chg="mod">
          <ac:chgData name=" " userId="58d8d87981f2d1fd" providerId="LiveId" clId="{5AC93400-7C69-48AA-8B5A-BE8BF1FF6C61}" dt="2022-11-11T09:12:32.303" v="820" actId="20577"/>
          <ac:spMkLst>
            <pc:docMk/>
            <pc:sldMk cId="0" sldId="280"/>
            <ac:spMk id="259" creationId="{00000000-0000-0000-0000-000000000000}"/>
          </ac:spMkLst>
        </pc:spChg>
      </pc:sldChg>
      <pc:sldChg chg="modSp mod">
        <pc:chgData name=" " userId="58d8d87981f2d1fd" providerId="LiveId" clId="{5AC93400-7C69-48AA-8B5A-BE8BF1FF6C61}" dt="2022-11-11T08:07:27.273" v="635" actId="20577"/>
        <pc:sldMkLst>
          <pc:docMk/>
          <pc:sldMk cId="313592885" sldId="282"/>
        </pc:sldMkLst>
        <pc:spChg chg="mod">
          <ac:chgData name=" " userId="58d8d87981f2d1fd" providerId="LiveId" clId="{5AC93400-7C69-48AA-8B5A-BE8BF1FF6C61}" dt="2022-11-11T08:07:27.273" v="635" actId="20577"/>
          <ac:spMkLst>
            <pc:docMk/>
            <pc:sldMk cId="313592885" sldId="282"/>
            <ac:spMk id="258" creationId="{00000000-0000-0000-0000-000000000000}"/>
          </ac:spMkLst>
        </pc:spChg>
        <pc:spChg chg="mod">
          <ac:chgData name=" " userId="58d8d87981f2d1fd" providerId="LiveId" clId="{5AC93400-7C69-48AA-8B5A-BE8BF1FF6C61}" dt="2022-11-09T07:19:16.335" v="626" actId="20577"/>
          <ac:spMkLst>
            <pc:docMk/>
            <pc:sldMk cId="313592885" sldId="282"/>
            <ac:spMk id="259" creationId="{00000000-0000-0000-0000-000000000000}"/>
          </ac:spMkLst>
        </pc:spChg>
      </pc:sldChg>
      <pc:sldChg chg="modSp add mod">
        <pc:chgData name=" " userId="58d8d87981f2d1fd" providerId="LiveId" clId="{5AC93400-7C69-48AA-8B5A-BE8BF1FF6C61}" dt="2022-11-11T08:07:31.724" v="637" actId="20577"/>
        <pc:sldMkLst>
          <pc:docMk/>
          <pc:sldMk cId="3367904147" sldId="283"/>
        </pc:sldMkLst>
        <pc:spChg chg="mod">
          <ac:chgData name=" " userId="58d8d87981f2d1fd" providerId="LiveId" clId="{5AC93400-7C69-48AA-8B5A-BE8BF1FF6C61}" dt="2022-11-11T08:07:31.724" v="637" actId="20577"/>
          <ac:spMkLst>
            <pc:docMk/>
            <pc:sldMk cId="3367904147" sldId="283"/>
            <ac:spMk id="258" creationId="{00000000-0000-0000-0000-000000000000}"/>
          </ac:spMkLst>
        </pc:spChg>
        <pc:spChg chg="mod">
          <ac:chgData name=" " userId="58d8d87981f2d1fd" providerId="LiveId" clId="{5AC93400-7C69-48AA-8B5A-BE8BF1FF6C61}" dt="2022-11-08T07:26:33.344" v="625" actId="20577"/>
          <ac:spMkLst>
            <pc:docMk/>
            <pc:sldMk cId="3367904147" sldId="283"/>
            <ac:spMk id="259" creationId="{00000000-0000-0000-0000-000000000000}"/>
          </ac:spMkLst>
        </pc:spChg>
      </pc:sldChg>
      <pc:sldChg chg="modSp add mod">
        <pc:chgData name=" " userId="58d8d87981f2d1fd" providerId="LiveId" clId="{5AC93400-7C69-48AA-8B5A-BE8BF1FF6C61}" dt="2022-11-11T08:07:22.215" v="632" actId="20577"/>
        <pc:sldMkLst>
          <pc:docMk/>
          <pc:sldMk cId="158551035" sldId="284"/>
        </pc:sldMkLst>
        <pc:spChg chg="mod">
          <ac:chgData name=" " userId="58d8d87981f2d1fd" providerId="LiveId" clId="{5AC93400-7C69-48AA-8B5A-BE8BF1FF6C61}" dt="2022-11-11T08:07:22.215" v="632" actId="20577"/>
          <ac:spMkLst>
            <pc:docMk/>
            <pc:sldMk cId="158551035" sldId="284"/>
            <ac:spMk id="25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15b6a72184a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15b6a72184a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17b2201b81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17b2201b81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17b2201b81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17b2201b81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91344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15b6a72184a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15b6a72184a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17b2201b81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17b2201b81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85731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17b2201b81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17b2201b81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88507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11700" y="42057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11700" y="1425600"/>
            <a:ext cx="5838000" cy="137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1695875"/>
            <a:ext cx="8520600" cy="129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  <p:pic>
        <p:nvPicPr>
          <p:cNvPr id="17" name="Google Shape;17;p3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8064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5336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  <p:pic>
        <p:nvPicPr>
          <p:cNvPr id="22" name="Google Shape;22;p4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808125"/>
            <a:ext cx="8520600" cy="61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533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533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8064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  <p:pic>
        <p:nvPicPr>
          <p:cNvPr id="32" name="Google Shape;32;p6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  <p:pic>
        <p:nvPicPr>
          <p:cNvPr id="38" name="Google Shape;38;p7"/>
          <p:cNvPicPr preferRelativeResize="0"/>
          <p:nvPr/>
        </p:nvPicPr>
        <p:blipFill rotWithShape="1">
          <a:blip r:embed="rId2">
            <a:alphaModFix/>
          </a:blip>
          <a:srcRect l="34443"/>
          <a:stretch/>
        </p:blipFill>
        <p:spPr>
          <a:xfrm>
            <a:off x="236375" y="241325"/>
            <a:ext cx="1363399" cy="30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 1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buNone/>
              <a:defRPr sz="1300"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и текст 1">
  <p:cSld name="Заголовок и текст">
    <p:bg>
      <p:bgPr>
        <a:solidFill>
          <a:schemeClr val="lt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395536" y="1581640"/>
            <a:ext cx="8352900" cy="26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>
            <a:lvl1pPr marL="457200" lvl="0" indent="-228600" algn="l" rtl="0">
              <a:spcBef>
                <a:spcPts val="8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2860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roxima Nova"/>
              <a:buNone/>
              <a:defRPr sz="3200"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28600" algn="l" rtl="0"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28600" algn="l" rtl="0">
              <a:spcBef>
                <a:spcPts val="1100"/>
              </a:spcBef>
              <a:spcAft>
                <a:spcPts val="0"/>
              </a:spcAft>
              <a:buClr>
                <a:srgbClr val="336699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Clr>
                <a:srgbClr val="F4740A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●"/>
              <a:defRPr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○"/>
              <a:defRPr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810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395536" y="987574"/>
            <a:ext cx="8352900" cy="5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3700" b="1" i="0" u="none" strike="noStrike" cap="none">
                <a:solidFill>
                  <a:srgbClr val="F36D25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32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32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32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32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59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59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59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2800"/>
              <a:buFont typeface="Proxima Nova"/>
              <a:buNone/>
              <a:defRPr sz="5900" i="0" u="none" strike="noStrike" cap="none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395536" y="4240375"/>
            <a:ext cx="5808900" cy="7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>
            <a:lvl1pPr marL="457200" lvl="0" indent="-228600" algn="l" rtl="0">
              <a:spcBef>
                <a:spcPts val="8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Proxima Nova"/>
              <a:buNone/>
              <a:defRPr sz="2400" b="1">
                <a:solidFill>
                  <a:srgbClr val="004A8E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2860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roxima Nova"/>
              <a:buNone/>
              <a:defRPr sz="3200"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28600" algn="l" rtl="0"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28600" algn="l" rtl="0">
              <a:spcBef>
                <a:spcPts val="1100"/>
              </a:spcBef>
              <a:spcAft>
                <a:spcPts val="0"/>
              </a:spcAft>
              <a:buClr>
                <a:srgbClr val="336699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Clr>
                <a:srgbClr val="F4740A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●"/>
              <a:defRPr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○"/>
              <a:defRPr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810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3"/>
          </p:nvPr>
        </p:nvSpPr>
        <p:spPr>
          <a:xfrm>
            <a:off x="6972268" y="4299942"/>
            <a:ext cx="1776000" cy="5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ctr" anchorCtr="0">
            <a:noAutofit/>
          </a:bodyPr>
          <a:lstStyle>
            <a:lvl1pPr marL="457200" lvl="0" indent="-228600" algn="r" rtl="0">
              <a:spcBef>
                <a:spcPts val="800"/>
              </a:spcBef>
              <a:spcAft>
                <a:spcPts val="0"/>
              </a:spcAft>
              <a:buClr>
                <a:schemeClr val="accent6"/>
              </a:buClr>
              <a:buSzPts val="1900"/>
              <a:buFont typeface="Proxima Nova"/>
              <a:buNone/>
              <a:defRPr sz="1900" b="1">
                <a:solidFill>
                  <a:srgbClr val="004A8E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28600" algn="l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roxima Nova"/>
              <a:buNone/>
              <a:defRPr sz="3200"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28600" algn="l" rtl="0">
              <a:spcBef>
                <a:spcPts val="1600"/>
              </a:spcBef>
              <a:spcAft>
                <a:spcPts val="0"/>
              </a:spcAft>
              <a:buClr>
                <a:schemeClr val="accent6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28600" algn="l" rtl="0">
              <a:spcBef>
                <a:spcPts val="1100"/>
              </a:spcBef>
              <a:spcAft>
                <a:spcPts val="0"/>
              </a:spcAft>
              <a:buClr>
                <a:srgbClr val="336699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28600" algn="l" rtl="0">
              <a:spcBef>
                <a:spcPts val="800"/>
              </a:spcBef>
              <a:spcAft>
                <a:spcPts val="0"/>
              </a:spcAft>
              <a:buClr>
                <a:srgbClr val="F4740A"/>
              </a:buClr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●"/>
              <a:defRPr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roxima Nova"/>
              <a:buChar char="○"/>
              <a:defRPr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810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pic>
        <p:nvPicPr>
          <p:cNvPr id="46" name="Google Shape;46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250475" y="343600"/>
            <a:ext cx="1497800" cy="26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DB">
            <a:alpha val="37060"/>
          </a:srgbClr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ctrTitle"/>
          </p:nvPr>
        </p:nvSpPr>
        <p:spPr>
          <a:xfrm>
            <a:off x="238700" y="1425600"/>
            <a:ext cx="6105900" cy="21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rgbClr val="336699"/>
                </a:solidFill>
              </a:rPr>
              <a:t>Цифровизация бизнес-процессов</a:t>
            </a:r>
            <a:endParaRPr sz="2300" dirty="0">
              <a:solidFill>
                <a:srgbClr val="336699"/>
              </a:solidFill>
            </a:endParaRPr>
          </a:p>
          <a:p>
            <a:pPr marL="0" lvl="0" indent="0" algn="ctr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" sz="2300">
                <a:solidFill>
                  <a:srgbClr val="336699"/>
                </a:solidFill>
              </a:rPr>
              <a:t> производственных предприятий на базе </a:t>
            </a:r>
            <a:endParaRPr sz="2300" dirty="0">
              <a:solidFill>
                <a:srgbClr val="336699"/>
              </a:solidFill>
            </a:endParaRPr>
          </a:p>
          <a:p>
            <a:pPr marL="0" lvl="0" indent="0" algn="ctr" rtl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300">
                <a:solidFill>
                  <a:srgbClr val="336699"/>
                </a:solidFill>
              </a:rPr>
              <a:t>1С: Управление нашей фирмой</a:t>
            </a:r>
            <a:endParaRPr sz="2300" dirty="0">
              <a:solidFill>
                <a:srgbClr val="336699"/>
              </a:solidFill>
            </a:endParaRPr>
          </a:p>
        </p:txBody>
      </p:sp>
      <p:pic>
        <p:nvPicPr>
          <p:cNvPr id="56" name="Google Shape;56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2800" y="471200"/>
            <a:ext cx="2494000" cy="260955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57" name="Google Shape;57;p11"/>
          <p:cNvSpPr txBox="1">
            <a:spLocks noGrp="1"/>
          </p:cNvSpPr>
          <p:nvPr>
            <p:ph type="ctrTitle"/>
          </p:nvPr>
        </p:nvSpPr>
        <p:spPr>
          <a:xfrm>
            <a:off x="238700" y="3550800"/>
            <a:ext cx="2747700" cy="9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Font typeface="Tahoma"/>
              <a:buNone/>
            </a:pPr>
            <a:r>
              <a:rPr lang="ru" sz="1300">
                <a:solidFill>
                  <a:srgbClr val="0B5394"/>
                </a:solidFill>
              </a:rPr>
              <a:t>Специалист по внедрению</a:t>
            </a:r>
            <a:endParaRPr sz="1300" dirty="0">
              <a:solidFill>
                <a:srgbClr val="0B5394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Font typeface="Tahoma"/>
              <a:buNone/>
            </a:pPr>
            <a:r>
              <a:rPr lang="ru" sz="1300">
                <a:solidFill>
                  <a:srgbClr val="0B5394"/>
                </a:solidFill>
              </a:rPr>
              <a:t>Карчевская Екатерина</a:t>
            </a:r>
            <a:endParaRPr sz="1300" dirty="0">
              <a:solidFill>
                <a:srgbClr val="0B5394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Font typeface="Tahoma"/>
              <a:buNone/>
            </a:pPr>
            <a:r>
              <a:rPr lang="ru" sz="1300">
                <a:solidFill>
                  <a:srgbClr val="0B5394"/>
                </a:solidFill>
              </a:rPr>
              <a:t>1С-Рарус, г.Москва</a:t>
            </a:r>
            <a:endParaRPr sz="1300" dirty="0">
              <a:solidFill>
                <a:srgbClr val="0B5394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Font typeface="Tahoma"/>
              <a:buNone/>
            </a:pPr>
            <a:endParaRPr sz="1100" dirty="0">
              <a:solidFill>
                <a:srgbClr val="0B5394"/>
              </a:solidFill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rgbClr val="CC0000"/>
              </a:buClr>
              <a:buFont typeface="Tahoma"/>
              <a:buNone/>
            </a:pPr>
            <a:endParaRPr sz="4500" dirty="0">
              <a:solidFill>
                <a:srgbClr val="0B5394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2"/>
          <p:cNvSpPr txBox="1">
            <a:spLocks noGrp="1"/>
          </p:cNvSpPr>
          <p:nvPr>
            <p:ph type="subTitle" idx="1"/>
          </p:nvPr>
        </p:nvSpPr>
        <p:spPr>
          <a:xfrm>
            <a:off x="4747075" y="1233175"/>
            <a:ext cx="4301100" cy="34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  <p:sp>
        <p:nvSpPr>
          <p:cNvPr id="238" name="Google Shape;238;p32"/>
          <p:cNvSpPr/>
          <p:nvPr/>
        </p:nvSpPr>
        <p:spPr>
          <a:xfrm>
            <a:off x="454150" y="809700"/>
            <a:ext cx="3661800" cy="1320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Тема 5.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Управление закупками и складские операции.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39" name="Google Shape;239;p32"/>
          <p:cNvSpPr/>
          <p:nvPr/>
        </p:nvSpPr>
        <p:spPr>
          <a:xfrm>
            <a:off x="5066725" y="809700"/>
            <a:ext cx="3661800" cy="38634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Закупка товара под заказ покупателя. 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Сравнение закупочных цен поставщиков. 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Контроль обеспечения заказа покупателя.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Складские перемещения. Инвентаризация. 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Передача материалов в производство. 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Передача расходных материалов и инструментов в эксплуатацию.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40" name="Google Shape;240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8912" y="2675575"/>
            <a:ext cx="1472275" cy="1997525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32"/>
          <p:cNvSpPr txBox="1">
            <a:spLocks noGrp="1"/>
          </p:cNvSpPr>
          <p:nvPr>
            <p:ph type="title"/>
          </p:nvPr>
        </p:nvSpPr>
        <p:spPr>
          <a:xfrm>
            <a:off x="4877700" y="0"/>
            <a:ext cx="42663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b="1">
                <a:solidFill>
                  <a:srgbClr val="336699"/>
                </a:solidFill>
              </a:rPr>
              <a:t>Тема 5. Программа</a:t>
            </a:r>
            <a:endParaRPr sz="1400" b="1" dirty="0">
              <a:solidFill>
                <a:srgbClr val="33669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5"/>
          <p:cNvSpPr txBox="1">
            <a:spLocks noGrp="1"/>
          </p:cNvSpPr>
          <p:nvPr>
            <p:ph type="title"/>
          </p:nvPr>
        </p:nvSpPr>
        <p:spPr>
          <a:xfrm>
            <a:off x="4877700" y="0"/>
            <a:ext cx="42663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336699"/>
                </a:solidFill>
              </a:rPr>
              <a:t>Практическое задание 8</a:t>
            </a:r>
            <a:endParaRPr sz="1400" dirty="0">
              <a:solidFill>
                <a:srgbClr val="336699"/>
              </a:solidFill>
            </a:endParaRPr>
          </a:p>
        </p:txBody>
      </p:sp>
      <p:sp>
        <p:nvSpPr>
          <p:cNvPr id="259" name="Google Shape;259;p35"/>
          <p:cNvSpPr/>
          <p:nvPr/>
        </p:nvSpPr>
        <p:spPr>
          <a:xfrm>
            <a:off x="331800" y="922450"/>
            <a:ext cx="8480400" cy="398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ap="flat" cmpd="sng">
            <a:solidFill>
              <a:srgbClr val="F1C23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Задание:</a:t>
            </a:r>
            <a:r>
              <a:rPr lang="ru" sz="1800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Передать </a:t>
            </a:r>
            <a:r>
              <a:rPr lang="en-US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“</a:t>
            </a:r>
            <a:r>
              <a:rPr lang="ru-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Рабочий комплект одежды</a:t>
            </a:r>
            <a:r>
              <a:rPr lang="en-US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”</a:t>
            </a:r>
            <a:r>
              <a:rPr lang="ru-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 ответственному сотруднику.</a:t>
            </a: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После использования оформите документ возврата комплекта на склад.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5"/>
          <p:cNvSpPr txBox="1">
            <a:spLocks noGrp="1"/>
          </p:cNvSpPr>
          <p:nvPr>
            <p:ph type="title"/>
          </p:nvPr>
        </p:nvSpPr>
        <p:spPr>
          <a:xfrm>
            <a:off x="4877700" y="0"/>
            <a:ext cx="42663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dirty="0">
                <a:solidFill>
                  <a:srgbClr val="336699"/>
                </a:solidFill>
              </a:rPr>
              <a:t>Практическое задание 9</a:t>
            </a:r>
            <a:endParaRPr sz="1400" dirty="0">
              <a:solidFill>
                <a:srgbClr val="336699"/>
              </a:solidFill>
            </a:endParaRPr>
          </a:p>
        </p:txBody>
      </p:sp>
      <p:sp>
        <p:nvSpPr>
          <p:cNvPr id="259" name="Google Shape;259;p35"/>
          <p:cNvSpPr/>
          <p:nvPr/>
        </p:nvSpPr>
        <p:spPr>
          <a:xfrm>
            <a:off x="331800" y="922450"/>
            <a:ext cx="8480400" cy="398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ap="flat" cmpd="sng">
            <a:solidFill>
              <a:srgbClr val="F1C23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Задание:</a:t>
            </a:r>
            <a:r>
              <a:rPr lang="ru" sz="1800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Провести инвентаризацию на складе “Основной склад”. Зафиксировать расхождения.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Оформить документы по оприходованию и списанию запасов со склада “Основной склад”.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158551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6"/>
          <p:cNvSpPr txBox="1">
            <a:spLocks noGrp="1"/>
          </p:cNvSpPr>
          <p:nvPr>
            <p:ph type="subTitle" idx="1"/>
          </p:nvPr>
        </p:nvSpPr>
        <p:spPr>
          <a:xfrm>
            <a:off x="4747075" y="1233175"/>
            <a:ext cx="4301100" cy="34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  <p:sp>
        <p:nvSpPr>
          <p:cNvPr id="265" name="Google Shape;265;p36"/>
          <p:cNvSpPr/>
          <p:nvPr/>
        </p:nvSpPr>
        <p:spPr>
          <a:xfrm>
            <a:off x="454150" y="809700"/>
            <a:ext cx="3661800" cy="1320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Тема 6.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Производственный учет и выполнение работ.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66" name="Google Shape;266;p36"/>
          <p:cNvSpPr/>
          <p:nvPr/>
        </p:nvSpPr>
        <p:spPr>
          <a:xfrm>
            <a:off x="5066725" y="809700"/>
            <a:ext cx="3661800" cy="38634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905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Оформление выпуска продукции. 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Создание технологической карты продукции и планирование ее себестоимости. 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План-фактный анализ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себестоимости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Планирование и контроль загрузки ресурсов. 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Учет производственных затрат.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Выпуск продукции из давальческого сырья.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Многопередельное производство.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1400"/>
              <a:buFont typeface="Proxima Nova"/>
              <a:buChar char="➔"/>
            </a:pPr>
            <a:r>
              <a:rPr lang="ru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Выполнение работ.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67" name="Google Shape;267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7788" y="2402500"/>
            <a:ext cx="1694536" cy="2310375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Google Shape;268;p36"/>
          <p:cNvSpPr txBox="1">
            <a:spLocks noGrp="1"/>
          </p:cNvSpPr>
          <p:nvPr>
            <p:ph type="title"/>
          </p:nvPr>
        </p:nvSpPr>
        <p:spPr>
          <a:xfrm>
            <a:off x="4877700" y="0"/>
            <a:ext cx="42663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b="1">
                <a:solidFill>
                  <a:srgbClr val="336699"/>
                </a:solidFill>
              </a:rPr>
              <a:t>Тема 6. Программа</a:t>
            </a:r>
            <a:endParaRPr sz="1400" b="1" dirty="0">
              <a:solidFill>
                <a:srgbClr val="33669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5"/>
          <p:cNvSpPr txBox="1">
            <a:spLocks noGrp="1"/>
          </p:cNvSpPr>
          <p:nvPr>
            <p:ph type="title"/>
          </p:nvPr>
        </p:nvSpPr>
        <p:spPr>
          <a:xfrm>
            <a:off x="4877700" y="0"/>
            <a:ext cx="42663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dirty="0">
                <a:solidFill>
                  <a:srgbClr val="336699"/>
                </a:solidFill>
              </a:rPr>
              <a:t>Практическое задание 10</a:t>
            </a:r>
            <a:endParaRPr sz="1400" dirty="0">
              <a:solidFill>
                <a:srgbClr val="336699"/>
              </a:solidFill>
            </a:endParaRPr>
          </a:p>
        </p:txBody>
      </p:sp>
      <p:sp>
        <p:nvSpPr>
          <p:cNvPr id="259" name="Google Shape;259;p35"/>
          <p:cNvSpPr/>
          <p:nvPr/>
        </p:nvSpPr>
        <p:spPr>
          <a:xfrm>
            <a:off x="331800" y="922450"/>
            <a:ext cx="8480400" cy="398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ap="flat" cmpd="sng">
            <a:solidFill>
              <a:srgbClr val="F1C23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Задание: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" sz="1800" b="1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ru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Создать Спецификацию для работы </a:t>
            </a:r>
            <a:r>
              <a:rPr lang="en-US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“</a:t>
            </a: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Сборка и установка шкафа</a:t>
            </a:r>
            <a:r>
              <a:rPr lang="en-US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”</a:t>
            </a:r>
            <a:r>
              <a:rPr lang="ru-RU" b="0" i="0" u="none" strike="noStrike" dirty="0">
                <a:solidFill>
                  <a:srgbClr val="336699"/>
                </a:solidFill>
                <a:effectLst/>
                <a:latin typeface="Proxima Nova" panose="020B0604020202020204" charset="0"/>
              </a:rPr>
              <a:t>.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336699"/>
                </a:solidFill>
                <a:latin typeface="Proxima Nova" panose="020B0604020202020204" charset="0"/>
              </a:rPr>
              <a:t>Материалы указать из расчета на 1 единицу готовой продукции.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336699"/>
              </a:solidFill>
              <a:latin typeface="Proxima Nova" panose="020B0604020202020204" charset="0"/>
            </a:endParaRPr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336699"/>
                </a:solidFill>
                <a:latin typeface="Proxima Nova" panose="020B0604020202020204" charset="0"/>
              </a:rPr>
              <a:t>Оформить заказ на выполнение работ </a:t>
            </a:r>
            <a:r>
              <a:rPr lang="en-US" dirty="0">
                <a:solidFill>
                  <a:srgbClr val="336699"/>
                </a:solidFill>
                <a:latin typeface="Proxima Nova" panose="020B0604020202020204" charset="0"/>
              </a:rPr>
              <a:t>“</a:t>
            </a: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Сборка и установка шкафа</a:t>
            </a:r>
            <a:r>
              <a:rPr lang="en-US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”</a:t>
            </a: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. 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Выполнить работы, принять оплату от клиента.</a:t>
            </a:r>
            <a:endParaRPr lang="ru-RU" dirty="0">
              <a:solidFill>
                <a:srgbClr val="336699"/>
              </a:solidFill>
              <a:latin typeface="Proxima Nova" panose="020B0604020202020204" charset="0"/>
            </a:endParaRPr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336699"/>
              </a:solidFill>
              <a:latin typeface="Proxima Nova" panose="020B0604020202020204" charset="0"/>
            </a:endParaRPr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336699"/>
              </a:solidFill>
              <a:latin typeface="Proxima Nova" panose="020B0604020202020204" charset="0"/>
            </a:endParaRPr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ru-RU" b="0" i="0" u="none" strike="noStrike" dirty="0">
              <a:solidFill>
                <a:srgbClr val="336699"/>
              </a:solidFill>
              <a:effectLst/>
              <a:latin typeface="Proxima Nova" panose="020B0604020202020204" charset="0"/>
            </a:endParaRPr>
          </a:p>
          <a:p>
            <a: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313592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5"/>
          <p:cNvSpPr txBox="1">
            <a:spLocks noGrp="1"/>
          </p:cNvSpPr>
          <p:nvPr>
            <p:ph type="title"/>
          </p:nvPr>
        </p:nvSpPr>
        <p:spPr>
          <a:xfrm>
            <a:off x="4877700" y="0"/>
            <a:ext cx="42663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dirty="0">
                <a:solidFill>
                  <a:srgbClr val="336699"/>
                </a:solidFill>
              </a:rPr>
              <a:t>Практическое задание 11</a:t>
            </a:r>
            <a:endParaRPr sz="1400" dirty="0">
              <a:solidFill>
                <a:srgbClr val="336699"/>
              </a:solidFill>
            </a:endParaRPr>
          </a:p>
        </p:txBody>
      </p:sp>
      <p:sp>
        <p:nvSpPr>
          <p:cNvPr id="259" name="Google Shape;259;p35"/>
          <p:cNvSpPr/>
          <p:nvPr/>
        </p:nvSpPr>
        <p:spPr>
          <a:xfrm>
            <a:off x="331800" y="922450"/>
            <a:ext cx="8480400" cy="398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ap="flat" cmpd="sng">
            <a:solidFill>
              <a:srgbClr val="F1C23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Задание: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" sz="1800" b="1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" sz="1800" b="1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Принять в гарантийный ремонт </a:t>
            </a:r>
            <a:r>
              <a:rPr lang="en-US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“</a:t>
            </a:r>
            <a:r>
              <a:rPr lang="ru-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Шкаф</a:t>
            </a:r>
            <a:r>
              <a:rPr lang="en-US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”</a:t>
            </a:r>
            <a:r>
              <a:rPr lang="ru-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, оформить все необходимые документы по выполненному ремонту.</a:t>
            </a:r>
            <a:r>
              <a:rPr lang="ru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   </a:t>
            </a:r>
            <a:r>
              <a:rPr lang="ru" sz="1800" dirty="0">
                <a:solidFill>
                  <a:srgbClr val="336699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 sz="1800" dirty="0">
              <a:solidFill>
                <a:srgbClr val="33669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336790414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240</Words>
  <Application>Microsoft Office PowerPoint</Application>
  <PresentationFormat>Экран (16:9)</PresentationFormat>
  <Paragraphs>57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Proxima Nova</vt:lpstr>
      <vt:lpstr>Tahoma</vt:lpstr>
      <vt:lpstr>Arial</vt:lpstr>
      <vt:lpstr>Simple Light</vt:lpstr>
      <vt:lpstr>Цифровизация бизнес-процессов  производственных предприятий на базе  1С: Управление нашей фирмой</vt:lpstr>
      <vt:lpstr>Тема 5. Программа</vt:lpstr>
      <vt:lpstr>Практическое задание 8</vt:lpstr>
      <vt:lpstr>Практическое задание 9</vt:lpstr>
      <vt:lpstr>Тема 6. Программа</vt:lpstr>
      <vt:lpstr>Практическое задание 10</vt:lpstr>
      <vt:lpstr>Практическое задание 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Цифровизация бизнес-процессов  производственных предприятий на базе  1С: Управление нашей фирмой</dc:title>
  <cp:lastModifiedBy> </cp:lastModifiedBy>
  <cp:revision>1</cp:revision>
  <dcterms:modified xsi:type="dcterms:W3CDTF">2022-11-11T09:13:12Z</dcterms:modified>
</cp:coreProperties>
</file>