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203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49482" y="83216"/>
            <a:ext cx="6245034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8692" y="1880789"/>
            <a:ext cx="7206614" cy="3774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82076" y="6305971"/>
            <a:ext cx="1250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5838" y="2637193"/>
            <a:ext cx="8468360" cy="153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59025" marR="5080" indent="-2346960">
              <a:lnSpc>
                <a:spcPct val="100000"/>
              </a:lnSpc>
            </a:pPr>
            <a:r>
              <a:rPr sz="5400" b="1" spc="-10" dirty="0">
                <a:latin typeface="Arial"/>
                <a:cs typeface="Arial"/>
              </a:rPr>
              <a:t>ПЬ</a:t>
            </a:r>
            <a:r>
              <a:rPr sz="5400" b="1" dirty="0">
                <a:latin typeface="Arial"/>
                <a:cs typeface="Arial"/>
              </a:rPr>
              <a:t>Е</a:t>
            </a:r>
            <a:r>
              <a:rPr sz="5400" b="1" spc="-70" dirty="0">
                <a:latin typeface="Arial"/>
                <a:cs typeface="Arial"/>
              </a:rPr>
              <a:t>З</a:t>
            </a:r>
            <a:r>
              <a:rPr sz="5400" b="1" dirty="0">
                <a:latin typeface="Arial"/>
                <a:cs typeface="Arial"/>
              </a:rPr>
              <a:t>О</a:t>
            </a:r>
            <a:r>
              <a:rPr sz="5400" b="1" spc="-204" dirty="0">
                <a:latin typeface="Arial"/>
                <a:cs typeface="Arial"/>
              </a:rPr>
              <a:t>Э</a:t>
            </a:r>
            <a:r>
              <a:rPr sz="5400" b="1" dirty="0">
                <a:latin typeface="Arial"/>
                <a:cs typeface="Arial"/>
              </a:rPr>
              <a:t>ЛЕ</a:t>
            </a:r>
            <a:r>
              <a:rPr sz="5400" b="1" spc="135" dirty="0">
                <a:latin typeface="Arial"/>
                <a:cs typeface="Arial"/>
              </a:rPr>
              <a:t>К</a:t>
            </a:r>
            <a:r>
              <a:rPr sz="5400" b="1" dirty="0">
                <a:latin typeface="Arial"/>
                <a:cs typeface="Arial"/>
              </a:rPr>
              <a:t>ТР</a:t>
            </a:r>
            <a:r>
              <a:rPr sz="5400" b="1" spc="-10" dirty="0">
                <a:latin typeface="Arial"/>
                <a:cs typeface="Arial"/>
              </a:rPr>
              <a:t>И</a:t>
            </a:r>
            <a:r>
              <a:rPr sz="5400" b="1" spc="-5" dirty="0">
                <a:latin typeface="Arial"/>
                <a:cs typeface="Arial"/>
              </a:rPr>
              <a:t>Ч</a:t>
            </a:r>
            <a:r>
              <a:rPr sz="5400" b="1" dirty="0">
                <a:latin typeface="Arial"/>
                <a:cs typeface="Arial"/>
              </a:rPr>
              <a:t>ЕС</a:t>
            </a:r>
            <a:r>
              <a:rPr sz="5400" b="1" spc="5" dirty="0">
                <a:latin typeface="Arial"/>
                <a:cs typeface="Arial"/>
              </a:rPr>
              <a:t>К</a:t>
            </a:r>
            <a:r>
              <a:rPr sz="5400" b="1" dirty="0">
                <a:latin typeface="Arial"/>
                <a:cs typeface="Arial"/>
              </a:rPr>
              <a:t>АЯ </a:t>
            </a:r>
            <a:r>
              <a:rPr sz="5400" b="1" spc="5" dirty="0">
                <a:latin typeface="Arial"/>
                <a:cs typeface="Arial"/>
              </a:rPr>
              <a:t>К</a:t>
            </a:r>
            <a:r>
              <a:rPr sz="5400" b="1" dirty="0">
                <a:latin typeface="Arial"/>
                <a:cs typeface="Arial"/>
              </a:rPr>
              <a:t>Е</a:t>
            </a:r>
            <a:r>
              <a:rPr sz="5400" b="1" spc="-484" dirty="0">
                <a:latin typeface="Arial"/>
                <a:cs typeface="Arial"/>
              </a:rPr>
              <a:t>Р</a:t>
            </a:r>
            <a:r>
              <a:rPr sz="5400" b="1" dirty="0">
                <a:latin typeface="Arial"/>
                <a:cs typeface="Arial"/>
              </a:rPr>
              <a:t>АМ</a:t>
            </a:r>
            <a:r>
              <a:rPr sz="5400" b="1" spc="-10" dirty="0">
                <a:latin typeface="Arial"/>
                <a:cs typeface="Arial"/>
              </a:rPr>
              <a:t>И</a:t>
            </a:r>
            <a:r>
              <a:rPr sz="5400" b="1" spc="5" dirty="0">
                <a:latin typeface="Arial"/>
                <a:cs typeface="Arial"/>
              </a:rPr>
              <a:t>К</a:t>
            </a:r>
            <a:r>
              <a:rPr sz="5400" b="1" dirty="0">
                <a:latin typeface="Arial"/>
                <a:cs typeface="Arial"/>
              </a:rPr>
              <a:t>А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16" y="6305971"/>
            <a:ext cx="22415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1</a:t>
            </a:r>
            <a:r>
              <a:rPr sz="1400" dirty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9482" y="83216"/>
            <a:ext cx="6245034" cy="348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5325">
              <a:lnSpc>
                <a:spcPts val="2855"/>
              </a:lnSpc>
            </a:pPr>
            <a:r>
              <a:rPr dirty="0">
                <a:solidFill>
                  <a:srgbClr val="FF0000"/>
                </a:solidFill>
              </a:rPr>
              <a:t>Ф</a:t>
            </a:r>
            <a:r>
              <a:rPr spc="-5" dirty="0">
                <a:solidFill>
                  <a:srgbClr val="FF0000"/>
                </a:solidFill>
              </a:rPr>
              <a:t>ЕР</a:t>
            </a:r>
            <a:r>
              <a:rPr spc="-45" dirty="0">
                <a:solidFill>
                  <a:srgbClr val="FF0000"/>
                </a:solidFill>
              </a:rPr>
              <a:t>Р</a:t>
            </a:r>
            <a:r>
              <a:rPr dirty="0">
                <a:solidFill>
                  <a:srgbClr val="FF0000"/>
                </a:solidFill>
              </a:rPr>
              <a:t>ОМ</a:t>
            </a:r>
            <a:r>
              <a:rPr spc="-5" dirty="0">
                <a:solidFill>
                  <a:srgbClr val="FF0000"/>
                </a:solidFill>
              </a:rPr>
              <a:t>АГН</a:t>
            </a:r>
            <a:r>
              <a:rPr dirty="0">
                <a:solidFill>
                  <a:srgbClr val="FF0000"/>
                </a:solidFill>
              </a:rPr>
              <a:t>И</a:t>
            </a:r>
            <a:r>
              <a:rPr spc="-5" dirty="0">
                <a:solidFill>
                  <a:srgbClr val="FF0000"/>
                </a:solidFill>
              </a:rPr>
              <a:t>ТНА</a:t>
            </a:r>
            <a:r>
              <a:rPr dirty="0">
                <a:solidFill>
                  <a:srgbClr val="FF0000"/>
                </a:solidFill>
              </a:rPr>
              <a:t>Я</a:t>
            </a:r>
            <a:r>
              <a:rPr spc="3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Е</a:t>
            </a:r>
            <a:r>
              <a:rPr spc="-22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dirty="0">
                <a:solidFill>
                  <a:srgbClr val="FF0000"/>
                </a:solidFill>
              </a:rPr>
              <a:t>МИКА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4879" y="553116"/>
            <a:ext cx="301371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sz="2400" b="1" spc="25" dirty="0">
                <a:latin typeface="Arial"/>
                <a:cs typeface="Arial"/>
              </a:rPr>
              <a:t>М</a:t>
            </a:r>
            <a:r>
              <a:rPr sz="2400" b="1" spc="-5" dirty="0">
                <a:latin typeface="Arial"/>
                <a:cs typeface="Arial"/>
              </a:rPr>
              <a:t>аг</a:t>
            </a:r>
            <a:r>
              <a:rPr sz="2400" b="1" dirty="0">
                <a:latin typeface="Arial"/>
                <a:cs typeface="Arial"/>
              </a:rPr>
              <a:t>ни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dirty="0">
                <a:latin typeface="Arial"/>
                <a:cs typeface="Arial"/>
              </a:rPr>
              <a:t>ные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д</a:t>
            </a:r>
            <a:r>
              <a:rPr sz="2400" b="1" spc="-40" dirty="0">
                <a:latin typeface="Arial"/>
                <a:cs typeface="Arial"/>
              </a:rPr>
              <a:t>о</a:t>
            </a:r>
            <a:r>
              <a:rPr sz="2400" b="1" dirty="0">
                <a:latin typeface="Arial"/>
                <a:cs typeface="Arial"/>
              </a:rPr>
              <a:t>м</a:t>
            </a:r>
            <a:r>
              <a:rPr sz="2400" b="1" spc="-5" dirty="0">
                <a:latin typeface="Arial"/>
                <a:cs typeface="Arial"/>
              </a:rPr>
              <a:t>е</a:t>
            </a:r>
            <a:r>
              <a:rPr sz="2400" b="1" dirty="0">
                <a:latin typeface="Arial"/>
                <a:cs typeface="Arial"/>
              </a:rPr>
              <a:t>ны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87196" y="1053084"/>
            <a:ext cx="3845039" cy="14310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8739" y="2613691"/>
            <a:ext cx="8468995" cy="2037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8395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а –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0" dirty="0">
                <a:latin typeface="Arial"/>
                <a:cs typeface="Arial"/>
              </a:rPr>
              <a:t>ф</a:t>
            </a:r>
            <a:r>
              <a:rPr sz="2400" b="1" spc="-5" dirty="0">
                <a:latin typeface="Arial"/>
                <a:cs typeface="Arial"/>
              </a:rPr>
              <a:t>ерр</a:t>
            </a:r>
            <a:r>
              <a:rPr sz="2400" b="1" spc="-40" dirty="0">
                <a:latin typeface="Arial"/>
                <a:cs typeface="Arial"/>
              </a:rPr>
              <a:t>ом</a:t>
            </a:r>
            <a:r>
              <a:rPr sz="2400" b="1" spc="-5" dirty="0">
                <a:latin typeface="Arial"/>
                <a:cs typeface="Arial"/>
              </a:rPr>
              <a:t>аг</a:t>
            </a:r>
            <a:r>
              <a:rPr sz="2400" b="1" dirty="0">
                <a:latin typeface="Arial"/>
                <a:cs typeface="Arial"/>
              </a:rPr>
              <a:t>н</a:t>
            </a:r>
            <a:r>
              <a:rPr sz="2400" b="1" spc="-30" dirty="0">
                <a:latin typeface="Arial"/>
                <a:cs typeface="Arial"/>
              </a:rPr>
              <a:t>е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dirty="0">
                <a:latin typeface="Arial"/>
                <a:cs typeface="Arial"/>
              </a:rPr>
              <a:t>ик</a:t>
            </a:r>
            <a:endParaRPr sz="2400">
              <a:latin typeface="Arial"/>
              <a:cs typeface="Arial"/>
            </a:endParaRPr>
          </a:p>
          <a:p>
            <a:pPr marL="1128395" marR="377952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б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– </a:t>
            </a:r>
            <a:r>
              <a:rPr sz="2400" b="1" spc="-5" dirty="0">
                <a:latin typeface="Arial"/>
                <a:cs typeface="Arial"/>
              </a:rPr>
              <a:t>а</a:t>
            </a:r>
            <a:r>
              <a:rPr sz="2400" b="1" dirty="0">
                <a:latin typeface="Arial"/>
                <a:cs typeface="Arial"/>
              </a:rPr>
              <a:t>н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dirty="0">
                <a:latin typeface="Arial"/>
                <a:cs typeface="Arial"/>
              </a:rPr>
              <a:t>и</a:t>
            </a:r>
            <a:r>
              <a:rPr sz="2400" b="1" spc="-50" dirty="0">
                <a:latin typeface="Arial"/>
                <a:cs typeface="Arial"/>
              </a:rPr>
              <a:t>ф</a:t>
            </a:r>
            <a:r>
              <a:rPr sz="2400" b="1" spc="-5" dirty="0">
                <a:latin typeface="Arial"/>
                <a:cs typeface="Arial"/>
              </a:rPr>
              <a:t>ерр</a:t>
            </a:r>
            <a:r>
              <a:rPr sz="2400" b="1" spc="-40" dirty="0">
                <a:latin typeface="Arial"/>
                <a:cs typeface="Arial"/>
              </a:rPr>
              <a:t>ом</a:t>
            </a:r>
            <a:r>
              <a:rPr sz="2400" b="1" spc="-5" dirty="0">
                <a:latin typeface="Arial"/>
                <a:cs typeface="Arial"/>
              </a:rPr>
              <a:t>аг</a:t>
            </a:r>
            <a:r>
              <a:rPr sz="2400" b="1" spc="10" dirty="0">
                <a:latin typeface="Arial"/>
                <a:cs typeface="Arial"/>
              </a:rPr>
              <a:t>н</a:t>
            </a:r>
            <a:r>
              <a:rPr sz="2400" b="1" spc="-30" dirty="0">
                <a:latin typeface="Arial"/>
                <a:cs typeface="Arial"/>
              </a:rPr>
              <a:t>е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dirty="0">
                <a:latin typeface="Arial"/>
                <a:cs typeface="Arial"/>
              </a:rPr>
              <a:t>ик в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– </a:t>
            </a:r>
            <a:r>
              <a:rPr sz="2400" b="1" spc="-50" dirty="0">
                <a:latin typeface="Arial"/>
                <a:cs typeface="Arial"/>
              </a:rPr>
              <a:t>ф</a:t>
            </a:r>
            <a:r>
              <a:rPr sz="2400" b="1" spc="-5" dirty="0">
                <a:latin typeface="Arial"/>
                <a:cs typeface="Arial"/>
              </a:rPr>
              <a:t>ерр</a:t>
            </a:r>
            <a:r>
              <a:rPr sz="2400" b="1" dirty="0">
                <a:latin typeface="Arial"/>
                <a:cs typeface="Arial"/>
              </a:rPr>
              <a:t>и</a:t>
            </a:r>
            <a:r>
              <a:rPr sz="2400" b="1" spc="-40" dirty="0">
                <a:latin typeface="Arial"/>
                <a:cs typeface="Arial"/>
              </a:rPr>
              <a:t>м</a:t>
            </a:r>
            <a:r>
              <a:rPr sz="2400" b="1" spc="-5" dirty="0">
                <a:latin typeface="Arial"/>
                <a:cs typeface="Arial"/>
              </a:rPr>
              <a:t>аг</a:t>
            </a:r>
            <a:r>
              <a:rPr sz="2400" b="1" dirty="0">
                <a:latin typeface="Arial"/>
                <a:cs typeface="Arial"/>
              </a:rPr>
              <a:t>н</a:t>
            </a:r>
            <a:r>
              <a:rPr sz="2400" b="1" spc="-40" dirty="0">
                <a:latin typeface="Arial"/>
                <a:cs typeface="Arial"/>
              </a:rPr>
              <a:t>е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dirty="0">
                <a:latin typeface="Arial"/>
                <a:cs typeface="Arial"/>
              </a:rPr>
              <a:t>ик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600" b="1" spc="-5" dirty="0">
                <a:latin typeface="Arial"/>
                <a:cs typeface="Arial"/>
              </a:rPr>
              <a:t>Ф</a:t>
            </a:r>
            <a:r>
              <a:rPr sz="2600" b="1" spc="5" dirty="0">
                <a:latin typeface="Arial"/>
                <a:cs typeface="Arial"/>
              </a:rPr>
              <a:t>ерро</a:t>
            </a:r>
            <a:r>
              <a:rPr sz="2600" b="1" dirty="0">
                <a:latin typeface="Arial"/>
                <a:cs typeface="Arial"/>
              </a:rPr>
              <a:t>ш</a:t>
            </a:r>
            <a:r>
              <a:rPr sz="2600" b="1" spc="-5" dirty="0">
                <a:latin typeface="Arial"/>
                <a:cs typeface="Arial"/>
              </a:rPr>
              <a:t>п</a:t>
            </a:r>
            <a:r>
              <a:rPr sz="2600" b="1" spc="-10" dirty="0">
                <a:latin typeface="Arial"/>
                <a:cs typeface="Arial"/>
              </a:rPr>
              <a:t>и</a:t>
            </a:r>
            <a:r>
              <a:rPr sz="2600" b="1" spc="-5" dirty="0">
                <a:latin typeface="Arial"/>
                <a:cs typeface="Arial"/>
              </a:rPr>
              <a:t>н</a:t>
            </a:r>
            <a:r>
              <a:rPr sz="2600" b="1" spc="5" dirty="0">
                <a:latin typeface="Arial"/>
                <a:cs typeface="Arial"/>
              </a:rPr>
              <a:t>е</a:t>
            </a:r>
            <a:r>
              <a:rPr sz="2600" b="1" dirty="0">
                <a:latin typeface="Arial"/>
                <a:cs typeface="Arial"/>
              </a:rPr>
              <a:t>ли</a:t>
            </a:r>
            <a:r>
              <a:rPr sz="2600" b="1" spc="-3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-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M</a:t>
            </a:r>
            <a:r>
              <a:rPr sz="2600" b="1" spc="5" dirty="0">
                <a:latin typeface="Arial"/>
                <a:cs typeface="Arial"/>
              </a:rPr>
              <a:t>e</a:t>
            </a:r>
            <a:r>
              <a:rPr sz="2600" b="1" dirty="0">
                <a:latin typeface="Arial"/>
                <a:cs typeface="Arial"/>
              </a:rPr>
              <a:t>О</a:t>
            </a:r>
            <a:r>
              <a:rPr sz="2600" b="1" spc="-5" dirty="0">
                <a:latin typeface="Arial"/>
                <a:cs typeface="Arial"/>
              </a:rPr>
              <a:t>·</a:t>
            </a:r>
            <a:r>
              <a:rPr sz="2600" b="1" spc="5" dirty="0">
                <a:latin typeface="Arial"/>
                <a:cs typeface="Arial"/>
              </a:rPr>
              <a:t>F</a:t>
            </a:r>
            <a:r>
              <a:rPr sz="2600" b="1" dirty="0">
                <a:latin typeface="Arial"/>
                <a:cs typeface="Arial"/>
              </a:rPr>
              <a:t>e</a:t>
            </a:r>
            <a:r>
              <a:rPr sz="2550" b="1" baseline="-21241" dirty="0">
                <a:latin typeface="Arial"/>
                <a:cs typeface="Arial"/>
              </a:rPr>
              <a:t>2</a:t>
            </a:r>
            <a:r>
              <a:rPr sz="2600" b="1" dirty="0">
                <a:latin typeface="Arial"/>
                <a:cs typeface="Arial"/>
              </a:rPr>
              <a:t>О</a:t>
            </a:r>
            <a:r>
              <a:rPr sz="2550" b="1" spc="7" baseline="-21241" dirty="0">
                <a:latin typeface="Arial"/>
                <a:cs typeface="Arial"/>
              </a:rPr>
              <a:t>3</a:t>
            </a:r>
            <a:r>
              <a:rPr sz="2550" b="1" spc="-30" baseline="-21241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Me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= </a:t>
            </a:r>
            <a:r>
              <a:rPr sz="2600" b="1" spc="5" dirty="0">
                <a:latin typeface="Arial"/>
                <a:cs typeface="Arial"/>
              </a:rPr>
              <a:t>Fe</a:t>
            </a:r>
            <a:r>
              <a:rPr sz="2600" b="1" dirty="0">
                <a:latin typeface="Arial"/>
                <a:cs typeface="Arial"/>
              </a:rPr>
              <a:t>,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C</a:t>
            </a:r>
            <a:r>
              <a:rPr sz="2600" b="1" spc="5" dirty="0">
                <a:latin typeface="Arial"/>
                <a:cs typeface="Arial"/>
              </a:rPr>
              <a:t>o</a:t>
            </a:r>
            <a:r>
              <a:rPr sz="2600" b="1" dirty="0">
                <a:latin typeface="Arial"/>
                <a:cs typeface="Arial"/>
              </a:rPr>
              <a:t>,</a:t>
            </a:r>
            <a:r>
              <a:rPr sz="2600" b="1" spc="-20" dirty="0">
                <a:latin typeface="Arial"/>
                <a:cs typeface="Arial"/>
              </a:rPr>
              <a:t> </a:t>
            </a:r>
            <a:r>
              <a:rPr sz="2600" b="1" spc="5" dirty="0">
                <a:latin typeface="Arial"/>
                <a:cs typeface="Arial"/>
              </a:rPr>
              <a:t>Zn</a:t>
            </a:r>
            <a:r>
              <a:rPr sz="2600" b="1" dirty="0">
                <a:latin typeface="Arial"/>
                <a:cs typeface="Arial"/>
              </a:rPr>
              <a:t>,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C</a:t>
            </a:r>
            <a:r>
              <a:rPr sz="2600" b="1" spc="5" dirty="0">
                <a:latin typeface="Arial"/>
                <a:cs typeface="Arial"/>
              </a:rPr>
              <a:t>u</a:t>
            </a:r>
            <a:r>
              <a:rPr sz="2600" b="1" dirty="0">
                <a:latin typeface="Arial"/>
                <a:cs typeface="Arial"/>
              </a:rPr>
              <a:t>,</a:t>
            </a:r>
            <a:r>
              <a:rPr sz="2600" b="1" spc="-2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Mn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600" b="1" dirty="0">
                <a:latin typeface="Arial"/>
                <a:cs typeface="Arial"/>
              </a:rPr>
              <a:t>и </a:t>
            </a:r>
            <a:r>
              <a:rPr sz="2600" b="1" spc="-280" dirty="0">
                <a:latin typeface="Arial"/>
                <a:cs typeface="Arial"/>
              </a:rPr>
              <a:t>т</a:t>
            </a:r>
            <a:r>
              <a:rPr sz="2600" b="1" spc="-5" dirty="0">
                <a:latin typeface="Arial"/>
                <a:cs typeface="Arial"/>
              </a:rPr>
              <a:t>.</a:t>
            </a:r>
            <a:r>
              <a:rPr sz="2600" b="1" dirty="0">
                <a:latin typeface="Arial"/>
                <a:cs typeface="Arial"/>
              </a:rPr>
              <a:t>д</a:t>
            </a:r>
            <a:r>
              <a:rPr sz="2600" b="1" spc="-5" dirty="0">
                <a:latin typeface="Arial"/>
                <a:cs typeface="Arial"/>
              </a:rPr>
              <a:t>.</a:t>
            </a:r>
            <a:r>
              <a:rPr sz="2600" b="1" dirty="0">
                <a:latin typeface="Arial"/>
                <a:cs typeface="Arial"/>
              </a:rPr>
              <a:t>)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819" y="4766873"/>
            <a:ext cx="8138795" cy="2017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20"/>
              </a:lnSpc>
            </a:pPr>
            <a:r>
              <a:rPr sz="2600" b="1" spc="-5" dirty="0">
                <a:latin typeface="Arial"/>
                <a:cs typeface="Arial"/>
              </a:rPr>
              <a:t>Ф</a:t>
            </a:r>
            <a:r>
              <a:rPr sz="2600" b="1" spc="5" dirty="0">
                <a:latin typeface="Arial"/>
                <a:cs typeface="Arial"/>
              </a:rPr>
              <a:t>ерро</a:t>
            </a:r>
            <a:r>
              <a:rPr sz="2600" b="1" spc="-10" dirty="0">
                <a:latin typeface="Arial"/>
                <a:cs typeface="Arial"/>
              </a:rPr>
              <a:t>г</a:t>
            </a:r>
            <a:r>
              <a:rPr sz="2600" b="1" spc="5" dirty="0">
                <a:latin typeface="Arial"/>
                <a:cs typeface="Arial"/>
              </a:rPr>
              <a:t>ра</a:t>
            </a:r>
            <a:r>
              <a:rPr sz="2600" b="1" spc="-5" dirty="0">
                <a:latin typeface="Arial"/>
                <a:cs typeface="Arial"/>
              </a:rPr>
              <a:t>н</a:t>
            </a:r>
            <a:r>
              <a:rPr sz="2600" b="1" spc="5" dirty="0">
                <a:latin typeface="Arial"/>
                <a:cs typeface="Arial"/>
              </a:rPr>
              <a:t>а</a:t>
            </a:r>
            <a:r>
              <a:rPr sz="2600" b="1" spc="-55" dirty="0">
                <a:latin typeface="Arial"/>
                <a:cs typeface="Arial"/>
              </a:rPr>
              <a:t>т</a:t>
            </a:r>
            <a:r>
              <a:rPr sz="2600" b="1" dirty="0">
                <a:latin typeface="Arial"/>
                <a:cs typeface="Arial"/>
              </a:rPr>
              <a:t>ы</a:t>
            </a:r>
            <a:r>
              <a:rPr sz="2600" b="1" spc="2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-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spc="5" dirty="0">
                <a:latin typeface="Arial"/>
                <a:cs typeface="Arial"/>
              </a:rPr>
              <a:t>3</a:t>
            </a:r>
            <a:r>
              <a:rPr sz="2600" b="1" dirty="0">
                <a:latin typeface="Arial"/>
                <a:cs typeface="Arial"/>
              </a:rPr>
              <a:t>Me</a:t>
            </a:r>
            <a:r>
              <a:rPr sz="2550" b="1" baseline="-21241" dirty="0">
                <a:latin typeface="Arial"/>
                <a:cs typeface="Arial"/>
              </a:rPr>
              <a:t>2</a:t>
            </a:r>
            <a:r>
              <a:rPr sz="2600" b="1" dirty="0">
                <a:latin typeface="Arial"/>
                <a:cs typeface="Arial"/>
              </a:rPr>
              <a:t>O</a:t>
            </a:r>
            <a:r>
              <a:rPr sz="2550" b="1" spc="7" baseline="-21241" dirty="0">
                <a:latin typeface="Arial"/>
                <a:cs typeface="Arial"/>
              </a:rPr>
              <a:t>3 </a:t>
            </a:r>
            <a:r>
              <a:rPr sz="2600" b="1" spc="5" dirty="0">
                <a:latin typeface="Arial"/>
                <a:cs typeface="Arial"/>
              </a:rPr>
              <a:t>5F</a:t>
            </a:r>
            <a:r>
              <a:rPr sz="2600" b="1" dirty="0">
                <a:latin typeface="Arial"/>
                <a:cs typeface="Arial"/>
              </a:rPr>
              <a:t>e</a:t>
            </a:r>
            <a:r>
              <a:rPr sz="2550" b="1" baseline="-21241" dirty="0">
                <a:latin typeface="Arial"/>
                <a:cs typeface="Arial"/>
              </a:rPr>
              <a:t>2</a:t>
            </a:r>
            <a:r>
              <a:rPr sz="2600" b="1" dirty="0">
                <a:latin typeface="Arial"/>
                <a:cs typeface="Arial"/>
              </a:rPr>
              <a:t>O</a:t>
            </a:r>
            <a:r>
              <a:rPr sz="2550" b="1" spc="7" baseline="-21241" dirty="0">
                <a:latin typeface="Arial"/>
                <a:cs typeface="Arial"/>
              </a:rPr>
              <a:t>3</a:t>
            </a:r>
            <a:r>
              <a:rPr sz="2550" b="1" baseline="-21241" dirty="0">
                <a:latin typeface="Arial"/>
                <a:cs typeface="Arial"/>
              </a:rPr>
              <a:t> </a:t>
            </a:r>
            <a:r>
              <a:rPr sz="2550" b="1" spc="-345" baseline="-21241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Me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=</a:t>
            </a:r>
            <a:r>
              <a:rPr sz="2600" b="1" spc="-60" dirty="0">
                <a:latin typeface="Arial"/>
                <a:cs typeface="Arial"/>
              </a:rPr>
              <a:t> </a:t>
            </a:r>
            <a:r>
              <a:rPr sz="2600" b="1" spc="-285" dirty="0">
                <a:latin typeface="Arial"/>
                <a:cs typeface="Arial"/>
              </a:rPr>
              <a:t>Y</a:t>
            </a:r>
            <a:r>
              <a:rPr sz="2600" b="1" dirty="0">
                <a:latin typeface="Arial"/>
                <a:cs typeface="Arial"/>
              </a:rPr>
              <a:t>,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G</a:t>
            </a:r>
            <a:r>
              <a:rPr sz="2600" b="1" spc="5" dirty="0">
                <a:latin typeface="Arial"/>
                <a:cs typeface="Arial"/>
              </a:rPr>
              <a:t>d</a:t>
            </a:r>
            <a:r>
              <a:rPr sz="2600" b="1" dirty="0">
                <a:latin typeface="Arial"/>
                <a:cs typeface="Arial"/>
              </a:rPr>
              <a:t>,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spc="5" dirty="0">
                <a:latin typeface="Arial"/>
                <a:cs typeface="Arial"/>
              </a:rPr>
              <a:t>Tb</a:t>
            </a:r>
            <a:r>
              <a:rPr sz="2600" b="1" dirty="0">
                <a:latin typeface="Arial"/>
                <a:cs typeface="Arial"/>
              </a:rPr>
              <a:t>,</a:t>
            </a:r>
            <a:r>
              <a:rPr sz="2600" b="1" spc="-2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D</a:t>
            </a:r>
            <a:r>
              <a:rPr sz="2600" b="1" spc="-215" dirty="0">
                <a:latin typeface="Arial"/>
                <a:cs typeface="Arial"/>
              </a:rPr>
              <a:t>y</a:t>
            </a:r>
            <a:r>
              <a:rPr sz="2600" b="1" dirty="0">
                <a:latin typeface="Arial"/>
                <a:cs typeface="Arial"/>
              </a:rPr>
              <a:t>,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600" b="1" dirty="0">
                <a:latin typeface="Arial"/>
                <a:cs typeface="Arial"/>
              </a:rPr>
              <a:t>H</a:t>
            </a:r>
            <a:r>
              <a:rPr sz="2600" b="1" spc="5" dirty="0">
                <a:latin typeface="Arial"/>
                <a:cs typeface="Arial"/>
              </a:rPr>
              <a:t>o</a:t>
            </a:r>
            <a:r>
              <a:rPr sz="2600" b="1" dirty="0">
                <a:latin typeface="Arial"/>
                <a:cs typeface="Arial"/>
              </a:rPr>
              <a:t>,</a:t>
            </a:r>
            <a:r>
              <a:rPr sz="2600" b="1" spc="-2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E</a:t>
            </a:r>
            <a:r>
              <a:rPr sz="2600" b="1" spc="-150" dirty="0">
                <a:latin typeface="Arial"/>
                <a:cs typeface="Arial"/>
              </a:rPr>
              <a:t>r</a:t>
            </a:r>
            <a:r>
              <a:rPr sz="2600" b="1" dirty="0">
                <a:latin typeface="Arial"/>
                <a:cs typeface="Arial"/>
              </a:rPr>
              <a:t>,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Sm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и</a:t>
            </a:r>
            <a:r>
              <a:rPr sz="2600" b="1" dirty="0">
                <a:latin typeface="Arial"/>
                <a:cs typeface="Arial"/>
              </a:rPr>
              <a:t>ли E</a:t>
            </a:r>
            <a:r>
              <a:rPr sz="2600" b="1" spc="5" dirty="0">
                <a:latin typeface="Arial"/>
                <a:cs typeface="Arial"/>
              </a:rPr>
              <a:t>u</a:t>
            </a:r>
            <a:r>
              <a:rPr sz="2600" b="1" dirty="0">
                <a:latin typeface="Arial"/>
                <a:cs typeface="Arial"/>
              </a:rPr>
              <a:t>)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600" b="1" spc="-135" dirty="0">
                <a:latin typeface="Arial"/>
                <a:cs typeface="Arial"/>
              </a:rPr>
              <a:t>Г</a:t>
            </a:r>
            <a:r>
              <a:rPr sz="2600" b="1" spc="5" dirty="0">
                <a:latin typeface="Arial"/>
                <a:cs typeface="Arial"/>
              </a:rPr>
              <a:t>е</a:t>
            </a:r>
            <a:r>
              <a:rPr sz="2600" b="1" spc="-30" dirty="0">
                <a:latin typeface="Arial"/>
                <a:cs typeface="Arial"/>
              </a:rPr>
              <a:t>к</a:t>
            </a:r>
            <a:r>
              <a:rPr sz="2600" b="1" spc="40" dirty="0">
                <a:latin typeface="Arial"/>
                <a:cs typeface="Arial"/>
              </a:rPr>
              <a:t>с</a:t>
            </a:r>
            <a:r>
              <a:rPr sz="2600" b="1" spc="5" dirty="0">
                <a:latin typeface="Arial"/>
                <a:cs typeface="Arial"/>
              </a:rPr>
              <a:t>а</a:t>
            </a:r>
            <a:r>
              <a:rPr sz="2600" b="1" spc="-85" dirty="0">
                <a:latin typeface="Arial"/>
                <a:cs typeface="Arial"/>
              </a:rPr>
              <a:t>ф</a:t>
            </a:r>
            <a:r>
              <a:rPr sz="2600" b="1" spc="5" dirty="0">
                <a:latin typeface="Arial"/>
                <a:cs typeface="Arial"/>
              </a:rPr>
              <a:t>ерр</a:t>
            </a:r>
            <a:r>
              <a:rPr sz="2600" b="1" spc="-10" dirty="0">
                <a:latin typeface="Arial"/>
                <a:cs typeface="Arial"/>
              </a:rPr>
              <a:t>и</a:t>
            </a:r>
            <a:r>
              <a:rPr sz="2600" b="1" spc="-45" dirty="0">
                <a:latin typeface="Arial"/>
                <a:cs typeface="Arial"/>
              </a:rPr>
              <a:t>т</a:t>
            </a:r>
            <a:r>
              <a:rPr sz="2600" b="1" dirty="0">
                <a:latin typeface="Arial"/>
                <a:cs typeface="Arial"/>
              </a:rPr>
              <a:t>ы</a:t>
            </a:r>
            <a:r>
              <a:rPr sz="2600" b="1" spc="5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-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M</a:t>
            </a:r>
            <a:r>
              <a:rPr sz="2600" b="1" spc="5" dirty="0">
                <a:latin typeface="Arial"/>
                <a:cs typeface="Arial"/>
              </a:rPr>
              <a:t>e</a:t>
            </a:r>
            <a:r>
              <a:rPr sz="2600" b="1" dirty="0">
                <a:latin typeface="Arial"/>
                <a:cs typeface="Arial"/>
              </a:rPr>
              <a:t>О</a:t>
            </a:r>
            <a:r>
              <a:rPr sz="2600" b="1" spc="-5" dirty="0">
                <a:latin typeface="Arial"/>
                <a:cs typeface="Arial"/>
              </a:rPr>
              <a:t>·</a:t>
            </a:r>
            <a:r>
              <a:rPr sz="2600" b="1" spc="5" dirty="0">
                <a:latin typeface="Arial"/>
                <a:cs typeface="Arial"/>
              </a:rPr>
              <a:t>6F</a:t>
            </a:r>
            <a:r>
              <a:rPr sz="2600" b="1" spc="-5" dirty="0">
                <a:latin typeface="Arial"/>
                <a:cs typeface="Arial"/>
              </a:rPr>
              <a:t>e</a:t>
            </a:r>
            <a:r>
              <a:rPr sz="2550" b="1" baseline="-21241" dirty="0">
                <a:latin typeface="Arial"/>
                <a:cs typeface="Arial"/>
              </a:rPr>
              <a:t>2</a:t>
            </a:r>
            <a:r>
              <a:rPr sz="2600" b="1" dirty="0">
                <a:latin typeface="Arial"/>
                <a:cs typeface="Arial"/>
              </a:rPr>
              <a:t>О</a:t>
            </a:r>
            <a:r>
              <a:rPr sz="2550" b="1" baseline="-21241" dirty="0">
                <a:latin typeface="Arial"/>
                <a:cs typeface="Arial"/>
              </a:rPr>
              <a:t>3</a:t>
            </a:r>
            <a:r>
              <a:rPr sz="2600" b="1" dirty="0">
                <a:latin typeface="Arial"/>
                <a:cs typeface="Arial"/>
              </a:rPr>
              <a:t>,</a:t>
            </a:r>
            <a:r>
              <a:rPr sz="2600" b="1" spc="-2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M</a:t>
            </a:r>
            <a:r>
              <a:rPr sz="2600" b="1" spc="5" dirty="0">
                <a:latin typeface="Arial"/>
                <a:cs typeface="Arial"/>
              </a:rPr>
              <a:t>e</a:t>
            </a:r>
            <a:r>
              <a:rPr sz="2600" b="1" dirty="0">
                <a:latin typeface="Arial"/>
                <a:cs typeface="Arial"/>
              </a:rPr>
              <a:t>=</a:t>
            </a:r>
            <a:r>
              <a:rPr sz="2600" b="1" spc="-2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Ва,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Sr </a:t>
            </a:r>
            <a:r>
              <a:rPr sz="2600" b="1" spc="-10" dirty="0">
                <a:latin typeface="Arial"/>
                <a:cs typeface="Arial"/>
              </a:rPr>
              <a:t>и</a:t>
            </a:r>
            <a:r>
              <a:rPr sz="2600" b="1" dirty="0">
                <a:latin typeface="Arial"/>
                <a:cs typeface="Arial"/>
              </a:rPr>
              <a:t>ли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P</a:t>
            </a:r>
            <a:r>
              <a:rPr sz="2600" b="1" spc="5" dirty="0">
                <a:latin typeface="Arial"/>
                <a:cs typeface="Arial"/>
              </a:rPr>
              <a:t>b</a:t>
            </a:r>
            <a:r>
              <a:rPr sz="2600" b="1" dirty="0">
                <a:latin typeface="Arial"/>
                <a:cs typeface="Arial"/>
              </a:rPr>
              <a:t>)</a:t>
            </a:r>
            <a:endParaRPr sz="2600">
              <a:latin typeface="Arial"/>
              <a:cs typeface="Arial"/>
            </a:endParaRPr>
          </a:p>
          <a:p>
            <a:pPr marL="12700" marR="59055" indent="-635">
              <a:lnSpc>
                <a:spcPct val="100000"/>
              </a:lnSpc>
              <a:spcBef>
                <a:spcPts val="600"/>
              </a:spcBef>
            </a:pPr>
            <a:r>
              <a:rPr sz="2600" b="1" dirty="0">
                <a:latin typeface="Arial"/>
                <a:cs typeface="Arial"/>
              </a:rPr>
              <a:t>О</a:t>
            </a:r>
            <a:r>
              <a:rPr sz="2600" b="1" spc="-35" dirty="0">
                <a:latin typeface="Arial"/>
                <a:cs typeface="Arial"/>
              </a:rPr>
              <a:t>р</a:t>
            </a:r>
            <a:r>
              <a:rPr sz="2600" b="1" spc="-90" dirty="0">
                <a:latin typeface="Arial"/>
                <a:cs typeface="Arial"/>
              </a:rPr>
              <a:t>т</a:t>
            </a:r>
            <a:r>
              <a:rPr sz="2600" b="1" spc="15" dirty="0">
                <a:latin typeface="Arial"/>
                <a:cs typeface="Arial"/>
              </a:rPr>
              <a:t>о</a:t>
            </a:r>
            <a:r>
              <a:rPr sz="2600" b="1" spc="-75" dirty="0">
                <a:latin typeface="Arial"/>
                <a:cs typeface="Arial"/>
              </a:rPr>
              <a:t>ф</a:t>
            </a:r>
            <a:r>
              <a:rPr sz="2600" b="1" spc="5" dirty="0">
                <a:latin typeface="Arial"/>
                <a:cs typeface="Arial"/>
              </a:rPr>
              <a:t>ерри</a:t>
            </a:r>
            <a:r>
              <a:rPr sz="2600" b="1" spc="-30" dirty="0">
                <a:latin typeface="Arial"/>
                <a:cs typeface="Arial"/>
              </a:rPr>
              <a:t>т</a:t>
            </a:r>
            <a:r>
              <a:rPr sz="2600" b="1" dirty="0">
                <a:latin typeface="Arial"/>
                <a:cs typeface="Arial"/>
              </a:rPr>
              <a:t>ы</a:t>
            </a:r>
            <a:r>
              <a:rPr sz="2600" b="1" spc="5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-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M</a:t>
            </a:r>
            <a:r>
              <a:rPr sz="2600" b="1" spc="5" dirty="0">
                <a:latin typeface="Arial"/>
                <a:cs typeface="Arial"/>
              </a:rPr>
              <a:t>eFe</a:t>
            </a:r>
            <a:r>
              <a:rPr sz="2600" b="1" spc="-5" dirty="0">
                <a:latin typeface="Arial"/>
                <a:cs typeface="Arial"/>
              </a:rPr>
              <a:t>О</a:t>
            </a:r>
            <a:r>
              <a:rPr sz="2550" b="1" spc="7" baseline="-21241" dirty="0">
                <a:latin typeface="Arial"/>
                <a:cs typeface="Arial"/>
              </a:rPr>
              <a:t>3</a:t>
            </a:r>
            <a:r>
              <a:rPr sz="2550" b="1" spc="-30" baseline="-21241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Me =</a:t>
            </a:r>
            <a:r>
              <a:rPr sz="2600" b="1" spc="-60" dirty="0">
                <a:latin typeface="Arial"/>
                <a:cs typeface="Arial"/>
              </a:rPr>
              <a:t> </a:t>
            </a:r>
            <a:r>
              <a:rPr sz="2600" b="1" spc="-285" dirty="0">
                <a:latin typeface="Arial"/>
                <a:cs typeface="Arial"/>
              </a:rPr>
              <a:t>Y</a:t>
            </a:r>
            <a:r>
              <a:rPr sz="2600" b="1" dirty="0">
                <a:latin typeface="Arial"/>
                <a:cs typeface="Arial"/>
              </a:rPr>
              <a:t>,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G</a:t>
            </a:r>
            <a:r>
              <a:rPr sz="2600" b="1" spc="5" dirty="0">
                <a:latin typeface="Arial"/>
                <a:cs typeface="Arial"/>
              </a:rPr>
              <a:t>d</a:t>
            </a:r>
            <a:r>
              <a:rPr sz="2600" b="1" dirty="0">
                <a:latin typeface="Arial"/>
                <a:cs typeface="Arial"/>
              </a:rPr>
              <a:t>,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spc="5" dirty="0">
                <a:latin typeface="Arial"/>
                <a:cs typeface="Arial"/>
              </a:rPr>
              <a:t>Tb</a:t>
            </a:r>
            <a:r>
              <a:rPr sz="2600" b="1" dirty="0">
                <a:latin typeface="Arial"/>
                <a:cs typeface="Arial"/>
              </a:rPr>
              <a:t>,</a:t>
            </a:r>
            <a:r>
              <a:rPr sz="2600" b="1" spc="-2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D</a:t>
            </a:r>
            <a:r>
              <a:rPr sz="2600" b="1" spc="-215" dirty="0">
                <a:latin typeface="Arial"/>
                <a:cs typeface="Arial"/>
              </a:rPr>
              <a:t>y</a:t>
            </a:r>
            <a:r>
              <a:rPr sz="2600" b="1" dirty="0">
                <a:latin typeface="Arial"/>
                <a:cs typeface="Arial"/>
              </a:rPr>
              <a:t>,</a:t>
            </a:r>
            <a:r>
              <a:rPr sz="2600" b="1" spc="1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H</a:t>
            </a:r>
            <a:r>
              <a:rPr sz="2600" b="1" spc="5" dirty="0">
                <a:latin typeface="Arial"/>
                <a:cs typeface="Arial"/>
              </a:rPr>
              <a:t>o</a:t>
            </a:r>
            <a:r>
              <a:rPr sz="2600" b="1" dirty="0">
                <a:latin typeface="Arial"/>
                <a:cs typeface="Arial"/>
              </a:rPr>
              <a:t>,</a:t>
            </a:r>
            <a:r>
              <a:rPr sz="2600" b="1" spc="-2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E</a:t>
            </a:r>
            <a:r>
              <a:rPr sz="2600" b="1" spc="-150" dirty="0">
                <a:latin typeface="Arial"/>
                <a:cs typeface="Arial"/>
              </a:rPr>
              <a:t>r, </a:t>
            </a:r>
            <a:r>
              <a:rPr sz="2600" b="1" dirty="0">
                <a:latin typeface="Arial"/>
                <a:cs typeface="Arial"/>
              </a:rPr>
              <a:t>Sm,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E</a:t>
            </a:r>
            <a:r>
              <a:rPr sz="2600" b="1" spc="5" dirty="0">
                <a:latin typeface="Arial"/>
                <a:cs typeface="Arial"/>
              </a:rPr>
              <a:t>u</a:t>
            </a:r>
            <a:r>
              <a:rPr sz="2600" b="1" dirty="0">
                <a:latin typeface="Arial"/>
                <a:cs typeface="Arial"/>
              </a:rPr>
              <a:t>)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42177" y="4758060"/>
            <a:ext cx="86995" cy="245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b="1" dirty="0"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6731" y="6305971"/>
            <a:ext cx="19621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10" dirty="0">
                <a:latin typeface="Arial"/>
                <a:cs typeface="Arial"/>
              </a:rPr>
              <a:t>11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9482" y="83216"/>
            <a:ext cx="6245034" cy="348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5325">
              <a:lnSpc>
                <a:spcPts val="2855"/>
              </a:lnSpc>
            </a:pPr>
            <a:r>
              <a:rPr dirty="0">
                <a:solidFill>
                  <a:srgbClr val="FF0000"/>
                </a:solidFill>
              </a:rPr>
              <a:t>Ф</a:t>
            </a:r>
            <a:r>
              <a:rPr spc="-5" dirty="0">
                <a:solidFill>
                  <a:srgbClr val="FF0000"/>
                </a:solidFill>
              </a:rPr>
              <a:t>ЕР</a:t>
            </a:r>
            <a:r>
              <a:rPr spc="-45" dirty="0">
                <a:solidFill>
                  <a:srgbClr val="FF0000"/>
                </a:solidFill>
              </a:rPr>
              <a:t>Р</a:t>
            </a:r>
            <a:r>
              <a:rPr dirty="0">
                <a:solidFill>
                  <a:srgbClr val="FF0000"/>
                </a:solidFill>
              </a:rPr>
              <a:t>ОМ</a:t>
            </a:r>
            <a:r>
              <a:rPr spc="-5" dirty="0">
                <a:solidFill>
                  <a:srgbClr val="FF0000"/>
                </a:solidFill>
              </a:rPr>
              <a:t>АГН</a:t>
            </a:r>
            <a:r>
              <a:rPr dirty="0">
                <a:solidFill>
                  <a:srgbClr val="FF0000"/>
                </a:solidFill>
              </a:rPr>
              <a:t>И</a:t>
            </a:r>
            <a:r>
              <a:rPr spc="-5" dirty="0">
                <a:solidFill>
                  <a:srgbClr val="FF0000"/>
                </a:solidFill>
              </a:rPr>
              <a:t>ТНА</a:t>
            </a:r>
            <a:r>
              <a:rPr dirty="0">
                <a:solidFill>
                  <a:srgbClr val="FF0000"/>
                </a:solidFill>
              </a:rPr>
              <a:t>Я</a:t>
            </a:r>
            <a:r>
              <a:rPr spc="3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Е</a:t>
            </a:r>
            <a:r>
              <a:rPr spc="-22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dirty="0">
                <a:solidFill>
                  <a:srgbClr val="FF0000"/>
                </a:solidFill>
              </a:rPr>
              <a:t>МИКА</a:t>
            </a:r>
          </a:p>
        </p:txBody>
      </p:sp>
      <p:sp>
        <p:nvSpPr>
          <p:cNvPr id="4" name="object 4"/>
          <p:cNvSpPr/>
          <p:nvPr/>
        </p:nvSpPr>
        <p:spPr>
          <a:xfrm>
            <a:off x="5148071" y="548640"/>
            <a:ext cx="3796283" cy="32430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739" y="568329"/>
            <a:ext cx="4942205" cy="2896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b="1" dirty="0">
                <a:solidFill>
                  <a:srgbClr val="0070C0"/>
                </a:solidFill>
                <a:latin typeface="Arial"/>
                <a:cs typeface="Arial"/>
              </a:rPr>
              <a:t>С</a:t>
            </a:r>
            <a:r>
              <a:rPr sz="2300" b="1" spc="-50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300" b="1" spc="-30" dirty="0">
                <a:solidFill>
                  <a:srgbClr val="0070C0"/>
                </a:solidFill>
                <a:latin typeface="Arial"/>
                <a:cs typeface="Arial"/>
              </a:rPr>
              <a:t>р</a:t>
            </a:r>
            <a:r>
              <a:rPr sz="2300" b="1" spc="-35" dirty="0">
                <a:solidFill>
                  <a:srgbClr val="0070C0"/>
                </a:solidFill>
                <a:latin typeface="Arial"/>
                <a:cs typeface="Arial"/>
              </a:rPr>
              <a:t>у</a:t>
            </a:r>
            <a:r>
              <a:rPr sz="2300" b="1" spc="10" dirty="0">
                <a:solidFill>
                  <a:srgbClr val="0070C0"/>
                </a:solidFill>
                <a:latin typeface="Arial"/>
                <a:cs typeface="Arial"/>
              </a:rPr>
              <a:t>к</a:t>
            </a:r>
            <a:r>
              <a:rPr sz="2300" b="1" spc="4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300" b="1" spc="-50" dirty="0">
                <a:solidFill>
                  <a:srgbClr val="0070C0"/>
                </a:solidFill>
                <a:latin typeface="Arial"/>
                <a:cs typeface="Arial"/>
              </a:rPr>
              <a:t>у</a:t>
            </a:r>
            <a:r>
              <a:rPr sz="2300" b="1" spc="-5" dirty="0">
                <a:solidFill>
                  <a:srgbClr val="0070C0"/>
                </a:solidFill>
                <a:latin typeface="Arial"/>
                <a:cs typeface="Arial"/>
              </a:rPr>
              <a:t>р</a:t>
            </a:r>
            <a:r>
              <a:rPr sz="2300" b="1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300" b="1" spc="4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70C0"/>
                </a:solidFill>
                <a:latin typeface="Arial"/>
                <a:cs typeface="Arial"/>
              </a:rPr>
              <a:t>шп</a:t>
            </a:r>
            <a:r>
              <a:rPr sz="2300" b="1" spc="-5" dirty="0">
                <a:solidFill>
                  <a:srgbClr val="0070C0"/>
                </a:solidFill>
                <a:latin typeface="Arial"/>
                <a:cs typeface="Arial"/>
              </a:rPr>
              <a:t>и</a:t>
            </a:r>
            <a:r>
              <a:rPr sz="2300" b="1" dirty="0">
                <a:solidFill>
                  <a:srgbClr val="0070C0"/>
                </a:solidFill>
                <a:latin typeface="Arial"/>
                <a:cs typeface="Arial"/>
              </a:rPr>
              <a:t>нели</a:t>
            </a:r>
            <a:endParaRPr sz="230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12700" marR="192405">
              <a:lnSpc>
                <a:spcPct val="121700"/>
              </a:lnSpc>
              <a:buFont typeface="Arial"/>
              <a:buAutoNum type="arabicPlain"/>
              <a:tabLst>
                <a:tab pos="255270" algn="l"/>
              </a:tabLst>
            </a:pPr>
            <a:r>
              <a:rPr sz="2300" b="1" dirty="0">
                <a:latin typeface="Arial"/>
                <a:cs typeface="Arial"/>
              </a:rPr>
              <a:t>–</a:t>
            </a:r>
            <a:r>
              <a:rPr sz="2300" b="1" spc="-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ка</a:t>
            </a:r>
            <a:r>
              <a:rPr sz="2300" b="1" spc="-50" dirty="0">
                <a:latin typeface="Arial"/>
                <a:cs typeface="Arial"/>
              </a:rPr>
              <a:t>т</a:t>
            </a:r>
            <a:r>
              <a:rPr sz="2300" b="1" dirty="0">
                <a:latin typeface="Arial"/>
                <a:cs typeface="Arial"/>
              </a:rPr>
              <a:t>и</a:t>
            </a:r>
            <a:r>
              <a:rPr sz="2300" b="1" spc="-5" dirty="0">
                <a:latin typeface="Arial"/>
                <a:cs typeface="Arial"/>
              </a:rPr>
              <a:t>о</a:t>
            </a:r>
            <a:r>
              <a:rPr sz="2300" b="1" dirty="0">
                <a:latin typeface="Arial"/>
                <a:cs typeface="Arial"/>
              </a:rPr>
              <a:t>н</a:t>
            </a:r>
            <a:r>
              <a:rPr sz="2300" b="1" spc="20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в</a:t>
            </a:r>
            <a:r>
              <a:rPr sz="2300" b="1" spc="-5" dirty="0">
                <a:latin typeface="Arial"/>
                <a:cs typeface="Arial"/>
              </a:rPr>
              <a:t> о</a:t>
            </a:r>
            <a:r>
              <a:rPr sz="2300" b="1" dirty="0">
                <a:latin typeface="Arial"/>
                <a:cs typeface="Arial"/>
              </a:rPr>
              <a:t>к</a:t>
            </a:r>
            <a:r>
              <a:rPr sz="2300" b="1" spc="-50" dirty="0">
                <a:latin typeface="Arial"/>
                <a:cs typeface="Arial"/>
              </a:rPr>
              <a:t>т</a:t>
            </a:r>
            <a:r>
              <a:rPr sz="2300" b="1" dirty="0">
                <a:latin typeface="Arial"/>
                <a:cs typeface="Arial"/>
              </a:rPr>
              <a:t>а</a:t>
            </a:r>
            <a:r>
              <a:rPr sz="2300" b="1" spc="-40" dirty="0">
                <a:latin typeface="Arial"/>
                <a:cs typeface="Arial"/>
              </a:rPr>
              <a:t>э</a:t>
            </a:r>
            <a:r>
              <a:rPr sz="2300" b="1" dirty="0">
                <a:latin typeface="Arial"/>
                <a:cs typeface="Arial"/>
              </a:rPr>
              <a:t>д</a:t>
            </a:r>
            <a:r>
              <a:rPr sz="2300" b="1" spc="-5" dirty="0">
                <a:latin typeface="Arial"/>
                <a:cs typeface="Arial"/>
              </a:rPr>
              <a:t>р</a:t>
            </a:r>
            <a:r>
              <a:rPr sz="2300" b="1" dirty="0">
                <a:latin typeface="Arial"/>
                <a:cs typeface="Arial"/>
              </a:rPr>
              <a:t>.</a:t>
            </a:r>
            <a:r>
              <a:rPr sz="2300" b="1" spc="2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п</a:t>
            </a:r>
            <a:r>
              <a:rPr sz="2300" b="1" spc="-65" dirty="0">
                <a:latin typeface="Arial"/>
                <a:cs typeface="Arial"/>
              </a:rPr>
              <a:t>о</a:t>
            </a:r>
            <a:r>
              <a:rPr sz="2300" b="1" spc="-35" dirty="0">
                <a:latin typeface="Arial"/>
                <a:cs typeface="Arial"/>
              </a:rPr>
              <a:t>л</a:t>
            </a:r>
            <a:r>
              <a:rPr sz="2300" b="1" spc="-40" dirty="0">
                <a:latin typeface="Arial"/>
                <a:cs typeface="Arial"/>
              </a:rPr>
              <a:t>ож</a:t>
            </a:r>
            <a:r>
              <a:rPr sz="2300" b="1" dirty="0">
                <a:latin typeface="Arial"/>
                <a:cs typeface="Arial"/>
              </a:rPr>
              <a:t>ении в</a:t>
            </a:r>
            <a:r>
              <a:rPr sz="2300" b="1" spc="-5" dirty="0">
                <a:latin typeface="Arial"/>
                <a:cs typeface="Arial"/>
              </a:rPr>
              <a:t> о</a:t>
            </a:r>
            <a:r>
              <a:rPr sz="2300" b="1" dirty="0">
                <a:latin typeface="Arial"/>
                <a:cs typeface="Arial"/>
              </a:rPr>
              <a:t>к</a:t>
            </a:r>
            <a:r>
              <a:rPr sz="2300" b="1" spc="-40" dirty="0">
                <a:latin typeface="Arial"/>
                <a:cs typeface="Arial"/>
              </a:rPr>
              <a:t>р</a:t>
            </a:r>
            <a:r>
              <a:rPr sz="2300" b="1" spc="-10" dirty="0">
                <a:latin typeface="Arial"/>
                <a:cs typeface="Arial"/>
              </a:rPr>
              <a:t>у</a:t>
            </a:r>
            <a:r>
              <a:rPr sz="2300" b="1" spc="-40" dirty="0">
                <a:latin typeface="Arial"/>
                <a:cs typeface="Arial"/>
              </a:rPr>
              <a:t>ж</a:t>
            </a:r>
            <a:r>
              <a:rPr sz="2300" b="1" dirty="0">
                <a:latin typeface="Arial"/>
                <a:cs typeface="Arial"/>
              </a:rPr>
              <a:t>ении</a:t>
            </a:r>
            <a:r>
              <a:rPr sz="2300" b="1" spc="-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ш</a:t>
            </a:r>
            <a:r>
              <a:rPr sz="2300" b="1" spc="-35" dirty="0">
                <a:latin typeface="Arial"/>
                <a:cs typeface="Arial"/>
              </a:rPr>
              <a:t>е</a:t>
            </a:r>
            <a:r>
              <a:rPr sz="2300" b="1" dirty="0">
                <a:latin typeface="Arial"/>
                <a:cs typeface="Arial"/>
              </a:rPr>
              <a:t>с</a:t>
            </a:r>
            <a:r>
              <a:rPr sz="2300" b="1" spc="-50" dirty="0">
                <a:latin typeface="Arial"/>
                <a:cs typeface="Arial"/>
              </a:rPr>
              <a:t>т</a:t>
            </a:r>
            <a:r>
              <a:rPr sz="2300" b="1" dirty="0">
                <a:latin typeface="Arial"/>
                <a:cs typeface="Arial"/>
              </a:rPr>
              <a:t>и</a:t>
            </a:r>
            <a:r>
              <a:rPr sz="2300" b="1" spc="20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О</a:t>
            </a:r>
            <a:r>
              <a:rPr sz="2250" b="1" spc="15" baseline="25925" dirty="0">
                <a:latin typeface="Arial"/>
                <a:cs typeface="Arial"/>
              </a:rPr>
              <a:t>2-</a:t>
            </a:r>
            <a:endParaRPr sz="2250" baseline="25925" dirty="0">
              <a:latin typeface="Arial"/>
              <a:cs typeface="Arial"/>
            </a:endParaRPr>
          </a:p>
          <a:p>
            <a:pPr marL="12700" marR="5080">
              <a:lnSpc>
                <a:spcPct val="121700"/>
              </a:lnSpc>
              <a:buFont typeface="Arial"/>
              <a:buAutoNum type="arabicPlain"/>
              <a:tabLst>
                <a:tab pos="255270" algn="l"/>
              </a:tabLst>
            </a:pPr>
            <a:r>
              <a:rPr sz="2300" b="1" dirty="0">
                <a:latin typeface="Arial"/>
                <a:cs typeface="Arial"/>
              </a:rPr>
              <a:t>–</a:t>
            </a:r>
            <a:r>
              <a:rPr sz="2300" b="1" spc="-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ка</a:t>
            </a:r>
            <a:r>
              <a:rPr sz="2300" b="1" spc="-50" dirty="0">
                <a:latin typeface="Arial"/>
                <a:cs typeface="Arial"/>
              </a:rPr>
              <a:t>т</a:t>
            </a:r>
            <a:r>
              <a:rPr sz="2300" b="1" dirty="0">
                <a:latin typeface="Arial"/>
                <a:cs typeface="Arial"/>
              </a:rPr>
              <a:t>и</a:t>
            </a:r>
            <a:r>
              <a:rPr sz="2300" b="1" spc="-5" dirty="0">
                <a:latin typeface="Arial"/>
                <a:cs typeface="Arial"/>
              </a:rPr>
              <a:t>о</a:t>
            </a:r>
            <a:r>
              <a:rPr sz="2300" b="1" dirty="0">
                <a:latin typeface="Arial"/>
                <a:cs typeface="Arial"/>
              </a:rPr>
              <a:t>н</a:t>
            </a:r>
            <a:r>
              <a:rPr sz="2300" b="1" spc="20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в</a:t>
            </a:r>
            <a:r>
              <a:rPr sz="2300" b="1" spc="-5" dirty="0">
                <a:latin typeface="Arial"/>
                <a:cs typeface="Arial"/>
              </a:rPr>
              <a:t> </a:t>
            </a:r>
            <a:r>
              <a:rPr sz="2300" b="1" spc="-50" dirty="0">
                <a:latin typeface="Arial"/>
                <a:cs typeface="Arial"/>
              </a:rPr>
              <a:t>т</a:t>
            </a:r>
            <a:r>
              <a:rPr sz="2300" b="1" spc="-25" dirty="0">
                <a:latin typeface="Arial"/>
                <a:cs typeface="Arial"/>
              </a:rPr>
              <a:t>е</a:t>
            </a:r>
            <a:r>
              <a:rPr sz="2300" b="1" spc="-40" dirty="0">
                <a:latin typeface="Arial"/>
                <a:cs typeface="Arial"/>
              </a:rPr>
              <a:t>т</a:t>
            </a:r>
            <a:r>
              <a:rPr sz="2300" b="1" spc="-5" dirty="0">
                <a:latin typeface="Arial"/>
                <a:cs typeface="Arial"/>
              </a:rPr>
              <a:t>р</a:t>
            </a:r>
            <a:r>
              <a:rPr sz="2300" b="1" dirty="0">
                <a:latin typeface="Arial"/>
                <a:cs typeface="Arial"/>
              </a:rPr>
              <a:t>а</a:t>
            </a:r>
            <a:r>
              <a:rPr sz="2300" b="1" spc="-40" dirty="0">
                <a:latin typeface="Arial"/>
                <a:cs typeface="Arial"/>
              </a:rPr>
              <a:t>э</a:t>
            </a:r>
            <a:r>
              <a:rPr sz="2300" b="1" dirty="0">
                <a:latin typeface="Arial"/>
                <a:cs typeface="Arial"/>
              </a:rPr>
              <a:t>д</a:t>
            </a:r>
            <a:r>
              <a:rPr sz="2300" b="1" spc="-5" dirty="0">
                <a:latin typeface="Arial"/>
                <a:cs typeface="Arial"/>
              </a:rPr>
              <a:t>р</a:t>
            </a:r>
            <a:r>
              <a:rPr sz="2300" b="1" dirty="0">
                <a:latin typeface="Arial"/>
                <a:cs typeface="Arial"/>
              </a:rPr>
              <a:t>.</a:t>
            </a:r>
            <a:r>
              <a:rPr sz="2300" b="1" spc="40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П</a:t>
            </a:r>
            <a:r>
              <a:rPr sz="2300" b="1" spc="-65" dirty="0">
                <a:latin typeface="Arial"/>
                <a:cs typeface="Arial"/>
              </a:rPr>
              <a:t>о</a:t>
            </a:r>
            <a:r>
              <a:rPr sz="2300" b="1" spc="-35" dirty="0">
                <a:latin typeface="Arial"/>
                <a:cs typeface="Arial"/>
              </a:rPr>
              <a:t>л</a:t>
            </a:r>
            <a:r>
              <a:rPr sz="2300" b="1" spc="-40" dirty="0">
                <a:latin typeface="Arial"/>
                <a:cs typeface="Arial"/>
              </a:rPr>
              <a:t>ож</a:t>
            </a:r>
            <a:r>
              <a:rPr sz="2300" b="1" dirty="0">
                <a:latin typeface="Arial"/>
                <a:cs typeface="Arial"/>
              </a:rPr>
              <a:t>ен</a:t>
            </a:r>
            <a:r>
              <a:rPr sz="2300" b="1" spc="-5" dirty="0">
                <a:latin typeface="Arial"/>
                <a:cs typeface="Arial"/>
              </a:rPr>
              <a:t>и</a:t>
            </a:r>
            <a:r>
              <a:rPr sz="2300" b="1" dirty="0">
                <a:latin typeface="Arial"/>
                <a:cs typeface="Arial"/>
              </a:rPr>
              <a:t>и в</a:t>
            </a:r>
            <a:r>
              <a:rPr sz="2300" b="1" spc="-5" dirty="0">
                <a:latin typeface="Arial"/>
                <a:cs typeface="Arial"/>
              </a:rPr>
              <a:t> о</a:t>
            </a:r>
            <a:r>
              <a:rPr sz="2300" b="1" dirty="0">
                <a:latin typeface="Arial"/>
                <a:cs typeface="Arial"/>
              </a:rPr>
              <a:t>к</a:t>
            </a:r>
            <a:r>
              <a:rPr sz="2300" b="1" spc="-40" dirty="0">
                <a:latin typeface="Arial"/>
                <a:cs typeface="Arial"/>
              </a:rPr>
              <a:t>р</a:t>
            </a:r>
            <a:r>
              <a:rPr sz="2300" b="1" spc="-10" dirty="0">
                <a:latin typeface="Arial"/>
                <a:cs typeface="Arial"/>
              </a:rPr>
              <a:t>у</a:t>
            </a:r>
            <a:r>
              <a:rPr sz="2300" b="1" spc="-40" dirty="0">
                <a:latin typeface="Arial"/>
                <a:cs typeface="Arial"/>
              </a:rPr>
              <a:t>ж</a:t>
            </a:r>
            <a:r>
              <a:rPr sz="2300" b="1" dirty="0">
                <a:latin typeface="Arial"/>
                <a:cs typeface="Arial"/>
              </a:rPr>
              <a:t>ении</a:t>
            </a:r>
            <a:r>
              <a:rPr sz="2300" b="1" spc="-5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ч</a:t>
            </a:r>
            <a:r>
              <a:rPr sz="2300" b="1" spc="-35" dirty="0">
                <a:latin typeface="Arial"/>
                <a:cs typeface="Arial"/>
              </a:rPr>
              <a:t>е</a:t>
            </a:r>
            <a:r>
              <a:rPr sz="2300" b="1" spc="-50" dirty="0">
                <a:latin typeface="Arial"/>
                <a:cs typeface="Arial"/>
              </a:rPr>
              <a:t>т</a:t>
            </a:r>
            <a:r>
              <a:rPr sz="2300" b="1" dirty="0">
                <a:latin typeface="Arial"/>
                <a:cs typeface="Arial"/>
              </a:rPr>
              <a:t>ы</a:t>
            </a:r>
            <a:r>
              <a:rPr sz="2300" b="1" spc="-5" dirty="0">
                <a:latin typeface="Arial"/>
                <a:cs typeface="Arial"/>
              </a:rPr>
              <a:t>р</a:t>
            </a:r>
            <a:r>
              <a:rPr sz="2300" b="1" spc="-35" dirty="0">
                <a:latin typeface="Arial"/>
                <a:cs typeface="Arial"/>
              </a:rPr>
              <a:t>е</a:t>
            </a:r>
            <a:r>
              <a:rPr sz="2300" b="1" dirty="0">
                <a:latin typeface="Arial"/>
                <a:cs typeface="Arial"/>
              </a:rPr>
              <a:t>х</a:t>
            </a:r>
            <a:r>
              <a:rPr sz="2300" b="1" spc="35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О</a:t>
            </a:r>
            <a:r>
              <a:rPr sz="2250" b="1" spc="15" baseline="25925" dirty="0">
                <a:latin typeface="Arial"/>
                <a:cs typeface="Arial"/>
              </a:rPr>
              <a:t>2-</a:t>
            </a:r>
            <a:endParaRPr sz="2250" baseline="25925" dirty="0">
              <a:latin typeface="Arial"/>
              <a:cs typeface="Arial"/>
            </a:endParaRPr>
          </a:p>
          <a:p>
            <a:pPr marL="254635" indent="-241935">
              <a:lnSpc>
                <a:spcPct val="100000"/>
              </a:lnSpc>
              <a:spcBef>
                <a:spcPts val="600"/>
              </a:spcBef>
              <a:buFont typeface="Arial"/>
              <a:buAutoNum type="arabicPlain"/>
              <a:tabLst>
                <a:tab pos="255270" algn="l"/>
              </a:tabLst>
            </a:pPr>
            <a:r>
              <a:rPr sz="2300" b="1" dirty="0">
                <a:latin typeface="Arial"/>
                <a:cs typeface="Arial"/>
              </a:rPr>
              <a:t>–</a:t>
            </a:r>
            <a:r>
              <a:rPr sz="2300" b="1" spc="-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и</a:t>
            </a:r>
            <a:r>
              <a:rPr sz="2300" b="1" spc="-5" dirty="0">
                <a:latin typeface="Arial"/>
                <a:cs typeface="Arial"/>
              </a:rPr>
              <a:t>о</a:t>
            </a:r>
            <a:r>
              <a:rPr sz="2300" b="1" dirty="0">
                <a:latin typeface="Arial"/>
                <a:cs typeface="Arial"/>
              </a:rPr>
              <a:t>н</a:t>
            </a:r>
            <a:r>
              <a:rPr sz="2300" b="1" spc="-20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к</a:t>
            </a:r>
            <a:r>
              <a:rPr sz="2300" b="1" spc="-5" dirty="0">
                <a:latin typeface="Arial"/>
                <a:cs typeface="Arial"/>
              </a:rPr>
              <a:t>и</a:t>
            </a:r>
            <a:r>
              <a:rPr sz="2300" b="1" dirty="0">
                <a:latin typeface="Arial"/>
                <a:cs typeface="Arial"/>
              </a:rPr>
              <a:t>с</a:t>
            </a:r>
            <a:r>
              <a:rPr sz="2300" b="1" spc="-35" dirty="0">
                <a:latin typeface="Arial"/>
                <a:cs typeface="Arial"/>
              </a:rPr>
              <a:t>л</a:t>
            </a:r>
            <a:r>
              <a:rPr sz="2300" b="1" spc="-5" dirty="0">
                <a:latin typeface="Arial"/>
                <a:cs typeface="Arial"/>
              </a:rPr>
              <a:t>ор</a:t>
            </a:r>
            <a:r>
              <a:rPr sz="2300" b="1" spc="-40" dirty="0">
                <a:latin typeface="Arial"/>
                <a:cs typeface="Arial"/>
              </a:rPr>
              <a:t>о</a:t>
            </a:r>
            <a:r>
              <a:rPr sz="2300" b="1" dirty="0">
                <a:latin typeface="Arial"/>
                <a:cs typeface="Arial"/>
              </a:rPr>
              <a:t>да</a:t>
            </a:r>
            <a:endParaRPr sz="2300" dirty="0">
              <a:latin typeface="Arial"/>
              <a:cs typeface="Arial"/>
            </a:endParaRPr>
          </a:p>
          <a:p>
            <a:pPr marL="12700">
              <a:lnSpc>
                <a:spcPts val="2380"/>
              </a:lnSpc>
              <a:spcBef>
                <a:spcPts val="610"/>
              </a:spcBef>
            </a:pPr>
            <a:r>
              <a:rPr sz="2000" b="1" spc="5" dirty="0">
                <a:latin typeface="Arial"/>
                <a:cs typeface="Arial"/>
              </a:rPr>
              <a:t>В</a:t>
            </a:r>
            <a:r>
              <a:rPr sz="2000" b="1" dirty="0">
                <a:latin typeface="Arial"/>
                <a:cs typeface="Arial"/>
              </a:rPr>
              <a:t>се</a:t>
            </a:r>
            <a:r>
              <a:rPr sz="2000" b="1" spc="-20" dirty="0">
                <a:latin typeface="Arial"/>
                <a:cs typeface="Arial"/>
              </a:rPr>
              <a:t>г</a:t>
            </a:r>
            <a:r>
              <a:rPr sz="2000" b="1" dirty="0">
                <a:latin typeface="Arial"/>
                <a:cs typeface="Arial"/>
              </a:rPr>
              <a:t>о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56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и</a:t>
            </a:r>
            <a:r>
              <a:rPr sz="2000" b="1" spc="-5" dirty="0">
                <a:latin typeface="Arial"/>
                <a:cs typeface="Arial"/>
              </a:rPr>
              <a:t>о</a:t>
            </a:r>
            <a:r>
              <a:rPr sz="2000" b="1" dirty="0">
                <a:latin typeface="Arial"/>
                <a:cs typeface="Arial"/>
              </a:rPr>
              <a:t>н</a:t>
            </a:r>
            <a:r>
              <a:rPr sz="2000" b="1" spc="-5" dirty="0">
                <a:latin typeface="Arial"/>
                <a:cs typeface="Arial"/>
              </a:rPr>
              <a:t>о</a:t>
            </a:r>
            <a:r>
              <a:rPr sz="2000" b="1" dirty="0">
                <a:latin typeface="Arial"/>
                <a:cs typeface="Arial"/>
              </a:rPr>
              <a:t>в: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8</a:t>
            </a:r>
            <a:r>
              <a:rPr sz="2000" b="1" spc="-5" dirty="0">
                <a:latin typeface="Arial"/>
                <a:cs typeface="Arial"/>
              </a:rPr>
              <a:t> M</a:t>
            </a:r>
            <a:r>
              <a:rPr sz="2000" b="1" dirty="0">
                <a:latin typeface="Arial"/>
                <a:cs typeface="Arial"/>
              </a:rPr>
              <a:t>e</a:t>
            </a:r>
            <a:r>
              <a:rPr sz="1950" b="1" spc="15" baseline="25641" dirty="0">
                <a:latin typeface="Arial"/>
                <a:cs typeface="Arial"/>
              </a:rPr>
              <a:t>2+</a:t>
            </a:r>
            <a:r>
              <a:rPr sz="2000" b="1" dirty="0">
                <a:latin typeface="Arial"/>
                <a:cs typeface="Arial"/>
              </a:rPr>
              <a:t>,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16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M</a:t>
            </a:r>
            <a:r>
              <a:rPr sz="2000" b="1" dirty="0">
                <a:latin typeface="Arial"/>
                <a:cs typeface="Arial"/>
              </a:rPr>
              <a:t>e</a:t>
            </a:r>
            <a:r>
              <a:rPr sz="1950" b="1" spc="15" baseline="25641" dirty="0">
                <a:latin typeface="Arial"/>
                <a:cs typeface="Arial"/>
              </a:rPr>
              <a:t>3+</a:t>
            </a:r>
            <a:r>
              <a:rPr sz="2000" b="1" dirty="0">
                <a:latin typeface="Arial"/>
                <a:cs typeface="Arial"/>
              </a:rPr>
              <a:t>,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32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</a:t>
            </a:r>
            <a:r>
              <a:rPr sz="1950" b="1" spc="15" baseline="25641" dirty="0">
                <a:latin typeface="Arial"/>
                <a:cs typeface="Arial"/>
              </a:rPr>
              <a:t>2-</a:t>
            </a:r>
            <a:endParaRPr sz="1950" baseline="25641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3728116"/>
            <a:ext cx="7669530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Но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рм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льн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я</a:t>
            </a:r>
            <a:r>
              <a:rPr sz="2400" b="1" spc="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шпин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е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ль:</a:t>
            </a:r>
            <a:endParaRPr sz="240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433070" algn="just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8 M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spc="-15" baseline="24305" dirty="0">
                <a:latin typeface="Arial"/>
                <a:cs typeface="Arial"/>
              </a:rPr>
              <a:t>2+</a:t>
            </a:r>
            <a:r>
              <a:rPr sz="2400" b="1" spc="322" baseline="2430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-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spc="-40" dirty="0">
                <a:latin typeface="Arial"/>
                <a:cs typeface="Arial"/>
              </a:rPr>
              <a:t>е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spc="-5" dirty="0">
                <a:latin typeface="Arial"/>
                <a:cs typeface="Arial"/>
              </a:rPr>
              <a:t>р</a:t>
            </a:r>
            <a:r>
              <a:rPr sz="2400" b="1" spc="5" dirty="0">
                <a:latin typeface="Arial"/>
                <a:cs typeface="Arial"/>
              </a:rPr>
              <a:t>а</a:t>
            </a:r>
            <a:r>
              <a:rPr sz="2400" b="1" spc="-45" dirty="0">
                <a:latin typeface="Arial"/>
                <a:cs typeface="Arial"/>
              </a:rPr>
              <a:t>э</a:t>
            </a:r>
            <a:r>
              <a:rPr sz="2400" b="1" dirty="0">
                <a:latin typeface="Arial"/>
                <a:cs typeface="Arial"/>
              </a:rPr>
              <a:t>д</a:t>
            </a:r>
            <a:r>
              <a:rPr sz="2400" b="1" spc="-5" dirty="0">
                <a:latin typeface="Arial"/>
                <a:cs typeface="Arial"/>
              </a:rPr>
              <a:t>р</a:t>
            </a:r>
            <a:r>
              <a:rPr sz="2400" b="1" dirty="0">
                <a:latin typeface="Arial"/>
                <a:cs typeface="Arial"/>
              </a:rPr>
              <a:t>и</a:t>
            </a:r>
            <a:r>
              <a:rPr sz="2400" b="1" spc="-5" dirty="0">
                <a:latin typeface="Arial"/>
                <a:cs typeface="Arial"/>
              </a:rPr>
              <a:t>ч</a:t>
            </a:r>
            <a:r>
              <a:rPr sz="2400" b="1" spc="-30" dirty="0">
                <a:latin typeface="Arial"/>
                <a:cs typeface="Arial"/>
              </a:rPr>
              <a:t>е</a:t>
            </a:r>
            <a:r>
              <a:rPr sz="2400" b="1" spc="-5" dirty="0">
                <a:latin typeface="Arial"/>
                <a:cs typeface="Arial"/>
              </a:rPr>
              <a:t>с</a:t>
            </a:r>
            <a:r>
              <a:rPr sz="2400" b="1" spc="-40" dirty="0">
                <a:latin typeface="Arial"/>
                <a:cs typeface="Arial"/>
              </a:rPr>
              <a:t>к</a:t>
            </a:r>
            <a:r>
              <a:rPr sz="2400" b="1" spc="-5" dirty="0">
                <a:latin typeface="Arial"/>
                <a:cs typeface="Arial"/>
              </a:rPr>
              <a:t>о</a:t>
            </a:r>
            <a:r>
              <a:rPr sz="2400" b="1" dirty="0">
                <a:latin typeface="Arial"/>
                <a:cs typeface="Arial"/>
              </a:rPr>
              <a:t>е</a:t>
            </a:r>
            <a:r>
              <a:rPr sz="2400" b="1" spc="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п</a:t>
            </a:r>
            <a:r>
              <a:rPr sz="2400" b="1" spc="-65" dirty="0">
                <a:latin typeface="Arial"/>
                <a:cs typeface="Arial"/>
              </a:rPr>
              <a:t>о</a:t>
            </a:r>
            <a:r>
              <a:rPr sz="2400" b="1" spc="-40" dirty="0">
                <a:latin typeface="Arial"/>
                <a:cs typeface="Arial"/>
              </a:rPr>
              <a:t>ло</a:t>
            </a:r>
            <a:r>
              <a:rPr sz="2400" b="1" spc="-35" dirty="0">
                <a:latin typeface="Arial"/>
                <a:cs typeface="Arial"/>
              </a:rPr>
              <a:t>ж</a:t>
            </a:r>
            <a:r>
              <a:rPr sz="2400" b="1" spc="-5" dirty="0">
                <a:latin typeface="Arial"/>
                <a:cs typeface="Arial"/>
              </a:rPr>
              <a:t>е</a:t>
            </a:r>
            <a:r>
              <a:rPr sz="2400" b="1" dirty="0">
                <a:latin typeface="Arial"/>
                <a:cs typeface="Arial"/>
              </a:rPr>
              <a:t>ние</a:t>
            </a:r>
            <a:endParaRPr sz="2400" dirty="0">
              <a:latin typeface="Arial"/>
              <a:cs typeface="Arial"/>
            </a:endParaRPr>
          </a:p>
          <a:p>
            <a:pPr marL="12700" marR="1207135" indent="252729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1</a:t>
            </a:r>
            <a:r>
              <a:rPr sz="2400" b="1" dirty="0">
                <a:latin typeface="Arial"/>
                <a:cs typeface="Arial"/>
              </a:rPr>
              <a:t>6 M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spc="-15" baseline="24305" dirty="0">
                <a:latin typeface="Arial"/>
                <a:cs typeface="Arial"/>
              </a:rPr>
              <a:t>3+</a:t>
            </a:r>
            <a:r>
              <a:rPr sz="2400" b="1" spc="322" baseline="2430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-</a:t>
            </a:r>
            <a:r>
              <a:rPr sz="2400" b="1" spc="-5" dirty="0">
                <a:latin typeface="Arial"/>
                <a:cs typeface="Arial"/>
              </a:rPr>
              <a:t> о</a:t>
            </a:r>
            <a:r>
              <a:rPr sz="2400" b="1" dirty="0">
                <a:latin typeface="Arial"/>
                <a:cs typeface="Arial"/>
              </a:rPr>
              <a:t>к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spc="-5" dirty="0">
                <a:latin typeface="Arial"/>
                <a:cs typeface="Arial"/>
              </a:rPr>
              <a:t>а</a:t>
            </a:r>
            <a:r>
              <a:rPr sz="2400" b="1" spc="-45" dirty="0">
                <a:latin typeface="Arial"/>
                <a:cs typeface="Arial"/>
              </a:rPr>
              <a:t>э</a:t>
            </a:r>
            <a:r>
              <a:rPr sz="2400" b="1" dirty="0">
                <a:latin typeface="Arial"/>
                <a:cs typeface="Arial"/>
              </a:rPr>
              <a:t>д</a:t>
            </a:r>
            <a:r>
              <a:rPr sz="2400" b="1" spc="-5" dirty="0">
                <a:latin typeface="Arial"/>
                <a:cs typeface="Arial"/>
              </a:rPr>
              <a:t>р</a:t>
            </a:r>
            <a:r>
              <a:rPr sz="2400" b="1" dirty="0">
                <a:latin typeface="Arial"/>
                <a:cs typeface="Arial"/>
              </a:rPr>
              <a:t>и</a:t>
            </a:r>
            <a:r>
              <a:rPr sz="2400" b="1" spc="-5" dirty="0">
                <a:latin typeface="Arial"/>
                <a:cs typeface="Arial"/>
              </a:rPr>
              <a:t>ч</a:t>
            </a:r>
            <a:r>
              <a:rPr sz="2400" b="1" spc="-40" dirty="0">
                <a:latin typeface="Arial"/>
                <a:cs typeface="Arial"/>
              </a:rPr>
              <a:t>е</a:t>
            </a:r>
            <a:r>
              <a:rPr sz="2400" b="1" spc="-5" dirty="0">
                <a:latin typeface="Arial"/>
                <a:cs typeface="Arial"/>
              </a:rPr>
              <a:t>с</a:t>
            </a:r>
            <a:r>
              <a:rPr sz="2400" b="1" spc="-40" dirty="0">
                <a:latin typeface="Arial"/>
                <a:cs typeface="Arial"/>
              </a:rPr>
              <a:t>к</a:t>
            </a:r>
            <a:r>
              <a:rPr sz="2400" b="1" spc="-5" dirty="0">
                <a:latin typeface="Arial"/>
                <a:cs typeface="Arial"/>
              </a:rPr>
              <a:t>о</a:t>
            </a:r>
            <a:r>
              <a:rPr sz="2400" b="1" dirty="0">
                <a:latin typeface="Arial"/>
                <a:cs typeface="Arial"/>
              </a:rPr>
              <a:t>е</a:t>
            </a:r>
            <a:r>
              <a:rPr sz="2400" b="1" spc="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п</a:t>
            </a:r>
            <a:r>
              <a:rPr sz="2400" b="1" spc="-65" dirty="0">
                <a:latin typeface="Arial"/>
                <a:cs typeface="Arial"/>
              </a:rPr>
              <a:t>о</a:t>
            </a:r>
            <a:r>
              <a:rPr sz="2400" b="1" spc="-40" dirty="0">
                <a:latin typeface="Arial"/>
                <a:cs typeface="Arial"/>
              </a:rPr>
              <a:t>ло</a:t>
            </a:r>
            <a:r>
              <a:rPr sz="2400" b="1" spc="-35" dirty="0">
                <a:latin typeface="Arial"/>
                <a:cs typeface="Arial"/>
              </a:rPr>
              <a:t>ж</a:t>
            </a:r>
            <a:r>
              <a:rPr sz="2400" b="1" spc="-5" dirty="0">
                <a:latin typeface="Arial"/>
                <a:cs typeface="Arial"/>
              </a:rPr>
              <a:t>е</a:t>
            </a:r>
            <a:r>
              <a:rPr sz="2400" b="1" dirty="0">
                <a:latin typeface="Arial"/>
                <a:cs typeface="Arial"/>
              </a:rPr>
              <a:t>ние 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Об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ра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щ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е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нн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я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(ин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в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е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р</a:t>
            </a:r>
            <a:r>
              <a:rPr sz="2400" b="1" spc="-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и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ро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в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нн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я)</a:t>
            </a:r>
            <a:r>
              <a:rPr sz="2400" b="1" spc="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шпин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е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ль:</a:t>
            </a:r>
            <a:endParaRPr sz="240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433070" marR="1741170" algn="just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8 M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spc="-15" baseline="24305" dirty="0">
                <a:latin typeface="Arial"/>
                <a:cs typeface="Arial"/>
              </a:rPr>
              <a:t>2+</a:t>
            </a:r>
            <a:r>
              <a:rPr sz="2400" b="1" spc="322" baseline="2430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-</a:t>
            </a:r>
            <a:r>
              <a:rPr sz="2400" b="1" spc="-5" dirty="0">
                <a:latin typeface="Arial"/>
                <a:cs typeface="Arial"/>
              </a:rPr>
              <a:t> о</a:t>
            </a:r>
            <a:r>
              <a:rPr sz="2400" b="1" dirty="0">
                <a:latin typeface="Arial"/>
                <a:cs typeface="Arial"/>
              </a:rPr>
              <a:t>к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spc="-5" dirty="0">
                <a:latin typeface="Arial"/>
                <a:cs typeface="Arial"/>
              </a:rPr>
              <a:t>а</a:t>
            </a:r>
            <a:r>
              <a:rPr sz="2400" b="1" spc="-45" dirty="0">
                <a:latin typeface="Arial"/>
                <a:cs typeface="Arial"/>
              </a:rPr>
              <a:t>э</a:t>
            </a:r>
            <a:r>
              <a:rPr sz="2400" b="1" dirty="0">
                <a:latin typeface="Arial"/>
                <a:cs typeface="Arial"/>
              </a:rPr>
              <a:t>д</a:t>
            </a:r>
            <a:r>
              <a:rPr sz="2400" b="1" spc="-5" dirty="0">
                <a:latin typeface="Arial"/>
                <a:cs typeface="Arial"/>
              </a:rPr>
              <a:t>р</a:t>
            </a:r>
            <a:r>
              <a:rPr sz="2400" b="1" dirty="0">
                <a:latin typeface="Arial"/>
                <a:cs typeface="Arial"/>
              </a:rPr>
              <a:t>и</a:t>
            </a:r>
            <a:r>
              <a:rPr sz="2400" b="1" spc="-5" dirty="0">
                <a:latin typeface="Arial"/>
                <a:cs typeface="Arial"/>
              </a:rPr>
              <a:t>ч</a:t>
            </a:r>
            <a:r>
              <a:rPr sz="2400" b="1" spc="-40" dirty="0">
                <a:latin typeface="Arial"/>
                <a:cs typeface="Arial"/>
              </a:rPr>
              <a:t>е</a:t>
            </a:r>
            <a:r>
              <a:rPr sz="2400" b="1" spc="-5" dirty="0">
                <a:latin typeface="Arial"/>
                <a:cs typeface="Arial"/>
              </a:rPr>
              <a:t>с</a:t>
            </a:r>
            <a:r>
              <a:rPr sz="2400" b="1" spc="-40" dirty="0">
                <a:latin typeface="Arial"/>
                <a:cs typeface="Arial"/>
              </a:rPr>
              <a:t>к</a:t>
            </a:r>
            <a:r>
              <a:rPr sz="2400" b="1" spc="-5" dirty="0">
                <a:latin typeface="Arial"/>
                <a:cs typeface="Arial"/>
              </a:rPr>
              <a:t>о</a:t>
            </a:r>
            <a:r>
              <a:rPr sz="2400" b="1" dirty="0">
                <a:latin typeface="Arial"/>
                <a:cs typeface="Arial"/>
              </a:rPr>
              <a:t>е</a:t>
            </a:r>
            <a:r>
              <a:rPr sz="2400" b="1" spc="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п</a:t>
            </a:r>
            <a:r>
              <a:rPr sz="2400" b="1" spc="-65" dirty="0">
                <a:latin typeface="Arial"/>
                <a:cs typeface="Arial"/>
              </a:rPr>
              <a:t>о</a:t>
            </a:r>
            <a:r>
              <a:rPr sz="2400" b="1" spc="-40" dirty="0">
                <a:latin typeface="Arial"/>
                <a:cs typeface="Arial"/>
              </a:rPr>
              <a:t>ло</a:t>
            </a:r>
            <a:r>
              <a:rPr sz="2400" b="1" spc="-35" dirty="0">
                <a:latin typeface="Arial"/>
                <a:cs typeface="Arial"/>
              </a:rPr>
              <a:t>ж</a:t>
            </a:r>
            <a:r>
              <a:rPr sz="2400" b="1" spc="-5" dirty="0">
                <a:latin typeface="Arial"/>
                <a:cs typeface="Arial"/>
              </a:rPr>
              <a:t>е</a:t>
            </a:r>
            <a:r>
              <a:rPr sz="2400" b="1" dirty="0">
                <a:latin typeface="Arial"/>
                <a:cs typeface="Arial"/>
              </a:rPr>
              <a:t>ние 8 M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spc="-15" baseline="24305" dirty="0">
                <a:latin typeface="Arial"/>
                <a:cs typeface="Arial"/>
              </a:rPr>
              <a:t>3+</a:t>
            </a:r>
            <a:r>
              <a:rPr sz="2400" b="1" spc="322" baseline="2430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-</a:t>
            </a:r>
            <a:r>
              <a:rPr sz="2400" b="1" spc="-5" dirty="0">
                <a:latin typeface="Arial"/>
                <a:cs typeface="Arial"/>
              </a:rPr>
              <a:t> о</a:t>
            </a:r>
            <a:r>
              <a:rPr sz="2400" b="1" dirty="0">
                <a:latin typeface="Arial"/>
                <a:cs typeface="Arial"/>
              </a:rPr>
              <a:t>к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spc="-5" dirty="0">
                <a:latin typeface="Arial"/>
                <a:cs typeface="Arial"/>
              </a:rPr>
              <a:t>а</a:t>
            </a:r>
            <a:r>
              <a:rPr sz="2400" b="1" spc="-45" dirty="0">
                <a:latin typeface="Arial"/>
                <a:cs typeface="Arial"/>
              </a:rPr>
              <a:t>э</a:t>
            </a:r>
            <a:r>
              <a:rPr sz="2400" b="1" dirty="0">
                <a:latin typeface="Arial"/>
                <a:cs typeface="Arial"/>
              </a:rPr>
              <a:t>д</a:t>
            </a:r>
            <a:r>
              <a:rPr sz="2400" b="1" spc="-5" dirty="0">
                <a:latin typeface="Arial"/>
                <a:cs typeface="Arial"/>
              </a:rPr>
              <a:t>р</a:t>
            </a:r>
            <a:r>
              <a:rPr sz="2400" b="1" dirty="0">
                <a:latin typeface="Arial"/>
                <a:cs typeface="Arial"/>
              </a:rPr>
              <a:t>и</a:t>
            </a:r>
            <a:r>
              <a:rPr sz="2400" b="1" spc="-5" dirty="0">
                <a:latin typeface="Arial"/>
                <a:cs typeface="Arial"/>
              </a:rPr>
              <a:t>ч</a:t>
            </a:r>
            <a:r>
              <a:rPr sz="2400" b="1" spc="-40" dirty="0">
                <a:latin typeface="Arial"/>
                <a:cs typeface="Arial"/>
              </a:rPr>
              <a:t>е</a:t>
            </a:r>
            <a:r>
              <a:rPr sz="2400" b="1" spc="-5" dirty="0">
                <a:latin typeface="Arial"/>
                <a:cs typeface="Arial"/>
              </a:rPr>
              <a:t>с</a:t>
            </a:r>
            <a:r>
              <a:rPr sz="2400" b="1" spc="-40" dirty="0">
                <a:latin typeface="Arial"/>
                <a:cs typeface="Arial"/>
              </a:rPr>
              <a:t>к</a:t>
            </a:r>
            <a:r>
              <a:rPr sz="2400" b="1" spc="-5" dirty="0">
                <a:latin typeface="Arial"/>
                <a:cs typeface="Arial"/>
              </a:rPr>
              <a:t>о</a:t>
            </a:r>
            <a:r>
              <a:rPr sz="2400" b="1" dirty="0">
                <a:latin typeface="Arial"/>
                <a:cs typeface="Arial"/>
              </a:rPr>
              <a:t>е</a:t>
            </a:r>
            <a:r>
              <a:rPr sz="2400" b="1" spc="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п</a:t>
            </a:r>
            <a:r>
              <a:rPr sz="2400" b="1" spc="-65" dirty="0">
                <a:latin typeface="Arial"/>
                <a:cs typeface="Arial"/>
              </a:rPr>
              <a:t>о</a:t>
            </a:r>
            <a:r>
              <a:rPr sz="2400" b="1" spc="-40" dirty="0">
                <a:latin typeface="Arial"/>
                <a:cs typeface="Arial"/>
              </a:rPr>
              <a:t>ло</a:t>
            </a:r>
            <a:r>
              <a:rPr sz="2400" b="1" spc="-35" dirty="0">
                <a:latin typeface="Arial"/>
                <a:cs typeface="Arial"/>
              </a:rPr>
              <a:t>ж</a:t>
            </a:r>
            <a:r>
              <a:rPr sz="2400" b="1" spc="-5" dirty="0">
                <a:latin typeface="Arial"/>
                <a:cs typeface="Arial"/>
              </a:rPr>
              <a:t>е</a:t>
            </a:r>
            <a:r>
              <a:rPr sz="2400" b="1" dirty="0">
                <a:latin typeface="Arial"/>
                <a:cs typeface="Arial"/>
              </a:rPr>
              <a:t>ние 8 M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spc="-15" baseline="24305" dirty="0">
                <a:latin typeface="Arial"/>
                <a:cs typeface="Arial"/>
              </a:rPr>
              <a:t>3+</a:t>
            </a:r>
            <a:r>
              <a:rPr sz="2400" b="1" spc="322" baseline="2430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-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spc="-40" dirty="0">
                <a:latin typeface="Arial"/>
                <a:cs typeface="Arial"/>
              </a:rPr>
              <a:t>е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spc="-5" dirty="0">
                <a:latin typeface="Arial"/>
                <a:cs typeface="Arial"/>
              </a:rPr>
              <a:t>р</a:t>
            </a:r>
            <a:r>
              <a:rPr sz="2400" b="1" spc="5" dirty="0">
                <a:latin typeface="Arial"/>
                <a:cs typeface="Arial"/>
              </a:rPr>
              <a:t>а</a:t>
            </a:r>
            <a:r>
              <a:rPr sz="2400" b="1" spc="-45" dirty="0">
                <a:latin typeface="Arial"/>
                <a:cs typeface="Arial"/>
              </a:rPr>
              <a:t>э</a:t>
            </a:r>
            <a:r>
              <a:rPr sz="2400" b="1" dirty="0">
                <a:latin typeface="Arial"/>
                <a:cs typeface="Arial"/>
              </a:rPr>
              <a:t>д</a:t>
            </a:r>
            <a:r>
              <a:rPr sz="2400" b="1" spc="-5" dirty="0">
                <a:latin typeface="Arial"/>
                <a:cs typeface="Arial"/>
              </a:rPr>
              <a:t>р</a:t>
            </a:r>
            <a:r>
              <a:rPr sz="2400" b="1" dirty="0">
                <a:latin typeface="Arial"/>
                <a:cs typeface="Arial"/>
              </a:rPr>
              <a:t>и</a:t>
            </a:r>
            <a:r>
              <a:rPr sz="2400" b="1" spc="-5" dirty="0">
                <a:latin typeface="Arial"/>
                <a:cs typeface="Arial"/>
              </a:rPr>
              <a:t>ч</a:t>
            </a:r>
            <a:r>
              <a:rPr sz="2400" b="1" spc="-30" dirty="0">
                <a:latin typeface="Arial"/>
                <a:cs typeface="Arial"/>
              </a:rPr>
              <a:t>е</a:t>
            </a:r>
            <a:r>
              <a:rPr sz="2400" b="1" spc="-5" dirty="0">
                <a:latin typeface="Arial"/>
                <a:cs typeface="Arial"/>
              </a:rPr>
              <a:t>с</a:t>
            </a:r>
            <a:r>
              <a:rPr sz="2400" b="1" spc="-40" dirty="0">
                <a:latin typeface="Arial"/>
                <a:cs typeface="Arial"/>
              </a:rPr>
              <a:t>к</a:t>
            </a:r>
            <a:r>
              <a:rPr sz="2400" b="1" spc="-5" dirty="0">
                <a:latin typeface="Arial"/>
                <a:cs typeface="Arial"/>
              </a:rPr>
              <a:t>о</a:t>
            </a:r>
            <a:r>
              <a:rPr sz="2400" b="1" dirty="0">
                <a:latin typeface="Arial"/>
                <a:cs typeface="Arial"/>
              </a:rPr>
              <a:t>е</a:t>
            </a:r>
            <a:r>
              <a:rPr sz="2400" b="1" spc="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п</a:t>
            </a:r>
            <a:r>
              <a:rPr sz="2400" b="1" spc="-65" dirty="0">
                <a:latin typeface="Arial"/>
                <a:cs typeface="Arial"/>
              </a:rPr>
              <a:t>о</a:t>
            </a:r>
            <a:r>
              <a:rPr sz="2400" b="1" spc="-40" dirty="0">
                <a:latin typeface="Arial"/>
                <a:cs typeface="Arial"/>
              </a:rPr>
              <a:t>ло</a:t>
            </a:r>
            <a:r>
              <a:rPr sz="2400" b="1" spc="-35" dirty="0">
                <a:latin typeface="Arial"/>
                <a:cs typeface="Arial"/>
              </a:rPr>
              <a:t>ж</a:t>
            </a:r>
            <a:r>
              <a:rPr sz="2400" b="1" spc="-5" dirty="0">
                <a:latin typeface="Arial"/>
                <a:cs typeface="Arial"/>
              </a:rPr>
              <a:t>е</a:t>
            </a:r>
            <a:r>
              <a:rPr sz="2400" b="1" dirty="0">
                <a:latin typeface="Arial"/>
                <a:cs typeface="Arial"/>
              </a:rPr>
              <a:t>ние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С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м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е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ш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нн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я</a:t>
            </a:r>
            <a:r>
              <a:rPr sz="2400" b="1" spc="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шпин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е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ль</a:t>
            </a:r>
            <a:r>
              <a:rPr sz="2400" b="1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– не</a:t>
            </a:r>
            <a:r>
              <a:rPr sz="2400" b="1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м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е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е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е</a:t>
            </a:r>
            <a:r>
              <a:rPr sz="2400" b="1" spc="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д</a:t>
            </a:r>
            <a:r>
              <a:rPr sz="2400" b="1" spc="-60" dirty="0">
                <a:solidFill>
                  <a:srgbClr val="0070C0"/>
                </a:solidFill>
                <a:latin typeface="Arial"/>
                <a:cs typeface="Arial"/>
              </a:rPr>
              <a:t>в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у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х</a:t>
            </a:r>
            <a:r>
              <a:rPr sz="2400" b="1" spc="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р</a:t>
            </a:r>
            <a:r>
              <a:rPr sz="2400" b="1" spc="20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з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ных M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e</a:t>
            </a:r>
            <a:r>
              <a:rPr sz="2400" b="1" spc="-15" baseline="24305" dirty="0">
                <a:solidFill>
                  <a:srgbClr val="0070C0"/>
                </a:solidFill>
                <a:latin typeface="Arial"/>
                <a:cs typeface="Arial"/>
              </a:rPr>
              <a:t>2+</a:t>
            </a:r>
            <a:endParaRPr sz="2400" baseline="24305" dirty="0">
              <a:solidFill>
                <a:srgbClr val="0070C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2820923"/>
            <a:ext cx="9144000" cy="4037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1</a:t>
            </a:r>
            <a:r>
              <a:rPr sz="140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2063" y="83216"/>
            <a:ext cx="693864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Об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spc="20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spc="-65" dirty="0">
                <a:solidFill>
                  <a:srgbClr val="FF0000"/>
                </a:solidFill>
                <a:latin typeface="Arial"/>
                <a:cs typeface="Arial"/>
              </a:rPr>
              <a:t>з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ние 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аг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ни</a:t>
            </a:r>
            <a:r>
              <a:rPr sz="2400" b="1" spc="-25" dirty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spc="-45" dirty="0">
                <a:solidFill>
                  <a:srgbClr val="FF0000"/>
                </a:solidFill>
                <a:latin typeface="Arial"/>
                <a:cs typeface="Arial"/>
              </a:rPr>
              <a:t>г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мо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2400" b="1" spc="-25" dirty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24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шп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ли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4715" y="477012"/>
            <a:ext cx="3217163" cy="6141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72311" y="2060448"/>
            <a:ext cx="2336291" cy="6141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820923"/>
            <a:ext cx="9144000" cy="40370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739" y="1199213"/>
            <a:ext cx="8626475" cy="1691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0695">
              <a:lnSpc>
                <a:spcPct val="100000"/>
              </a:lnSpc>
              <a:tabLst>
                <a:tab pos="1362710" algn="l"/>
                <a:tab pos="2245360" algn="l"/>
              </a:tabLst>
            </a:pPr>
            <a:r>
              <a:rPr sz="2000" b="1" i="1" dirty="0">
                <a:latin typeface="Arial"/>
                <a:cs typeface="Arial"/>
              </a:rPr>
              <a:t>А	B	B</a:t>
            </a:r>
            <a:endParaRPr sz="2000" dirty="0">
              <a:latin typeface="Arial"/>
              <a:cs typeface="Arial"/>
            </a:endParaRPr>
          </a:p>
          <a:p>
            <a:pPr marL="407670">
              <a:lnSpc>
                <a:spcPct val="100000"/>
              </a:lnSpc>
              <a:spcBef>
                <a:spcPts val="994"/>
              </a:spcBef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2400" b="1" spc="-65" dirty="0">
                <a:solidFill>
                  <a:srgbClr val="FF0000"/>
                </a:solidFill>
                <a:latin typeface="Arial"/>
                <a:cs typeface="Arial"/>
              </a:rPr>
              <a:t>у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ар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ный</a:t>
            </a:r>
            <a:r>
              <a:rPr sz="2400" b="1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пин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вый</a:t>
            </a:r>
            <a:r>
              <a:rPr sz="24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мо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2400" b="1" spc="-25" dirty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С</a:t>
            </a:r>
            <a:r>
              <a:rPr sz="2400" b="1" dirty="0">
                <a:latin typeface="Arial"/>
                <a:cs typeface="Arial"/>
              </a:rPr>
              <a:t>пин</a:t>
            </a:r>
            <a:r>
              <a:rPr sz="2400" b="1" spc="-5" dirty="0">
                <a:latin typeface="Arial"/>
                <a:cs typeface="Arial"/>
              </a:rPr>
              <a:t>о</a:t>
            </a:r>
            <a:r>
              <a:rPr sz="2400" b="1" dirty="0">
                <a:latin typeface="Arial"/>
                <a:cs typeface="Arial"/>
              </a:rPr>
              <a:t>вые </a:t>
            </a:r>
            <a:r>
              <a:rPr sz="2400" b="1" spc="-40" dirty="0">
                <a:latin typeface="Arial"/>
                <a:cs typeface="Arial"/>
              </a:rPr>
              <a:t>мо</a:t>
            </a:r>
            <a:r>
              <a:rPr sz="2400" b="1" dirty="0">
                <a:latin typeface="Arial"/>
                <a:cs typeface="Arial"/>
              </a:rPr>
              <a:t>м</a:t>
            </a:r>
            <a:r>
              <a:rPr sz="2400" b="1" spc="-5" dirty="0">
                <a:latin typeface="Arial"/>
                <a:cs typeface="Arial"/>
              </a:rPr>
              <a:t>е</a:t>
            </a:r>
            <a:r>
              <a:rPr sz="2400" b="1" dirty="0">
                <a:latin typeface="Arial"/>
                <a:cs typeface="Arial"/>
              </a:rPr>
              <a:t>н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dirty="0">
                <a:latin typeface="Arial"/>
                <a:cs typeface="Arial"/>
              </a:rPr>
              <a:t>ы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и</a:t>
            </a:r>
            <a:r>
              <a:rPr sz="2400" b="1" spc="-5" dirty="0">
                <a:latin typeface="Arial"/>
                <a:cs typeface="Arial"/>
              </a:rPr>
              <a:t>о</a:t>
            </a:r>
            <a:r>
              <a:rPr sz="2400" b="1" dirty="0">
                <a:latin typeface="Arial"/>
                <a:cs typeface="Arial"/>
              </a:rPr>
              <a:t>н</a:t>
            </a:r>
            <a:r>
              <a:rPr sz="2400" b="1" spc="-5" dirty="0">
                <a:latin typeface="Arial"/>
                <a:cs typeface="Arial"/>
              </a:rPr>
              <a:t>о</a:t>
            </a:r>
            <a:r>
              <a:rPr sz="2400" b="1" dirty="0">
                <a:latin typeface="Arial"/>
                <a:cs typeface="Arial"/>
              </a:rPr>
              <a:t>в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п</a:t>
            </a:r>
            <a:r>
              <a:rPr sz="2400" b="1" spc="-5" dirty="0">
                <a:latin typeface="Arial"/>
                <a:cs typeface="Arial"/>
              </a:rPr>
              <a:t>ер</a:t>
            </a:r>
            <a:r>
              <a:rPr sz="2400" b="1" spc="-40" dirty="0">
                <a:latin typeface="Arial"/>
                <a:cs typeface="Arial"/>
              </a:rPr>
              <a:t>е</a:t>
            </a:r>
            <a:r>
              <a:rPr sz="2400" b="1" spc="-65" dirty="0">
                <a:latin typeface="Arial"/>
                <a:cs typeface="Arial"/>
              </a:rPr>
              <a:t>х</a:t>
            </a:r>
            <a:r>
              <a:rPr sz="2400" b="1" spc="-40" dirty="0">
                <a:latin typeface="Arial"/>
                <a:cs typeface="Arial"/>
              </a:rPr>
              <a:t>о</a:t>
            </a:r>
            <a:r>
              <a:rPr sz="2400" b="1" dirty="0">
                <a:latin typeface="Arial"/>
                <a:cs typeface="Arial"/>
              </a:rPr>
              <a:t>дных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65" dirty="0">
                <a:latin typeface="Arial"/>
                <a:cs typeface="Arial"/>
              </a:rPr>
              <a:t>э</a:t>
            </a:r>
            <a:r>
              <a:rPr sz="2400" b="1" spc="-40" dirty="0">
                <a:latin typeface="Arial"/>
                <a:cs typeface="Arial"/>
              </a:rPr>
              <a:t>ле</a:t>
            </a:r>
            <a:r>
              <a:rPr sz="2400" b="1" dirty="0">
                <a:latin typeface="Arial"/>
                <a:cs typeface="Arial"/>
              </a:rPr>
              <a:t>м</a:t>
            </a:r>
            <a:r>
              <a:rPr sz="2400" b="1" spc="-5" dirty="0">
                <a:latin typeface="Arial"/>
                <a:cs typeface="Arial"/>
              </a:rPr>
              <a:t>е</a:t>
            </a:r>
            <a:r>
              <a:rPr sz="2400" b="1" dirty="0">
                <a:latin typeface="Arial"/>
                <a:cs typeface="Arial"/>
              </a:rPr>
              <a:t>н</a:t>
            </a:r>
            <a:r>
              <a:rPr sz="2400" b="1" spc="-60" dirty="0">
                <a:latin typeface="Arial"/>
                <a:cs typeface="Arial"/>
              </a:rPr>
              <a:t>т</a:t>
            </a:r>
            <a:r>
              <a:rPr sz="2400" b="1" spc="-5" dirty="0">
                <a:latin typeface="Arial"/>
                <a:cs typeface="Arial"/>
              </a:rPr>
              <a:t>о</a:t>
            </a:r>
            <a:r>
              <a:rPr sz="2400" b="1" dirty="0">
                <a:latin typeface="Arial"/>
                <a:cs typeface="Arial"/>
              </a:rPr>
              <a:t>в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(в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μ</a:t>
            </a:r>
            <a:r>
              <a:rPr sz="2400" b="1" spc="-30" baseline="-20833" dirty="0">
                <a:latin typeface="Arial"/>
                <a:cs typeface="Arial"/>
              </a:rPr>
              <a:t>В</a:t>
            </a:r>
            <a:r>
              <a:rPr sz="2400" b="1" dirty="0"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484376"/>
            <a:ext cx="9144000" cy="5111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1</a:t>
            </a:r>
            <a:r>
              <a:rPr sz="1400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7640" y="83216"/>
            <a:ext cx="5674360" cy="1151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8205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Ф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ЕР</a:t>
            </a:r>
            <a:r>
              <a:rPr sz="2400" b="1" spc="-4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ОМ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АГН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ТНА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sz="2400" b="1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400" b="1" spc="-22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МИКА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На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м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аг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ни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че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нн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с</a:t>
            </a:r>
            <a:r>
              <a:rPr sz="2400" b="1" spc="-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ь</a:t>
            </a:r>
            <a:r>
              <a:rPr sz="2400" b="1" spc="5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ас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ыщ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е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ния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(в</a:t>
            </a:r>
            <a:r>
              <a:rPr sz="2400" b="1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μ</a:t>
            </a:r>
            <a:r>
              <a:rPr sz="2400" b="1" spc="-30" baseline="-20833" dirty="0">
                <a:solidFill>
                  <a:srgbClr val="0070C0"/>
                </a:solidFill>
                <a:latin typeface="Arial"/>
                <a:cs typeface="Arial"/>
              </a:rPr>
              <a:t>В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)</a:t>
            </a:r>
            <a:endParaRPr sz="2400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484376"/>
            <a:ext cx="9143999" cy="51114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6423" y="606551"/>
            <a:ext cx="3937000" cy="5890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50825" algn="r">
              <a:lnSpc>
                <a:spcPts val="1664"/>
              </a:lnSpc>
            </a:pPr>
            <a:r>
              <a:rPr sz="1400" spc="-5" dirty="0">
                <a:latin typeface="Arial"/>
                <a:cs typeface="Arial"/>
              </a:rPr>
              <a:t>1</a:t>
            </a:r>
            <a:r>
              <a:rPr sz="1400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9482" y="83216"/>
            <a:ext cx="624503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6445">
              <a:lnSpc>
                <a:spcPct val="100000"/>
              </a:lnSpc>
            </a:pPr>
            <a:r>
              <a:rPr dirty="0">
                <a:solidFill>
                  <a:srgbClr val="FF0000"/>
                </a:solidFill>
              </a:rPr>
              <a:t>Ф</a:t>
            </a:r>
            <a:r>
              <a:rPr spc="-5" dirty="0">
                <a:solidFill>
                  <a:srgbClr val="FF0000"/>
                </a:solidFill>
              </a:rPr>
              <a:t>ЕР</a:t>
            </a:r>
            <a:r>
              <a:rPr spc="-45" dirty="0">
                <a:solidFill>
                  <a:srgbClr val="FF0000"/>
                </a:solidFill>
              </a:rPr>
              <a:t>Р</a:t>
            </a:r>
            <a:r>
              <a:rPr dirty="0">
                <a:solidFill>
                  <a:srgbClr val="FF0000"/>
                </a:solidFill>
              </a:rPr>
              <a:t>ОМ</a:t>
            </a:r>
            <a:r>
              <a:rPr spc="-5" dirty="0">
                <a:solidFill>
                  <a:srgbClr val="FF0000"/>
                </a:solidFill>
              </a:rPr>
              <a:t>АГН</a:t>
            </a:r>
            <a:r>
              <a:rPr dirty="0">
                <a:solidFill>
                  <a:srgbClr val="FF0000"/>
                </a:solidFill>
              </a:rPr>
              <a:t>И</a:t>
            </a:r>
            <a:r>
              <a:rPr spc="-5" dirty="0">
                <a:solidFill>
                  <a:srgbClr val="FF0000"/>
                </a:solidFill>
              </a:rPr>
              <a:t>ТНА</a:t>
            </a:r>
            <a:r>
              <a:rPr dirty="0">
                <a:solidFill>
                  <a:srgbClr val="FF0000"/>
                </a:solidFill>
              </a:rPr>
              <a:t>Я</a:t>
            </a:r>
            <a:r>
              <a:rPr spc="3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Е</a:t>
            </a:r>
            <a:r>
              <a:rPr spc="-22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dirty="0">
                <a:solidFill>
                  <a:srgbClr val="FF0000"/>
                </a:solidFill>
              </a:rPr>
              <a:t>МИКА</a:t>
            </a:r>
          </a:p>
        </p:txBody>
      </p:sp>
      <p:sp>
        <p:nvSpPr>
          <p:cNvPr id="4" name="object 4"/>
          <p:cNvSpPr/>
          <p:nvPr/>
        </p:nvSpPr>
        <p:spPr>
          <a:xfrm>
            <a:off x="30480" y="765048"/>
            <a:ext cx="4829543" cy="57591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16423" y="606551"/>
            <a:ext cx="3936491" cy="58765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5172455"/>
            <a:ext cx="9144000" cy="1362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1</a:t>
            </a:r>
            <a:r>
              <a:rPr sz="1400" dirty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7640" y="83216"/>
            <a:ext cx="6171565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8205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Ф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ЕР</a:t>
            </a:r>
            <a:r>
              <a:rPr sz="2400" b="1" spc="-4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ОМ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АГН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ТНА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sz="2400" b="1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400" b="1" spc="-22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МИКА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25" dirty="0">
                <a:solidFill>
                  <a:srgbClr val="0070C0"/>
                </a:solidFill>
                <a:latin typeface="Arial"/>
                <a:cs typeface="Arial"/>
              </a:rPr>
              <a:t>М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аг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ни</a:t>
            </a:r>
            <a:r>
              <a:rPr sz="2400" b="1" spc="-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ные</a:t>
            </a:r>
            <a:r>
              <a:rPr sz="2400" b="1" spc="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с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в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й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с</a:t>
            </a:r>
            <a:r>
              <a:rPr sz="2400" b="1" spc="-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в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spc="3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п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р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с</a:t>
            </a:r>
            <a:r>
              <a:rPr sz="2400" b="1" spc="-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ых</a:t>
            </a:r>
            <a:r>
              <a:rPr sz="2400" b="1" spc="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spc="-50" dirty="0">
                <a:solidFill>
                  <a:srgbClr val="0070C0"/>
                </a:solidFill>
                <a:latin typeface="Arial"/>
                <a:cs typeface="Arial"/>
              </a:rPr>
              <a:t>ф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ерр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и</a:t>
            </a:r>
            <a:r>
              <a:rPr sz="2400" b="1" spc="-60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ов</a:t>
            </a:r>
            <a:endParaRPr sz="2400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5172455"/>
            <a:ext cx="9143999" cy="1362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246632"/>
            <a:ext cx="9143999" cy="3084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59939" y="4563141"/>
            <a:ext cx="421322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П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р</a:t>
            </a:r>
            <a:r>
              <a:rPr sz="2400" b="1" spc="-65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ч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ие</a:t>
            </a:r>
            <a:r>
              <a:rPr sz="2400" b="1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с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в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й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с</a:t>
            </a:r>
            <a:r>
              <a:rPr sz="2400" b="1" spc="-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в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spc="3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spc="-50" dirty="0">
                <a:solidFill>
                  <a:srgbClr val="0070C0"/>
                </a:solidFill>
                <a:latin typeface="Arial"/>
                <a:cs typeface="Arial"/>
              </a:rPr>
              <a:t>ф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ерр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и</a:t>
            </a:r>
            <a:r>
              <a:rPr sz="2400" b="1" spc="-60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ов</a:t>
            </a:r>
            <a:endParaRPr sz="2400" dirty="0">
              <a:solidFill>
                <a:srgbClr val="0070C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16" y="6305971"/>
            <a:ext cx="22415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1</a:t>
            </a:r>
            <a:r>
              <a:rPr sz="1400" dirty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9482" y="83216"/>
            <a:ext cx="6245034" cy="348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8680">
              <a:lnSpc>
                <a:spcPts val="2855"/>
              </a:lnSpc>
            </a:pPr>
            <a:r>
              <a:rPr dirty="0">
                <a:solidFill>
                  <a:srgbClr val="FF0000"/>
                </a:solidFill>
              </a:rPr>
              <a:t>Ф</a:t>
            </a:r>
            <a:r>
              <a:rPr spc="-5" dirty="0">
                <a:solidFill>
                  <a:srgbClr val="FF0000"/>
                </a:solidFill>
              </a:rPr>
              <a:t>ЕР</a:t>
            </a:r>
            <a:r>
              <a:rPr spc="-45" dirty="0">
                <a:solidFill>
                  <a:srgbClr val="FF0000"/>
                </a:solidFill>
              </a:rPr>
              <a:t>Р</a:t>
            </a:r>
            <a:r>
              <a:rPr dirty="0">
                <a:solidFill>
                  <a:srgbClr val="FF0000"/>
                </a:solidFill>
              </a:rPr>
              <a:t>ОМ</a:t>
            </a:r>
            <a:r>
              <a:rPr spc="-5" dirty="0">
                <a:solidFill>
                  <a:srgbClr val="FF0000"/>
                </a:solidFill>
              </a:rPr>
              <a:t>АГН</a:t>
            </a:r>
            <a:r>
              <a:rPr dirty="0">
                <a:solidFill>
                  <a:srgbClr val="FF0000"/>
                </a:solidFill>
              </a:rPr>
              <a:t>И</a:t>
            </a:r>
            <a:r>
              <a:rPr spc="-5" dirty="0">
                <a:solidFill>
                  <a:srgbClr val="FF0000"/>
                </a:solidFill>
              </a:rPr>
              <a:t>ТНА</a:t>
            </a:r>
            <a:r>
              <a:rPr dirty="0">
                <a:solidFill>
                  <a:srgbClr val="FF0000"/>
                </a:solidFill>
              </a:rPr>
              <a:t>Я</a:t>
            </a:r>
            <a:r>
              <a:rPr spc="3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Е</a:t>
            </a:r>
            <a:r>
              <a:rPr spc="-22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dirty="0">
                <a:solidFill>
                  <a:srgbClr val="FF0000"/>
                </a:solidFill>
              </a:rPr>
              <a:t>МИК</a:t>
            </a:r>
            <a:r>
              <a:rPr spc="-5" dirty="0">
                <a:solidFill>
                  <a:srgbClr val="FF0000"/>
                </a:solidFill>
              </a:rPr>
              <a:t>А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423576"/>
            <a:ext cx="7901305" cy="5991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5120">
              <a:lnSpc>
                <a:spcPct val="100000"/>
              </a:lnSpc>
            </a:pP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Кл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асс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и</a:t>
            </a:r>
            <a:r>
              <a:rPr sz="2400" b="1" spc="-15" dirty="0">
                <a:solidFill>
                  <a:srgbClr val="0070C0"/>
                </a:solidFill>
                <a:latin typeface="Arial"/>
                <a:cs typeface="Arial"/>
              </a:rPr>
              <a:t>ф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ик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ция</a:t>
            </a:r>
            <a:r>
              <a:rPr sz="2400" b="1" spc="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spc="-50" dirty="0">
                <a:solidFill>
                  <a:srgbClr val="0070C0"/>
                </a:solidFill>
                <a:latin typeface="Arial"/>
                <a:cs typeface="Arial"/>
              </a:rPr>
              <a:t>ф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ерр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и</a:t>
            </a:r>
            <a:r>
              <a:rPr sz="2400" b="1" spc="-60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в</a:t>
            </a:r>
            <a:r>
              <a:rPr sz="2400" b="1" spc="4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по</a:t>
            </a:r>
            <a:r>
              <a:rPr sz="2400" b="1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с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в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й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с</a:t>
            </a:r>
            <a:r>
              <a:rPr sz="2400" b="1" spc="-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в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ам</a:t>
            </a:r>
            <a:endParaRPr sz="240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latin typeface="Arial"/>
                <a:cs typeface="Arial"/>
              </a:rPr>
              <a:t>-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b="1" spc="-70" dirty="0">
                <a:latin typeface="Arial"/>
                <a:cs typeface="Arial"/>
              </a:rPr>
              <a:t>м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гн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90" dirty="0">
                <a:latin typeface="Arial"/>
                <a:cs typeface="Arial"/>
              </a:rPr>
              <a:t>т</a:t>
            </a:r>
            <a:r>
              <a:rPr sz="2800" b="1" spc="-50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мяг</a:t>
            </a:r>
            <a:r>
              <a:rPr sz="2800" b="1" spc="-10" dirty="0">
                <a:latin typeface="Arial"/>
                <a:cs typeface="Arial"/>
              </a:rPr>
              <a:t>к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20" dirty="0">
                <a:latin typeface="Arial"/>
                <a:cs typeface="Arial"/>
              </a:rPr>
              <a:t>е</a:t>
            </a:r>
            <a:endParaRPr sz="2800" dirty="0">
              <a:latin typeface="Arial"/>
              <a:cs typeface="Arial"/>
            </a:endParaRPr>
          </a:p>
          <a:p>
            <a:pPr marL="701040">
              <a:lnSpc>
                <a:spcPct val="100000"/>
              </a:lnSpc>
            </a:pPr>
            <a:r>
              <a:rPr sz="2800" b="1" spc="-30" dirty="0">
                <a:latin typeface="Arial"/>
                <a:cs typeface="Arial"/>
              </a:rPr>
              <a:t>N</a:t>
            </a:r>
            <a:r>
              <a:rPr sz="2800" b="1" spc="-10" dirty="0">
                <a:latin typeface="Arial"/>
                <a:cs typeface="Arial"/>
              </a:rPr>
              <a:t>i</a:t>
            </a:r>
            <a:r>
              <a:rPr sz="2800" b="1" spc="-30" dirty="0">
                <a:latin typeface="Arial"/>
                <a:cs typeface="Arial"/>
              </a:rPr>
              <a:t>O</a:t>
            </a:r>
            <a:r>
              <a:rPr sz="2800" b="1" spc="-5" dirty="0">
                <a:latin typeface="Arial"/>
                <a:cs typeface="Arial"/>
              </a:rPr>
              <a:t>-</a:t>
            </a:r>
            <a:r>
              <a:rPr sz="2800" b="1" spc="-25" dirty="0">
                <a:latin typeface="Arial"/>
                <a:cs typeface="Arial"/>
              </a:rPr>
              <a:t>ZnO</a:t>
            </a:r>
            <a:r>
              <a:rPr sz="2800" b="1" spc="-10" dirty="0">
                <a:latin typeface="Arial"/>
                <a:cs typeface="Arial"/>
              </a:rPr>
              <a:t>-</a:t>
            </a:r>
            <a:r>
              <a:rPr sz="2800" b="1" spc="-25" dirty="0">
                <a:latin typeface="Arial"/>
                <a:cs typeface="Arial"/>
              </a:rPr>
              <a:t>F</a:t>
            </a:r>
            <a:r>
              <a:rPr sz="2800" b="1" spc="-15" dirty="0">
                <a:latin typeface="Arial"/>
                <a:cs typeface="Arial"/>
              </a:rPr>
              <a:t>e</a:t>
            </a:r>
            <a:r>
              <a:rPr sz="2775" b="1" spc="15" baseline="-21021" dirty="0">
                <a:latin typeface="Arial"/>
                <a:cs typeface="Arial"/>
              </a:rPr>
              <a:t>2</a:t>
            </a:r>
            <a:r>
              <a:rPr sz="2800" b="1" spc="-30" dirty="0">
                <a:latin typeface="Arial"/>
                <a:cs typeface="Arial"/>
              </a:rPr>
              <a:t>O</a:t>
            </a:r>
            <a:r>
              <a:rPr sz="2775" b="1" spc="15" baseline="-21021" dirty="0">
                <a:latin typeface="Arial"/>
                <a:cs typeface="Arial"/>
              </a:rPr>
              <a:t>3</a:t>
            </a:r>
            <a:r>
              <a:rPr sz="2775" b="1" baseline="-21021" dirty="0">
                <a:latin typeface="Arial"/>
                <a:cs typeface="Arial"/>
              </a:rPr>
              <a:t> </a:t>
            </a:r>
            <a:r>
              <a:rPr sz="2775" b="1" spc="-337" baseline="-2102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(</a:t>
            </a:r>
            <a:r>
              <a:rPr sz="2800" b="1" spc="-20" dirty="0">
                <a:latin typeface="Arial"/>
                <a:cs typeface="Arial"/>
              </a:rPr>
              <a:t>г</a:t>
            </a:r>
            <a:r>
              <a:rPr sz="2800" b="1" spc="-65" dirty="0">
                <a:latin typeface="Arial"/>
                <a:cs typeface="Arial"/>
              </a:rPr>
              <a:t>р</a:t>
            </a:r>
            <a:r>
              <a:rPr sz="2800" b="1" spc="-55" dirty="0">
                <a:latin typeface="Arial"/>
                <a:cs typeface="Arial"/>
              </a:rPr>
              <a:t>у</a:t>
            </a:r>
            <a:r>
              <a:rPr sz="2800" b="1" spc="-20" dirty="0">
                <a:latin typeface="Arial"/>
                <a:cs typeface="Arial"/>
              </a:rPr>
              <a:t>ппа</a:t>
            </a:r>
            <a:r>
              <a:rPr sz="2800" b="1" spc="4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НН)</a:t>
            </a:r>
            <a:endParaRPr sz="2800" dirty="0">
              <a:latin typeface="Arial"/>
              <a:cs typeface="Arial"/>
            </a:endParaRPr>
          </a:p>
          <a:p>
            <a:pPr marL="701675">
              <a:lnSpc>
                <a:spcPct val="100000"/>
              </a:lnSpc>
            </a:pPr>
            <a:r>
              <a:rPr sz="2800" b="1" spc="-30" dirty="0">
                <a:latin typeface="Arial"/>
                <a:cs typeface="Arial"/>
              </a:rPr>
              <a:t>N</a:t>
            </a:r>
            <a:r>
              <a:rPr sz="2800" b="1" spc="-10" dirty="0">
                <a:latin typeface="Arial"/>
                <a:cs typeface="Arial"/>
              </a:rPr>
              <a:t>i</a:t>
            </a:r>
            <a:r>
              <a:rPr sz="2800" b="1" spc="-30" dirty="0">
                <a:latin typeface="Arial"/>
                <a:cs typeface="Arial"/>
              </a:rPr>
              <a:t>O</a:t>
            </a:r>
            <a:r>
              <a:rPr sz="2800" b="1" spc="-5" dirty="0">
                <a:latin typeface="Arial"/>
                <a:cs typeface="Arial"/>
              </a:rPr>
              <a:t>-</a:t>
            </a:r>
            <a:r>
              <a:rPr sz="2800" b="1" spc="-30" dirty="0">
                <a:latin typeface="Arial"/>
                <a:cs typeface="Arial"/>
              </a:rPr>
              <a:t>MnO</a:t>
            </a:r>
            <a:r>
              <a:rPr sz="2800" b="1" spc="-5" dirty="0">
                <a:latin typeface="Arial"/>
                <a:cs typeface="Arial"/>
              </a:rPr>
              <a:t>-</a:t>
            </a:r>
            <a:r>
              <a:rPr sz="2800" b="1" spc="-25" dirty="0">
                <a:latin typeface="Arial"/>
                <a:cs typeface="Arial"/>
              </a:rPr>
              <a:t>F</a:t>
            </a:r>
            <a:r>
              <a:rPr sz="2800" b="1" spc="-20" dirty="0">
                <a:latin typeface="Arial"/>
                <a:cs typeface="Arial"/>
              </a:rPr>
              <a:t>e</a:t>
            </a:r>
            <a:r>
              <a:rPr sz="2775" b="1" spc="15" baseline="-21021" dirty="0">
                <a:latin typeface="Arial"/>
                <a:cs typeface="Arial"/>
              </a:rPr>
              <a:t>2</a:t>
            </a:r>
            <a:r>
              <a:rPr sz="2800" b="1" spc="-30" dirty="0">
                <a:latin typeface="Arial"/>
                <a:cs typeface="Arial"/>
              </a:rPr>
              <a:t>O</a:t>
            </a:r>
            <a:r>
              <a:rPr sz="2775" b="1" spc="15" baseline="-21021" dirty="0">
                <a:latin typeface="Arial"/>
                <a:cs typeface="Arial"/>
              </a:rPr>
              <a:t>3</a:t>
            </a:r>
            <a:r>
              <a:rPr sz="2775" b="1" spc="37" baseline="-2102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(</a:t>
            </a:r>
            <a:r>
              <a:rPr sz="2800" b="1" spc="-20" dirty="0">
                <a:latin typeface="Arial"/>
                <a:cs typeface="Arial"/>
              </a:rPr>
              <a:t>г</a:t>
            </a:r>
            <a:r>
              <a:rPr sz="2800" b="1" spc="-65" dirty="0">
                <a:latin typeface="Arial"/>
                <a:cs typeface="Arial"/>
              </a:rPr>
              <a:t>р</a:t>
            </a:r>
            <a:r>
              <a:rPr sz="2800" b="1" spc="-55" dirty="0">
                <a:latin typeface="Arial"/>
                <a:cs typeface="Arial"/>
              </a:rPr>
              <a:t>у</a:t>
            </a:r>
            <a:r>
              <a:rPr sz="2800" b="1" spc="-20" dirty="0">
                <a:latin typeface="Arial"/>
                <a:cs typeface="Arial"/>
              </a:rPr>
              <a:t>ппа</a:t>
            </a:r>
            <a:r>
              <a:rPr sz="2800" b="1" spc="40" dirty="0">
                <a:latin typeface="Arial"/>
                <a:cs typeface="Arial"/>
              </a:rPr>
              <a:t> </a:t>
            </a:r>
            <a:r>
              <a:rPr sz="2800" b="1" spc="-30" dirty="0">
                <a:latin typeface="Arial"/>
                <a:cs typeface="Arial"/>
              </a:rPr>
              <a:t>Н</a:t>
            </a:r>
            <a:r>
              <a:rPr sz="2800" b="1" spc="-20" dirty="0">
                <a:latin typeface="Arial"/>
                <a:cs typeface="Arial"/>
              </a:rPr>
              <a:t>М)</a:t>
            </a:r>
            <a:endParaRPr sz="2800" dirty="0">
              <a:latin typeface="Arial"/>
              <a:cs typeface="Arial"/>
            </a:endParaRPr>
          </a:p>
          <a:p>
            <a:pPr marL="230504" indent="-217804">
              <a:lnSpc>
                <a:spcPct val="100000"/>
              </a:lnSpc>
              <a:spcBef>
                <a:spcPts val="1200"/>
              </a:spcBef>
              <a:buFont typeface="Arial"/>
              <a:buChar char="-"/>
              <a:tabLst>
                <a:tab pos="231140" algn="l"/>
              </a:tabLst>
            </a:pPr>
            <a:r>
              <a:rPr sz="2800" b="1" spc="-70" dirty="0">
                <a:latin typeface="Arial"/>
                <a:cs typeface="Arial"/>
              </a:rPr>
              <a:t>м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гн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90" dirty="0">
                <a:latin typeface="Arial"/>
                <a:cs typeface="Arial"/>
              </a:rPr>
              <a:t>т</a:t>
            </a:r>
            <a:r>
              <a:rPr sz="2800" b="1" spc="-85" dirty="0">
                <a:latin typeface="Arial"/>
                <a:cs typeface="Arial"/>
              </a:rPr>
              <a:t>о</a:t>
            </a:r>
            <a:r>
              <a:rPr sz="2800" b="1" spc="-10" dirty="0">
                <a:latin typeface="Arial"/>
                <a:cs typeface="Arial"/>
              </a:rPr>
              <a:t>т</a:t>
            </a:r>
            <a:r>
              <a:rPr sz="2800" b="1" spc="-60" dirty="0">
                <a:latin typeface="Arial"/>
                <a:cs typeface="Arial"/>
              </a:rPr>
              <a:t>в</a:t>
            </a:r>
            <a:r>
              <a:rPr sz="2800" b="1" spc="-5" dirty="0">
                <a:latin typeface="Arial"/>
                <a:cs typeface="Arial"/>
              </a:rPr>
              <a:t>е</a:t>
            </a:r>
            <a:r>
              <a:rPr sz="2800" b="1" spc="-100" dirty="0">
                <a:latin typeface="Arial"/>
                <a:cs typeface="Arial"/>
              </a:rPr>
              <a:t>р</a:t>
            </a:r>
            <a:r>
              <a:rPr sz="2800" b="1" spc="-20" dirty="0">
                <a:latin typeface="Arial"/>
                <a:cs typeface="Arial"/>
              </a:rPr>
              <a:t>дые</a:t>
            </a:r>
            <a:r>
              <a:rPr sz="2800" b="1" spc="5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(</a:t>
            </a:r>
            <a:r>
              <a:rPr sz="2800" b="1" spc="-70" dirty="0">
                <a:latin typeface="Arial"/>
                <a:cs typeface="Arial"/>
              </a:rPr>
              <a:t>м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гн</a:t>
            </a:r>
            <a:r>
              <a:rPr sz="2800" b="1" spc="-15" dirty="0">
                <a:latin typeface="Arial"/>
                <a:cs typeface="Arial"/>
              </a:rPr>
              <a:t>и</a:t>
            </a:r>
            <a:r>
              <a:rPr sz="2800" b="1" spc="-90" dirty="0">
                <a:latin typeface="Arial"/>
                <a:cs typeface="Arial"/>
              </a:rPr>
              <a:t>т</a:t>
            </a:r>
            <a:r>
              <a:rPr sz="2800" b="1" spc="-50" dirty="0">
                <a:latin typeface="Arial"/>
                <a:cs typeface="Arial"/>
              </a:rPr>
              <a:t>о</a:t>
            </a:r>
            <a:r>
              <a:rPr sz="2800" b="1" spc="-60" dirty="0">
                <a:latin typeface="Arial"/>
                <a:cs typeface="Arial"/>
              </a:rPr>
              <a:t>ж</a:t>
            </a:r>
            <a:r>
              <a:rPr sz="2800" b="1" spc="-55" dirty="0">
                <a:latin typeface="Arial"/>
                <a:cs typeface="Arial"/>
              </a:rPr>
              <a:t>е</a:t>
            </a:r>
            <a:r>
              <a:rPr sz="2800" b="1" spc="-5" dirty="0">
                <a:latin typeface="Arial"/>
                <a:cs typeface="Arial"/>
              </a:rPr>
              <a:t>с</a:t>
            </a:r>
            <a:r>
              <a:rPr sz="2800" b="1" spc="-30" dirty="0">
                <a:latin typeface="Arial"/>
                <a:cs typeface="Arial"/>
              </a:rPr>
              <a:t>т</a:t>
            </a:r>
            <a:r>
              <a:rPr sz="2800" b="1" dirty="0">
                <a:latin typeface="Arial"/>
                <a:cs typeface="Arial"/>
              </a:rPr>
              <a:t>к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10" dirty="0">
                <a:latin typeface="Arial"/>
                <a:cs typeface="Arial"/>
              </a:rPr>
              <a:t>е)</a:t>
            </a:r>
            <a:endParaRPr sz="2800" dirty="0">
              <a:latin typeface="Arial"/>
              <a:cs typeface="Arial"/>
            </a:endParaRPr>
          </a:p>
          <a:p>
            <a:pPr marL="701040" marR="5242560">
              <a:lnSpc>
                <a:spcPct val="100000"/>
              </a:lnSpc>
            </a:pPr>
            <a:r>
              <a:rPr sz="2800" b="1" spc="-30" dirty="0">
                <a:latin typeface="Arial"/>
                <a:cs typeface="Arial"/>
              </a:rPr>
              <a:t>B</a:t>
            </a:r>
            <a:r>
              <a:rPr sz="2800" b="1" spc="-15" dirty="0">
                <a:latin typeface="Arial"/>
                <a:cs typeface="Arial"/>
              </a:rPr>
              <a:t>a</a:t>
            </a:r>
            <a:r>
              <a:rPr sz="2800" b="1" spc="-30" dirty="0">
                <a:latin typeface="Arial"/>
                <a:cs typeface="Arial"/>
              </a:rPr>
              <a:t>O</a:t>
            </a:r>
            <a:r>
              <a:rPr sz="2775" b="1" baseline="25525" dirty="0">
                <a:latin typeface="Arial"/>
                <a:cs typeface="Arial"/>
              </a:rPr>
              <a:t>.</a:t>
            </a:r>
            <a:r>
              <a:rPr sz="2800" b="1" spc="-15" dirty="0">
                <a:latin typeface="Arial"/>
                <a:cs typeface="Arial"/>
              </a:rPr>
              <a:t>6</a:t>
            </a:r>
            <a:r>
              <a:rPr sz="2800" b="1" spc="-25" dirty="0">
                <a:latin typeface="Arial"/>
                <a:cs typeface="Arial"/>
              </a:rPr>
              <a:t>F</a:t>
            </a:r>
            <a:r>
              <a:rPr sz="2800" b="1" spc="-15" dirty="0">
                <a:latin typeface="Arial"/>
                <a:cs typeface="Arial"/>
              </a:rPr>
              <a:t>e</a:t>
            </a:r>
            <a:r>
              <a:rPr sz="2775" b="1" spc="15" baseline="-21021" dirty="0">
                <a:latin typeface="Arial"/>
                <a:cs typeface="Arial"/>
              </a:rPr>
              <a:t>2</a:t>
            </a:r>
            <a:r>
              <a:rPr sz="2800" b="1" spc="-30" dirty="0">
                <a:latin typeface="Arial"/>
                <a:cs typeface="Arial"/>
              </a:rPr>
              <a:t>O</a:t>
            </a:r>
            <a:r>
              <a:rPr sz="2775" b="1" spc="15" baseline="-21021" dirty="0">
                <a:latin typeface="Arial"/>
                <a:cs typeface="Arial"/>
              </a:rPr>
              <a:t>3</a:t>
            </a:r>
            <a:r>
              <a:rPr sz="2775" b="1" spc="7" baseline="-21021" dirty="0">
                <a:latin typeface="Arial"/>
                <a:cs typeface="Arial"/>
              </a:rPr>
              <a:t> </a:t>
            </a:r>
            <a:r>
              <a:rPr sz="2800" b="1" spc="-30" dirty="0">
                <a:latin typeface="Arial"/>
                <a:cs typeface="Arial"/>
              </a:rPr>
              <a:t>S</a:t>
            </a:r>
            <a:r>
              <a:rPr sz="2800" b="1" spc="-15" dirty="0">
                <a:latin typeface="Arial"/>
                <a:cs typeface="Arial"/>
              </a:rPr>
              <a:t>r</a:t>
            </a:r>
            <a:r>
              <a:rPr sz="2800" b="1" spc="-30" dirty="0">
                <a:latin typeface="Arial"/>
                <a:cs typeface="Arial"/>
              </a:rPr>
              <a:t>O</a:t>
            </a:r>
            <a:r>
              <a:rPr sz="2775" b="1" baseline="25525" dirty="0">
                <a:latin typeface="Arial"/>
                <a:cs typeface="Arial"/>
              </a:rPr>
              <a:t>.</a:t>
            </a:r>
            <a:r>
              <a:rPr sz="2800" b="1" spc="-15" dirty="0">
                <a:latin typeface="Arial"/>
                <a:cs typeface="Arial"/>
              </a:rPr>
              <a:t>6</a:t>
            </a:r>
            <a:r>
              <a:rPr sz="2800" b="1" spc="-25" dirty="0">
                <a:latin typeface="Arial"/>
                <a:cs typeface="Arial"/>
              </a:rPr>
              <a:t>F</a:t>
            </a:r>
            <a:r>
              <a:rPr sz="2800" b="1" spc="-15" dirty="0">
                <a:latin typeface="Arial"/>
                <a:cs typeface="Arial"/>
              </a:rPr>
              <a:t>e</a:t>
            </a:r>
            <a:r>
              <a:rPr sz="2775" b="1" spc="15" baseline="-21021" dirty="0">
                <a:latin typeface="Arial"/>
                <a:cs typeface="Arial"/>
              </a:rPr>
              <a:t>2</a:t>
            </a:r>
            <a:r>
              <a:rPr sz="2800" b="1" spc="-30" dirty="0">
                <a:latin typeface="Arial"/>
                <a:cs typeface="Arial"/>
              </a:rPr>
              <a:t>O</a:t>
            </a:r>
            <a:r>
              <a:rPr sz="2775" b="1" spc="15" baseline="-21021" dirty="0">
                <a:latin typeface="Arial"/>
                <a:cs typeface="Arial"/>
              </a:rPr>
              <a:t>3</a:t>
            </a:r>
            <a:endParaRPr sz="2775" baseline="-21021" dirty="0">
              <a:latin typeface="Arial"/>
              <a:cs typeface="Arial"/>
            </a:endParaRPr>
          </a:p>
          <a:p>
            <a:pPr marL="230504" indent="-217804">
              <a:lnSpc>
                <a:spcPct val="100000"/>
              </a:lnSpc>
              <a:spcBef>
                <a:spcPts val="1200"/>
              </a:spcBef>
              <a:buFont typeface="Arial"/>
              <a:buChar char="-"/>
              <a:tabLst>
                <a:tab pos="231140" algn="l"/>
              </a:tabLst>
            </a:pPr>
            <a:r>
              <a:rPr sz="2800" b="1" spc="-20" dirty="0">
                <a:latin typeface="Arial"/>
                <a:cs typeface="Arial"/>
              </a:rPr>
              <a:t>для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30" dirty="0">
                <a:latin typeface="Arial"/>
                <a:cs typeface="Arial"/>
              </a:rPr>
              <a:t>С</a:t>
            </a:r>
            <a:r>
              <a:rPr sz="2800" b="1" spc="-140" dirty="0">
                <a:latin typeface="Arial"/>
                <a:cs typeface="Arial"/>
              </a:rPr>
              <a:t>В</a:t>
            </a:r>
            <a:r>
              <a:rPr sz="2800" b="1" spc="-20" dirty="0">
                <a:latin typeface="Arial"/>
                <a:cs typeface="Arial"/>
              </a:rPr>
              <a:t>Ч</a:t>
            </a:r>
            <a:r>
              <a:rPr sz="2800" b="1" spc="-5" dirty="0">
                <a:latin typeface="Arial"/>
                <a:cs typeface="Arial"/>
              </a:rPr>
              <a:t>-</a:t>
            </a:r>
            <a:r>
              <a:rPr sz="2800" b="1" spc="-20" dirty="0">
                <a:latin typeface="Arial"/>
                <a:cs typeface="Arial"/>
              </a:rPr>
              <a:t>п</a:t>
            </a:r>
            <a:r>
              <a:rPr sz="2800" b="1" spc="-25" dirty="0">
                <a:latin typeface="Arial"/>
                <a:cs typeface="Arial"/>
              </a:rPr>
              <a:t>рим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25" dirty="0">
                <a:latin typeface="Arial"/>
                <a:cs typeface="Arial"/>
              </a:rPr>
              <a:t>ий</a:t>
            </a:r>
            <a:endParaRPr sz="2800" dirty="0">
              <a:latin typeface="Arial"/>
              <a:cs typeface="Arial"/>
            </a:endParaRPr>
          </a:p>
          <a:p>
            <a:pPr marL="695325">
              <a:lnSpc>
                <a:spcPts val="3020"/>
              </a:lnSpc>
              <a:spcBef>
                <a:spcPts val="685"/>
              </a:spcBef>
            </a:pPr>
            <a:r>
              <a:rPr sz="4200" b="1" spc="-44" baseline="13888" dirty="0">
                <a:latin typeface="Arial"/>
                <a:cs typeface="Arial"/>
              </a:rPr>
              <a:t>Y</a:t>
            </a:r>
            <a:r>
              <a:rPr sz="1850" b="1" spc="10" dirty="0">
                <a:latin typeface="Arial"/>
                <a:cs typeface="Arial"/>
              </a:rPr>
              <a:t>3</a:t>
            </a:r>
            <a:r>
              <a:rPr sz="4200" b="1" spc="-37" baseline="13888" dirty="0">
                <a:latin typeface="Arial"/>
                <a:cs typeface="Arial"/>
              </a:rPr>
              <a:t>F</a:t>
            </a:r>
            <a:r>
              <a:rPr sz="4200" b="1" spc="-22" baseline="13888" dirty="0">
                <a:latin typeface="Arial"/>
                <a:cs typeface="Arial"/>
              </a:rPr>
              <a:t>e</a:t>
            </a:r>
            <a:r>
              <a:rPr sz="1850" b="1" spc="10" dirty="0">
                <a:latin typeface="Arial"/>
                <a:cs typeface="Arial"/>
              </a:rPr>
              <a:t>5</a:t>
            </a:r>
            <a:r>
              <a:rPr sz="4200" b="1" spc="-44" baseline="13888" dirty="0">
                <a:latin typeface="Arial"/>
                <a:cs typeface="Arial"/>
              </a:rPr>
              <a:t>O</a:t>
            </a:r>
            <a:r>
              <a:rPr sz="1850" b="1" spc="10" dirty="0">
                <a:latin typeface="Arial"/>
                <a:cs typeface="Arial"/>
              </a:rPr>
              <a:t>12</a:t>
            </a:r>
            <a:endParaRPr sz="1850" dirty="0">
              <a:latin typeface="Arial"/>
              <a:cs typeface="Arial"/>
            </a:endParaRPr>
          </a:p>
          <a:p>
            <a:pPr marL="701040">
              <a:lnSpc>
                <a:spcPts val="3020"/>
              </a:lnSpc>
            </a:pPr>
            <a:r>
              <a:rPr sz="2800" b="1" spc="-30" dirty="0">
                <a:latin typeface="Arial"/>
                <a:cs typeface="Arial"/>
              </a:rPr>
              <a:t>MgO</a:t>
            </a:r>
            <a:r>
              <a:rPr sz="2800" b="1" spc="-5" dirty="0">
                <a:latin typeface="Arial"/>
                <a:cs typeface="Arial"/>
              </a:rPr>
              <a:t>-</a:t>
            </a:r>
            <a:r>
              <a:rPr sz="2800" b="1" spc="-30" dirty="0">
                <a:latin typeface="Arial"/>
                <a:cs typeface="Arial"/>
              </a:rPr>
              <a:t>C</a:t>
            </a:r>
            <a:r>
              <a:rPr sz="2800" b="1" spc="-15" dirty="0">
                <a:latin typeface="Arial"/>
                <a:cs typeface="Arial"/>
              </a:rPr>
              <a:t>r</a:t>
            </a:r>
            <a:r>
              <a:rPr sz="2775" b="1" spc="15" baseline="-21021" dirty="0">
                <a:latin typeface="Arial"/>
                <a:cs typeface="Arial"/>
              </a:rPr>
              <a:t>2</a:t>
            </a:r>
            <a:r>
              <a:rPr sz="2800" b="1" spc="-30" dirty="0">
                <a:latin typeface="Arial"/>
                <a:cs typeface="Arial"/>
              </a:rPr>
              <a:t>O</a:t>
            </a:r>
            <a:r>
              <a:rPr sz="2775" b="1" spc="15" baseline="-21021" dirty="0">
                <a:latin typeface="Arial"/>
                <a:cs typeface="Arial"/>
              </a:rPr>
              <a:t>3</a:t>
            </a:r>
            <a:r>
              <a:rPr sz="2800" b="1" spc="-5" dirty="0">
                <a:latin typeface="Arial"/>
                <a:cs typeface="Arial"/>
              </a:rPr>
              <a:t>-</a:t>
            </a:r>
            <a:r>
              <a:rPr sz="2800" b="1" spc="-25" dirty="0">
                <a:latin typeface="Arial"/>
                <a:cs typeface="Arial"/>
              </a:rPr>
              <a:t>F</a:t>
            </a:r>
            <a:r>
              <a:rPr sz="2800" b="1" spc="-20" dirty="0">
                <a:latin typeface="Arial"/>
                <a:cs typeface="Arial"/>
              </a:rPr>
              <a:t>e</a:t>
            </a:r>
            <a:r>
              <a:rPr sz="2775" b="1" spc="15" baseline="-21021" dirty="0">
                <a:latin typeface="Arial"/>
                <a:cs typeface="Arial"/>
              </a:rPr>
              <a:t>2</a:t>
            </a:r>
            <a:r>
              <a:rPr sz="2800" b="1" spc="-30" dirty="0">
                <a:latin typeface="Arial"/>
                <a:cs typeface="Arial"/>
              </a:rPr>
              <a:t>O</a:t>
            </a:r>
            <a:r>
              <a:rPr sz="2775" b="1" spc="15" baseline="-21021" dirty="0">
                <a:latin typeface="Arial"/>
                <a:cs typeface="Arial"/>
              </a:rPr>
              <a:t>3</a:t>
            </a:r>
            <a:endParaRPr sz="2775" baseline="-21021" dirty="0">
              <a:latin typeface="Arial"/>
              <a:cs typeface="Arial"/>
            </a:endParaRPr>
          </a:p>
          <a:p>
            <a:pPr marL="662940" marR="4314190" indent="38100">
              <a:lnSpc>
                <a:spcPct val="100000"/>
              </a:lnSpc>
            </a:pPr>
            <a:r>
              <a:rPr sz="2800" b="1" spc="-30" dirty="0">
                <a:latin typeface="Arial"/>
                <a:cs typeface="Arial"/>
              </a:rPr>
              <a:t>MgO</a:t>
            </a:r>
            <a:r>
              <a:rPr sz="2800" b="1" spc="-5" dirty="0">
                <a:latin typeface="Arial"/>
                <a:cs typeface="Arial"/>
              </a:rPr>
              <a:t>-</a:t>
            </a:r>
            <a:r>
              <a:rPr sz="2800" b="1" spc="-30" dirty="0">
                <a:latin typeface="Arial"/>
                <a:cs typeface="Arial"/>
              </a:rPr>
              <a:t>A</a:t>
            </a:r>
            <a:r>
              <a:rPr sz="2800" b="1" spc="-10" dirty="0">
                <a:latin typeface="Arial"/>
                <a:cs typeface="Arial"/>
              </a:rPr>
              <a:t>l</a:t>
            </a:r>
            <a:r>
              <a:rPr sz="2775" b="1" spc="15" baseline="-21021" dirty="0">
                <a:latin typeface="Arial"/>
                <a:cs typeface="Arial"/>
              </a:rPr>
              <a:t>2</a:t>
            </a:r>
            <a:r>
              <a:rPr sz="2800" b="1" spc="-30" dirty="0">
                <a:latin typeface="Arial"/>
                <a:cs typeface="Arial"/>
              </a:rPr>
              <a:t>O</a:t>
            </a:r>
            <a:r>
              <a:rPr sz="2775" b="1" spc="15" baseline="-21021" dirty="0">
                <a:latin typeface="Arial"/>
                <a:cs typeface="Arial"/>
              </a:rPr>
              <a:t>3</a:t>
            </a:r>
            <a:r>
              <a:rPr sz="2800" b="1" spc="-5" dirty="0">
                <a:latin typeface="Arial"/>
                <a:cs typeface="Arial"/>
              </a:rPr>
              <a:t>-</a:t>
            </a:r>
            <a:r>
              <a:rPr sz="2800" b="1" spc="-25" dirty="0">
                <a:latin typeface="Arial"/>
                <a:cs typeface="Arial"/>
              </a:rPr>
              <a:t>F</a:t>
            </a:r>
            <a:r>
              <a:rPr sz="2800" b="1" spc="-20" dirty="0">
                <a:latin typeface="Arial"/>
                <a:cs typeface="Arial"/>
              </a:rPr>
              <a:t>e</a:t>
            </a:r>
            <a:r>
              <a:rPr sz="2775" b="1" spc="15" baseline="-21021" dirty="0">
                <a:latin typeface="Arial"/>
                <a:cs typeface="Arial"/>
              </a:rPr>
              <a:t>2</a:t>
            </a:r>
            <a:r>
              <a:rPr sz="2800" b="1" spc="-30" dirty="0">
                <a:latin typeface="Arial"/>
                <a:cs typeface="Arial"/>
              </a:rPr>
              <a:t>O</a:t>
            </a:r>
            <a:r>
              <a:rPr sz="2775" b="1" spc="15" baseline="-21021" dirty="0">
                <a:latin typeface="Arial"/>
                <a:cs typeface="Arial"/>
              </a:rPr>
              <a:t>3</a:t>
            </a:r>
            <a:r>
              <a:rPr sz="2775" b="1" spc="7" baseline="-21021" dirty="0">
                <a:latin typeface="Arial"/>
                <a:cs typeface="Arial"/>
              </a:rPr>
              <a:t> </a:t>
            </a:r>
            <a:r>
              <a:rPr sz="2800" b="1" spc="-30" dirty="0">
                <a:latin typeface="Arial"/>
                <a:cs typeface="Arial"/>
              </a:rPr>
              <a:t>MgO</a:t>
            </a:r>
            <a:r>
              <a:rPr sz="2800" b="1" spc="-5" dirty="0">
                <a:latin typeface="Arial"/>
                <a:cs typeface="Arial"/>
              </a:rPr>
              <a:t>-</a:t>
            </a:r>
            <a:r>
              <a:rPr sz="2800" b="1" spc="-30" dirty="0">
                <a:latin typeface="Arial"/>
                <a:cs typeface="Arial"/>
              </a:rPr>
              <a:t>MnO</a:t>
            </a:r>
            <a:r>
              <a:rPr sz="2800" b="1" spc="-5" dirty="0">
                <a:latin typeface="Arial"/>
                <a:cs typeface="Arial"/>
              </a:rPr>
              <a:t>-</a:t>
            </a:r>
            <a:r>
              <a:rPr sz="2800" b="1" spc="-25" dirty="0">
                <a:latin typeface="Arial"/>
                <a:cs typeface="Arial"/>
              </a:rPr>
              <a:t>F</a:t>
            </a:r>
            <a:r>
              <a:rPr sz="2800" b="1" spc="-20" dirty="0">
                <a:latin typeface="Arial"/>
                <a:cs typeface="Arial"/>
              </a:rPr>
              <a:t>e</a:t>
            </a:r>
            <a:r>
              <a:rPr sz="2775" b="1" spc="15" baseline="-21021" dirty="0">
                <a:latin typeface="Arial"/>
                <a:cs typeface="Arial"/>
              </a:rPr>
              <a:t>2</a:t>
            </a:r>
            <a:r>
              <a:rPr sz="2800" b="1" spc="-30" dirty="0">
                <a:latin typeface="Arial"/>
                <a:cs typeface="Arial"/>
              </a:rPr>
              <a:t>O</a:t>
            </a:r>
            <a:r>
              <a:rPr sz="2775" b="1" spc="15" baseline="-21021" dirty="0">
                <a:latin typeface="Arial"/>
                <a:cs typeface="Arial"/>
              </a:rPr>
              <a:t>3</a:t>
            </a:r>
            <a:endParaRPr sz="2775" baseline="-21021" dirty="0">
              <a:latin typeface="Arial"/>
              <a:cs typeface="Arial"/>
            </a:endParaRPr>
          </a:p>
          <a:p>
            <a:pPr marL="12700">
              <a:lnSpc>
                <a:spcPts val="3329"/>
              </a:lnSpc>
              <a:spcBef>
                <a:spcPts val="1200"/>
              </a:spcBef>
            </a:pPr>
            <a:r>
              <a:rPr sz="2800" b="1" spc="-10" dirty="0">
                <a:latin typeface="Arial"/>
                <a:cs typeface="Arial"/>
              </a:rPr>
              <a:t>-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с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п</a:t>
            </a:r>
            <a:r>
              <a:rPr sz="2800" b="1" spc="-65" dirty="0">
                <a:latin typeface="Arial"/>
                <a:cs typeface="Arial"/>
              </a:rPr>
              <a:t>р</a:t>
            </a:r>
            <a:r>
              <a:rPr sz="2800" b="1" spc="-20" dirty="0">
                <a:latin typeface="Arial"/>
                <a:cs typeface="Arial"/>
              </a:rPr>
              <a:t>я</a:t>
            </a:r>
            <a:r>
              <a:rPr sz="2800" b="1" spc="-70" dirty="0">
                <a:latin typeface="Arial"/>
                <a:cs typeface="Arial"/>
              </a:rPr>
              <a:t>м</a:t>
            </a:r>
            <a:r>
              <a:rPr sz="2800" b="1" spc="-50" dirty="0">
                <a:latin typeface="Arial"/>
                <a:cs typeface="Arial"/>
              </a:rPr>
              <a:t>о</a:t>
            </a:r>
            <a:r>
              <a:rPr sz="2800" b="1" spc="-55" dirty="0">
                <a:latin typeface="Arial"/>
                <a:cs typeface="Arial"/>
              </a:rPr>
              <a:t>у</a:t>
            </a:r>
            <a:r>
              <a:rPr sz="2800" b="1" spc="-45" dirty="0">
                <a:latin typeface="Arial"/>
                <a:cs typeface="Arial"/>
              </a:rPr>
              <a:t>г</a:t>
            </a:r>
            <a:r>
              <a:rPr sz="2800" b="1" spc="-100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л</a:t>
            </a:r>
            <a:r>
              <a:rPr sz="2800" b="1" spc="-25" dirty="0">
                <a:latin typeface="Arial"/>
                <a:cs typeface="Arial"/>
              </a:rPr>
              <a:t>ь</a:t>
            </a:r>
            <a:r>
              <a:rPr sz="2800" b="1" spc="-5" dirty="0">
                <a:latin typeface="Arial"/>
                <a:cs typeface="Arial"/>
              </a:rPr>
              <a:t>н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й</a:t>
            </a:r>
            <a:r>
              <a:rPr sz="2800" b="1" spc="5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п</a:t>
            </a:r>
            <a:r>
              <a:rPr sz="2800" b="1" spc="-55" dirty="0">
                <a:latin typeface="Arial"/>
                <a:cs typeface="Arial"/>
              </a:rPr>
              <a:t>е</a:t>
            </a:r>
            <a:r>
              <a:rPr sz="2800" b="1" spc="-105" dirty="0">
                <a:latin typeface="Arial"/>
                <a:cs typeface="Arial"/>
              </a:rPr>
              <a:t>т</a:t>
            </a:r>
            <a:r>
              <a:rPr sz="2800" b="1" spc="-60" dirty="0">
                <a:latin typeface="Arial"/>
                <a:cs typeface="Arial"/>
              </a:rPr>
              <a:t>л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20" dirty="0">
                <a:latin typeface="Arial"/>
                <a:cs typeface="Arial"/>
              </a:rPr>
              <a:t>й</a:t>
            </a:r>
            <a:r>
              <a:rPr sz="2800" b="1" spc="5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ги</a:t>
            </a:r>
            <a:r>
              <a:rPr sz="2800" b="1" spc="-15" dirty="0">
                <a:latin typeface="Arial"/>
                <a:cs typeface="Arial"/>
              </a:rPr>
              <a:t>с</a:t>
            </a:r>
            <a:r>
              <a:rPr sz="2800" b="1" spc="-65" dirty="0">
                <a:latin typeface="Arial"/>
                <a:cs typeface="Arial"/>
              </a:rPr>
              <a:t>т</a:t>
            </a:r>
            <a:r>
              <a:rPr sz="2800" b="1" spc="-5" dirty="0">
                <a:latin typeface="Arial"/>
                <a:cs typeface="Arial"/>
              </a:rPr>
              <a:t>е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15" dirty="0">
                <a:latin typeface="Arial"/>
                <a:cs typeface="Arial"/>
              </a:rPr>
              <a:t>ези</a:t>
            </a:r>
            <a:r>
              <a:rPr sz="2800" b="1" spc="20" dirty="0">
                <a:latin typeface="Arial"/>
                <a:cs typeface="Arial"/>
              </a:rPr>
              <a:t>с</a:t>
            </a:r>
            <a:r>
              <a:rPr sz="2800" b="1" spc="-20" dirty="0">
                <a:latin typeface="Arial"/>
                <a:cs typeface="Arial"/>
              </a:rPr>
              <a:t>а</a:t>
            </a:r>
            <a:r>
              <a:rPr sz="2800" b="1" spc="5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(</a:t>
            </a:r>
            <a:r>
              <a:rPr sz="2800" b="1" spc="-35" dirty="0">
                <a:latin typeface="Arial"/>
                <a:cs typeface="Arial"/>
              </a:rPr>
              <a:t>ПП</a:t>
            </a:r>
            <a:r>
              <a:rPr sz="2800" b="1" spc="-20" dirty="0">
                <a:latin typeface="Arial"/>
                <a:cs typeface="Arial"/>
              </a:rPr>
              <a:t>Г)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7618" y="6364396"/>
            <a:ext cx="26625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30" dirty="0">
                <a:latin typeface="Arial"/>
                <a:cs typeface="Arial"/>
              </a:rPr>
              <a:t>MgO</a:t>
            </a:r>
            <a:r>
              <a:rPr sz="2800" b="1" spc="-5" dirty="0">
                <a:latin typeface="Arial"/>
                <a:cs typeface="Arial"/>
              </a:rPr>
              <a:t>-</a:t>
            </a:r>
            <a:r>
              <a:rPr sz="2800" b="1" spc="-30" dirty="0">
                <a:latin typeface="Arial"/>
                <a:cs typeface="Arial"/>
              </a:rPr>
              <a:t>MnO</a:t>
            </a:r>
            <a:r>
              <a:rPr sz="2800" b="1" spc="-5" dirty="0">
                <a:latin typeface="Arial"/>
                <a:cs typeface="Arial"/>
              </a:rPr>
              <a:t>-</a:t>
            </a:r>
            <a:r>
              <a:rPr sz="2800" b="1" spc="-25" dirty="0">
                <a:latin typeface="Arial"/>
                <a:cs typeface="Arial"/>
              </a:rPr>
              <a:t>F</a:t>
            </a:r>
            <a:r>
              <a:rPr sz="2800" b="1" spc="-20" dirty="0">
                <a:latin typeface="Arial"/>
                <a:cs typeface="Arial"/>
              </a:rPr>
              <a:t>e</a:t>
            </a:r>
            <a:r>
              <a:rPr sz="2800" b="1" spc="265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95676" y="6546353"/>
            <a:ext cx="566420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1005" algn="l"/>
              </a:tabLst>
            </a:pPr>
            <a:r>
              <a:rPr sz="1850" b="1" spc="10" dirty="0">
                <a:latin typeface="Arial"/>
                <a:cs typeface="Arial"/>
              </a:rPr>
              <a:t>2	3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16" y="6305971"/>
            <a:ext cx="22415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1</a:t>
            </a:r>
            <a:r>
              <a:rPr sz="1400" dirty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3902" y="2853093"/>
            <a:ext cx="8154670" cy="153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1595" marR="5080" indent="-1319530">
              <a:lnSpc>
                <a:spcPct val="100000"/>
              </a:lnSpc>
              <a:tabLst>
                <a:tab pos="5131435" algn="l"/>
              </a:tabLst>
            </a:pPr>
            <a:r>
              <a:rPr sz="5400" b="1" spc="5" dirty="0">
                <a:latin typeface="Arial"/>
                <a:cs typeface="Arial"/>
              </a:rPr>
              <a:t>К</a:t>
            </a:r>
            <a:r>
              <a:rPr sz="5400" b="1" dirty="0">
                <a:latin typeface="Arial"/>
                <a:cs typeface="Arial"/>
              </a:rPr>
              <a:t>Е</a:t>
            </a:r>
            <a:r>
              <a:rPr sz="5400" b="1" spc="-484" dirty="0">
                <a:latin typeface="Arial"/>
                <a:cs typeface="Arial"/>
              </a:rPr>
              <a:t>Р</a:t>
            </a:r>
            <a:r>
              <a:rPr sz="5400" b="1" dirty="0">
                <a:latin typeface="Arial"/>
                <a:cs typeface="Arial"/>
              </a:rPr>
              <a:t>АМ</a:t>
            </a:r>
            <a:r>
              <a:rPr sz="5400" b="1" spc="-10" dirty="0">
                <a:latin typeface="Arial"/>
                <a:cs typeface="Arial"/>
              </a:rPr>
              <a:t>И</a:t>
            </a:r>
            <a:r>
              <a:rPr sz="5400" b="1" spc="5" dirty="0">
                <a:latin typeface="Arial"/>
                <a:cs typeface="Arial"/>
              </a:rPr>
              <a:t>К</a:t>
            </a:r>
            <a:r>
              <a:rPr sz="5400" b="1" dirty="0">
                <a:latin typeface="Arial"/>
                <a:cs typeface="Arial"/>
              </a:rPr>
              <a:t>А</a:t>
            </a:r>
            <a:r>
              <a:rPr sz="5400" b="1" spc="10" dirty="0">
                <a:latin typeface="Arial"/>
                <a:cs typeface="Arial"/>
              </a:rPr>
              <a:t> </a:t>
            </a:r>
            <a:r>
              <a:rPr sz="5400" b="1" dirty="0">
                <a:latin typeface="Arial"/>
                <a:cs typeface="Arial"/>
              </a:rPr>
              <a:t>НА	ОСНОВЕ Х</a:t>
            </a:r>
            <a:r>
              <a:rPr sz="5400" b="1" spc="-75" dirty="0">
                <a:latin typeface="Arial"/>
                <a:cs typeface="Arial"/>
              </a:rPr>
              <a:t>Р</a:t>
            </a:r>
            <a:r>
              <a:rPr sz="5400" b="1" dirty="0">
                <a:latin typeface="Arial"/>
                <a:cs typeface="Arial"/>
              </a:rPr>
              <a:t>ОМ</a:t>
            </a:r>
            <a:r>
              <a:rPr sz="5400" b="1" spc="-10" dirty="0">
                <a:latin typeface="Arial"/>
                <a:cs typeface="Arial"/>
              </a:rPr>
              <a:t>И</a:t>
            </a:r>
            <a:r>
              <a:rPr sz="5400" b="1" spc="-135" dirty="0">
                <a:latin typeface="Arial"/>
                <a:cs typeface="Arial"/>
              </a:rPr>
              <a:t>Т</a:t>
            </a:r>
            <a:r>
              <a:rPr sz="5400" b="1" dirty="0">
                <a:latin typeface="Arial"/>
                <a:cs typeface="Arial"/>
              </a:rPr>
              <a:t>ОВ</a:t>
            </a:r>
            <a:r>
              <a:rPr sz="5400" b="1" spc="10" dirty="0">
                <a:latin typeface="Arial"/>
                <a:cs typeface="Arial"/>
              </a:rPr>
              <a:t> </a:t>
            </a:r>
            <a:r>
              <a:rPr sz="5400" b="1" spc="-75" dirty="0">
                <a:latin typeface="Arial"/>
                <a:cs typeface="Arial"/>
              </a:rPr>
              <a:t>Р</a:t>
            </a:r>
            <a:r>
              <a:rPr sz="5400" b="1" dirty="0">
                <a:latin typeface="Arial"/>
                <a:cs typeface="Arial"/>
              </a:rPr>
              <a:t>ЗЭ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16" y="6305971"/>
            <a:ext cx="22415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1</a:t>
            </a:r>
            <a:r>
              <a:rPr sz="1400" dirty="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9482" y="83216"/>
            <a:ext cx="6245034" cy="632224"/>
          </a:xfrm>
          <a:prstGeom prst="rect">
            <a:avLst/>
          </a:prstGeom>
        </p:spPr>
        <p:txBody>
          <a:bodyPr vert="horz" wrap="square" lIns="0" tIns="260350" rIns="0" bIns="0" rtlCol="0">
            <a:spAutoFit/>
          </a:bodyPr>
          <a:lstStyle/>
          <a:p>
            <a:pPr marL="90170">
              <a:lnSpc>
                <a:spcPct val="100000"/>
              </a:lnSpc>
            </a:pPr>
            <a:r>
              <a:rPr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Е</a:t>
            </a:r>
            <a:r>
              <a:rPr spc="-22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dirty="0">
                <a:solidFill>
                  <a:srgbClr val="FF0000"/>
                </a:solidFill>
              </a:rPr>
              <a:t>МИКА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Н</a:t>
            </a:r>
            <a:r>
              <a:rPr dirty="0">
                <a:solidFill>
                  <a:srgbClr val="FF0000"/>
                </a:solidFill>
              </a:rPr>
              <a:t>А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О</a:t>
            </a:r>
            <a:r>
              <a:rPr spc="-5" dirty="0">
                <a:solidFill>
                  <a:srgbClr val="FF0000"/>
                </a:solidFill>
              </a:rPr>
              <a:t>СН</a:t>
            </a:r>
            <a:r>
              <a:rPr dirty="0">
                <a:solidFill>
                  <a:srgbClr val="FF0000"/>
                </a:solidFill>
              </a:rPr>
              <a:t>О</a:t>
            </a:r>
            <a:r>
              <a:rPr spc="-5" dirty="0">
                <a:solidFill>
                  <a:srgbClr val="FF0000"/>
                </a:solidFill>
              </a:rPr>
              <a:t>В</a:t>
            </a:r>
            <a:r>
              <a:rPr dirty="0">
                <a:solidFill>
                  <a:srgbClr val="FF0000"/>
                </a:solidFill>
              </a:rPr>
              <a:t>Е </a:t>
            </a:r>
            <a:r>
              <a:rPr spc="-5" dirty="0">
                <a:solidFill>
                  <a:srgbClr val="FF0000"/>
                </a:solidFill>
              </a:rPr>
              <a:t>Х</a:t>
            </a:r>
            <a:r>
              <a:rPr spc="-45" dirty="0">
                <a:solidFill>
                  <a:srgbClr val="FF0000"/>
                </a:solidFill>
              </a:rPr>
              <a:t>Р</a:t>
            </a:r>
            <a:r>
              <a:rPr dirty="0">
                <a:solidFill>
                  <a:srgbClr val="FF0000"/>
                </a:solidFill>
              </a:rPr>
              <a:t>ОМИ</a:t>
            </a:r>
            <a:r>
              <a:rPr spc="-65" dirty="0">
                <a:solidFill>
                  <a:srgbClr val="FF0000"/>
                </a:solidFill>
              </a:rPr>
              <a:t>Т</a:t>
            </a:r>
            <a:r>
              <a:rPr dirty="0">
                <a:solidFill>
                  <a:srgbClr val="FF0000"/>
                </a:solidFill>
              </a:rPr>
              <a:t>ОВ</a:t>
            </a:r>
            <a:r>
              <a:rPr spc="-15" dirty="0">
                <a:solidFill>
                  <a:srgbClr val="FF0000"/>
                </a:solidFill>
              </a:rPr>
              <a:t> </a:t>
            </a:r>
            <a:r>
              <a:rPr spc="-4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З</a:t>
            </a:r>
            <a:r>
              <a:rPr dirty="0">
                <a:solidFill>
                  <a:srgbClr val="FF0000"/>
                </a:solidFill>
              </a:rPr>
              <a:t>Э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439449"/>
            <a:ext cx="8722995" cy="4937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200" b="1" dirty="0">
                <a:solidFill>
                  <a:srgbClr val="0070C0"/>
                </a:solidFill>
                <a:latin typeface="Arial"/>
                <a:cs typeface="Arial"/>
              </a:rPr>
              <a:t>Х</a:t>
            </a:r>
            <a:r>
              <a:rPr sz="3200" b="1" spc="-5" dirty="0">
                <a:solidFill>
                  <a:srgbClr val="0070C0"/>
                </a:solidFill>
                <a:latin typeface="Arial"/>
                <a:cs typeface="Arial"/>
              </a:rPr>
              <a:t>р</a:t>
            </a:r>
            <a:r>
              <a:rPr sz="3200" b="1" spc="-40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3200" b="1" spc="5" dirty="0">
                <a:solidFill>
                  <a:srgbClr val="0070C0"/>
                </a:solidFill>
                <a:latin typeface="Arial"/>
                <a:cs typeface="Arial"/>
              </a:rPr>
              <a:t>м</a:t>
            </a:r>
            <a:r>
              <a:rPr sz="3200" b="1" spc="-5" dirty="0">
                <a:solidFill>
                  <a:srgbClr val="0070C0"/>
                </a:solidFill>
                <a:latin typeface="Arial"/>
                <a:cs typeface="Arial"/>
              </a:rPr>
              <a:t>и</a:t>
            </a:r>
            <a:r>
              <a:rPr sz="3200" b="1" spc="-10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3200" b="1" dirty="0">
                <a:solidFill>
                  <a:srgbClr val="0070C0"/>
                </a:solidFill>
                <a:latin typeface="Arial"/>
                <a:cs typeface="Arial"/>
              </a:rPr>
              <a:t>ы</a:t>
            </a:r>
            <a:r>
              <a:rPr sz="3200" b="1" spc="-4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70C0"/>
                </a:solidFill>
                <a:latin typeface="Arial"/>
                <a:cs typeface="Arial"/>
              </a:rPr>
              <a:t>р</a:t>
            </a:r>
            <a:r>
              <a:rPr sz="3200" b="1" spc="-10" dirty="0">
                <a:solidFill>
                  <a:srgbClr val="0070C0"/>
                </a:solidFill>
                <a:latin typeface="Arial"/>
                <a:cs typeface="Arial"/>
              </a:rPr>
              <a:t>ед</a:t>
            </a:r>
            <a:r>
              <a:rPr sz="3200" b="1" spc="-35" dirty="0">
                <a:solidFill>
                  <a:srgbClr val="0070C0"/>
                </a:solidFill>
                <a:latin typeface="Arial"/>
                <a:cs typeface="Arial"/>
              </a:rPr>
              <a:t>к</a:t>
            </a:r>
            <a:r>
              <a:rPr sz="3200" b="1" spc="-40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3200" b="1" spc="-35" dirty="0">
                <a:solidFill>
                  <a:srgbClr val="0070C0"/>
                </a:solidFill>
                <a:latin typeface="Arial"/>
                <a:cs typeface="Arial"/>
              </a:rPr>
              <a:t>з</a:t>
            </a:r>
            <a:r>
              <a:rPr sz="3200" b="1" spc="-55" dirty="0">
                <a:solidFill>
                  <a:srgbClr val="0070C0"/>
                </a:solidFill>
                <a:latin typeface="Arial"/>
                <a:cs typeface="Arial"/>
              </a:rPr>
              <a:t>е</a:t>
            </a:r>
            <a:r>
              <a:rPr sz="3200" b="1" spc="-10" dirty="0">
                <a:solidFill>
                  <a:srgbClr val="0070C0"/>
                </a:solidFill>
                <a:latin typeface="Arial"/>
                <a:cs typeface="Arial"/>
              </a:rPr>
              <a:t>ме</a:t>
            </a:r>
            <a:r>
              <a:rPr sz="3200" b="1" spc="5" dirty="0">
                <a:solidFill>
                  <a:srgbClr val="0070C0"/>
                </a:solidFill>
                <a:latin typeface="Arial"/>
                <a:cs typeface="Arial"/>
              </a:rPr>
              <a:t>л</a:t>
            </a:r>
            <a:r>
              <a:rPr sz="3200" b="1" spc="-5" dirty="0">
                <a:solidFill>
                  <a:srgbClr val="0070C0"/>
                </a:solidFill>
                <a:latin typeface="Arial"/>
                <a:cs typeface="Arial"/>
              </a:rPr>
              <a:t>ьн</a:t>
            </a:r>
            <a:r>
              <a:rPr sz="3200" b="1" dirty="0">
                <a:solidFill>
                  <a:srgbClr val="0070C0"/>
                </a:solidFill>
                <a:latin typeface="Arial"/>
                <a:cs typeface="Arial"/>
              </a:rPr>
              <a:t>ых</a:t>
            </a:r>
            <a:r>
              <a:rPr sz="3200" b="1" spc="-4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b="1" spc="-90" dirty="0">
                <a:solidFill>
                  <a:srgbClr val="0070C0"/>
                </a:solidFill>
                <a:latin typeface="Arial"/>
                <a:cs typeface="Arial"/>
              </a:rPr>
              <a:t>э</a:t>
            </a:r>
            <a:r>
              <a:rPr sz="3200" b="1" spc="-35" dirty="0">
                <a:solidFill>
                  <a:srgbClr val="0070C0"/>
                </a:solidFill>
                <a:latin typeface="Arial"/>
                <a:cs typeface="Arial"/>
              </a:rPr>
              <a:t>л</a:t>
            </a:r>
            <a:r>
              <a:rPr sz="3200" b="1" spc="-45" dirty="0">
                <a:solidFill>
                  <a:srgbClr val="0070C0"/>
                </a:solidFill>
                <a:latin typeface="Arial"/>
                <a:cs typeface="Arial"/>
              </a:rPr>
              <a:t>е</a:t>
            </a:r>
            <a:r>
              <a:rPr sz="3200" b="1" spc="5" dirty="0">
                <a:solidFill>
                  <a:srgbClr val="0070C0"/>
                </a:solidFill>
                <a:latin typeface="Arial"/>
                <a:cs typeface="Arial"/>
              </a:rPr>
              <a:t>м</a:t>
            </a:r>
            <a:r>
              <a:rPr sz="3200" b="1" spc="-10" dirty="0">
                <a:solidFill>
                  <a:srgbClr val="0070C0"/>
                </a:solidFill>
                <a:latin typeface="Arial"/>
                <a:cs typeface="Arial"/>
              </a:rPr>
              <a:t>е</a:t>
            </a:r>
            <a:r>
              <a:rPr sz="3200" b="1" spc="-5" dirty="0">
                <a:solidFill>
                  <a:srgbClr val="0070C0"/>
                </a:solidFill>
                <a:latin typeface="Arial"/>
                <a:cs typeface="Arial"/>
              </a:rPr>
              <a:t>н</a:t>
            </a:r>
            <a:r>
              <a:rPr sz="3200" b="1" spc="-3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3200" b="1" spc="-5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3200" b="1" dirty="0">
                <a:solidFill>
                  <a:srgbClr val="0070C0"/>
                </a:solidFill>
                <a:latin typeface="Arial"/>
                <a:cs typeface="Arial"/>
              </a:rPr>
              <a:t>в</a:t>
            </a:r>
            <a:endParaRPr sz="320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12700" indent="-635" algn="ctr">
              <a:lnSpc>
                <a:spcPct val="100000"/>
              </a:lnSpc>
            </a:pPr>
            <a:r>
              <a:rPr sz="3200" b="1" dirty="0">
                <a:solidFill>
                  <a:srgbClr val="0070C0"/>
                </a:solidFill>
                <a:latin typeface="Arial"/>
                <a:cs typeface="Arial"/>
              </a:rPr>
              <a:t>+</a:t>
            </a:r>
            <a:r>
              <a:rPr sz="3200" b="1" spc="-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0070C0"/>
                </a:solidFill>
                <a:latin typeface="Arial"/>
                <a:cs typeface="Arial"/>
              </a:rPr>
              <a:t>х</a:t>
            </a:r>
            <a:r>
              <a:rPr sz="3200" b="1" spc="-5" dirty="0">
                <a:solidFill>
                  <a:srgbClr val="0070C0"/>
                </a:solidFill>
                <a:latin typeface="Arial"/>
                <a:cs typeface="Arial"/>
              </a:rPr>
              <a:t>р</a:t>
            </a:r>
            <a:r>
              <a:rPr sz="3200" b="1" spc="-40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3200" b="1" dirty="0">
                <a:solidFill>
                  <a:srgbClr val="0070C0"/>
                </a:solidFill>
                <a:latin typeface="Arial"/>
                <a:cs typeface="Arial"/>
              </a:rPr>
              <a:t>м</a:t>
            </a:r>
            <a:r>
              <a:rPr sz="3200" b="1" spc="-5" dirty="0">
                <a:solidFill>
                  <a:srgbClr val="0070C0"/>
                </a:solidFill>
                <a:latin typeface="Arial"/>
                <a:cs typeface="Arial"/>
              </a:rPr>
              <a:t>и</a:t>
            </a:r>
            <a:r>
              <a:rPr sz="3200" b="1" spc="-10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3200" b="1" dirty="0">
                <a:solidFill>
                  <a:srgbClr val="0070C0"/>
                </a:solidFill>
                <a:latin typeface="Arial"/>
                <a:cs typeface="Arial"/>
              </a:rPr>
              <a:t>ы</a:t>
            </a:r>
            <a:r>
              <a:rPr sz="3200" b="1" spc="-4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0070C0"/>
                </a:solidFill>
                <a:latin typeface="Arial"/>
                <a:cs typeface="Arial"/>
              </a:rPr>
              <a:t>с</a:t>
            </a:r>
            <a:r>
              <a:rPr sz="3200" b="1" spc="5" dirty="0">
                <a:solidFill>
                  <a:srgbClr val="0070C0"/>
                </a:solidFill>
                <a:latin typeface="Arial"/>
                <a:cs typeface="Arial"/>
              </a:rPr>
              <a:t>к</a:t>
            </a:r>
            <a:r>
              <a:rPr sz="3200" b="1" spc="-10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3200" b="1" spc="-5" dirty="0">
                <a:solidFill>
                  <a:srgbClr val="0070C0"/>
                </a:solidFill>
                <a:latin typeface="Arial"/>
                <a:cs typeface="Arial"/>
              </a:rPr>
              <a:t>н</a:t>
            </a:r>
            <a:r>
              <a:rPr sz="3200" b="1" spc="-10" dirty="0">
                <a:solidFill>
                  <a:srgbClr val="0070C0"/>
                </a:solidFill>
                <a:latin typeface="Arial"/>
                <a:cs typeface="Arial"/>
              </a:rPr>
              <a:t>д</a:t>
            </a:r>
            <a:r>
              <a:rPr sz="3200" b="1" spc="-5" dirty="0">
                <a:solidFill>
                  <a:srgbClr val="0070C0"/>
                </a:solidFill>
                <a:latin typeface="Arial"/>
                <a:cs typeface="Arial"/>
              </a:rPr>
              <a:t>и</a:t>
            </a:r>
            <a:r>
              <a:rPr sz="3200" b="1" dirty="0">
                <a:solidFill>
                  <a:srgbClr val="0070C0"/>
                </a:solidFill>
                <a:latin typeface="Arial"/>
                <a:cs typeface="Arial"/>
              </a:rPr>
              <a:t>я,</a:t>
            </a:r>
            <a:r>
              <a:rPr sz="3200" b="1" spc="-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70C0"/>
                </a:solidFill>
                <a:latin typeface="Arial"/>
                <a:cs typeface="Arial"/>
              </a:rPr>
              <a:t>и</a:t>
            </a:r>
            <a:r>
              <a:rPr sz="3200" b="1" dirty="0">
                <a:solidFill>
                  <a:srgbClr val="0070C0"/>
                </a:solidFill>
                <a:latin typeface="Arial"/>
                <a:cs typeface="Arial"/>
              </a:rPr>
              <a:t>тт</a:t>
            </a:r>
            <a:r>
              <a:rPr sz="3200" b="1" spc="-5" dirty="0">
                <a:solidFill>
                  <a:srgbClr val="0070C0"/>
                </a:solidFill>
                <a:latin typeface="Arial"/>
                <a:cs typeface="Arial"/>
              </a:rPr>
              <a:t>ри</a:t>
            </a:r>
            <a:r>
              <a:rPr sz="3200" b="1" dirty="0">
                <a:solidFill>
                  <a:srgbClr val="0070C0"/>
                </a:solidFill>
                <a:latin typeface="Arial"/>
                <a:cs typeface="Arial"/>
              </a:rPr>
              <a:t>я</a:t>
            </a:r>
            <a:r>
              <a:rPr sz="3200" b="1" spc="-3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70C0"/>
                </a:solidFill>
                <a:latin typeface="Arial"/>
                <a:cs typeface="Arial"/>
              </a:rPr>
              <a:t>(S</a:t>
            </a:r>
            <a:r>
              <a:rPr sz="3200" b="1" spc="-10" dirty="0">
                <a:solidFill>
                  <a:srgbClr val="0070C0"/>
                </a:solidFill>
                <a:latin typeface="Arial"/>
                <a:cs typeface="Arial"/>
              </a:rPr>
              <a:t>c</a:t>
            </a:r>
            <a:r>
              <a:rPr sz="3200" b="1" dirty="0">
                <a:solidFill>
                  <a:srgbClr val="0070C0"/>
                </a:solidFill>
                <a:latin typeface="Arial"/>
                <a:cs typeface="Arial"/>
              </a:rPr>
              <a:t>Cr</a:t>
            </a:r>
            <a:r>
              <a:rPr sz="3200" b="1" spc="5" dirty="0">
                <a:solidFill>
                  <a:srgbClr val="0070C0"/>
                </a:solidFill>
                <a:latin typeface="Arial"/>
                <a:cs typeface="Arial"/>
              </a:rPr>
              <a:t>O</a:t>
            </a:r>
            <a:r>
              <a:rPr sz="3150" b="1" spc="15" baseline="-21164" dirty="0">
                <a:solidFill>
                  <a:srgbClr val="0070C0"/>
                </a:solidFill>
                <a:latin typeface="Arial"/>
                <a:cs typeface="Arial"/>
              </a:rPr>
              <a:t>3</a:t>
            </a:r>
            <a:r>
              <a:rPr sz="3200" b="1" dirty="0">
                <a:solidFill>
                  <a:srgbClr val="0070C0"/>
                </a:solidFill>
                <a:latin typeface="Arial"/>
                <a:cs typeface="Arial"/>
              </a:rPr>
              <a:t>,</a:t>
            </a:r>
            <a:r>
              <a:rPr sz="3200" b="1" spc="-36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70C0"/>
                </a:solidFill>
                <a:latin typeface="Arial"/>
                <a:cs typeface="Arial"/>
              </a:rPr>
              <a:t>YCrO</a:t>
            </a:r>
            <a:r>
              <a:rPr sz="3150" b="1" spc="15" baseline="-21164" dirty="0">
                <a:solidFill>
                  <a:srgbClr val="0070C0"/>
                </a:solidFill>
                <a:latin typeface="Arial"/>
                <a:cs typeface="Arial"/>
              </a:rPr>
              <a:t>3</a:t>
            </a:r>
            <a:r>
              <a:rPr sz="3200" b="1" dirty="0">
                <a:solidFill>
                  <a:srgbClr val="0070C0"/>
                </a:solidFill>
                <a:latin typeface="Arial"/>
                <a:cs typeface="Arial"/>
              </a:rPr>
              <a:t>)</a:t>
            </a:r>
            <a:endParaRPr sz="3200" dirty="0">
              <a:solidFill>
                <a:srgbClr val="0070C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 dirty="0">
              <a:latin typeface="Times New Roman"/>
              <a:cs typeface="Times New Roman"/>
            </a:endParaRPr>
          </a:p>
          <a:p>
            <a:pPr marL="12700" marR="577215" indent="-635">
              <a:lnSpc>
                <a:spcPct val="100000"/>
              </a:lnSpc>
            </a:pPr>
            <a:r>
              <a:rPr sz="3200" b="1" spc="-10" dirty="0">
                <a:latin typeface="Arial"/>
                <a:cs typeface="Arial"/>
              </a:rPr>
              <a:t>Me</a:t>
            </a:r>
            <a:r>
              <a:rPr sz="3200" b="1" dirty="0">
                <a:latin typeface="Arial"/>
                <a:cs typeface="Arial"/>
              </a:rPr>
              <a:t>Cr</a:t>
            </a:r>
            <a:r>
              <a:rPr sz="3200" b="1" spc="5" dirty="0">
                <a:latin typeface="Arial"/>
                <a:cs typeface="Arial"/>
              </a:rPr>
              <a:t>O</a:t>
            </a:r>
            <a:r>
              <a:rPr sz="3150" b="1" spc="15" baseline="-21164" dirty="0">
                <a:latin typeface="Arial"/>
                <a:cs typeface="Arial"/>
              </a:rPr>
              <a:t>3</a:t>
            </a:r>
            <a:r>
              <a:rPr sz="3150" b="1" baseline="-21164" dirty="0">
                <a:latin typeface="Arial"/>
                <a:cs typeface="Arial"/>
              </a:rPr>
              <a:t> </a:t>
            </a:r>
            <a:r>
              <a:rPr sz="3150" b="1" spc="-442" baseline="-21164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(</a:t>
            </a:r>
            <a:r>
              <a:rPr sz="3200" b="1" spc="-10" dirty="0">
                <a:latin typeface="Arial"/>
                <a:cs typeface="Arial"/>
              </a:rPr>
              <a:t>M</a:t>
            </a:r>
            <a:r>
              <a:rPr sz="3200" b="1" spc="-5" dirty="0">
                <a:latin typeface="Arial"/>
                <a:cs typeface="Arial"/>
              </a:rPr>
              <a:t>e</a:t>
            </a:r>
            <a:r>
              <a:rPr sz="3150" b="1" spc="15" baseline="-21164" dirty="0">
                <a:latin typeface="Arial"/>
                <a:cs typeface="Arial"/>
              </a:rPr>
              <a:t>2</a:t>
            </a:r>
            <a:r>
              <a:rPr sz="3200" b="1" dirty="0">
                <a:latin typeface="Arial"/>
                <a:cs typeface="Arial"/>
              </a:rPr>
              <a:t>O</a:t>
            </a:r>
            <a:r>
              <a:rPr sz="3150" b="1" spc="15" baseline="-21164" dirty="0">
                <a:latin typeface="Arial"/>
                <a:cs typeface="Arial"/>
              </a:rPr>
              <a:t>3</a:t>
            </a:r>
            <a:r>
              <a:rPr sz="3200" b="1" dirty="0">
                <a:latin typeface="Arial"/>
                <a:cs typeface="Arial"/>
              </a:rPr>
              <a:t>·Cr</a:t>
            </a:r>
            <a:r>
              <a:rPr sz="3150" b="1" spc="15" baseline="-21164" dirty="0">
                <a:latin typeface="Arial"/>
                <a:cs typeface="Arial"/>
              </a:rPr>
              <a:t>2</a:t>
            </a:r>
            <a:r>
              <a:rPr sz="3200" b="1" dirty="0">
                <a:latin typeface="Arial"/>
                <a:cs typeface="Arial"/>
              </a:rPr>
              <a:t>O</a:t>
            </a:r>
            <a:r>
              <a:rPr sz="3150" b="1" spc="15" baseline="-21164" dirty="0">
                <a:latin typeface="Arial"/>
                <a:cs typeface="Arial"/>
              </a:rPr>
              <a:t>3</a:t>
            </a:r>
            <a:r>
              <a:rPr sz="3200" b="1" dirty="0">
                <a:latin typeface="Arial"/>
                <a:cs typeface="Arial"/>
              </a:rPr>
              <a:t>)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–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с</a:t>
            </a:r>
            <a:r>
              <a:rPr sz="3200" b="1" dirty="0">
                <a:latin typeface="Arial"/>
                <a:cs typeface="Arial"/>
              </a:rPr>
              <a:t>т</a:t>
            </a:r>
            <a:r>
              <a:rPr sz="3200" b="1" spc="-40" dirty="0">
                <a:latin typeface="Arial"/>
                <a:cs typeface="Arial"/>
              </a:rPr>
              <a:t>р</a:t>
            </a:r>
            <a:r>
              <a:rPr sz="3200" b="1" spc="-10" dirty="0">
                <a:latin typeface="Arial"/>
                <a:cs typeface="Arial"/>
              </a:rPr>
              <a:t>у</a:t>
            </a:r>
            <a:r>
              <a:rPr sz="3200" b="1" spc="5" dirty="0">
                <a:latin typeface="Arial"/>
                <a:cs typeface="Arial"/>
              </a:rPr>
              <a:t>к</a:t>
            </a:r>
            <a:r>
              <a:rPr sz="3200" b="1" spc="85" dirty="0">
                <a:latin typeface="Arial"/>
                <a:cs typeface="Arial"/>
              </a:rPr>
              <a:t>т</a:t>
            </a:r>
            <a:r>
              <a:rPr sz="3200" b="1" spc="-55" dirty="0">
                <a:latin typeface="Arial"/>
                <a:cs typeface="Arial"/>
              </a:rPr>
              <a:t>у</a:t>
            </a:r>
            <a:r>
              <a:rPr sz="3200" b="1" spc="-5" dirty="0">
                <a:latin typeface="Arial"/>
                <a:cs typeface="Arial"/>
              </a:rPr>
              <a:t>рн</a:t>
            </a:r>
            <a:r>
              <a:rPr sz="3200" b="1" dirty="0">
                <a:latin typeface="Arial"/>
                <a:cs typeface="Arial"/>
              </a:rPr>
              <a:t>ый</a:t>
            </a:r>
            <a:r>
              <a:rPr sz="3200" b="1" spc="-4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т</a:t>
            </a:r>
            <a:r>
              <a:rPr sz="3200" b="1" spc="-5" dirty="0">
                <a:latin typeface="Arial"/>
                <a:cs typeface="Arial"/>
              </a:rPr>
              <a:t>и</a:t>
            </a:r>
            <a:r>
              <a:rPr sz="3200" b="1" dirty="0">
                <a:latin typeface="Arial"/>
                <a:cs typeface="Arial"/>
              </a:rPr>
              <a:t>п </a:t>
            </a:r>
            <a:r>
              <a:rPr sz="3200" b="1" spc="-5" dirty="0">
                <a:latin typeface="Arial"/>
                <a:cs typeface="Arial"/>
              </a:rPr>
              <a:t>п</a:t>
            </a:r>
            <a:r>
              <a:rPr sz="3200" b="1" spc="-10" dirty="0">
                <a:latin typeface="Arial"/>
                <a:cs typeface="Arial"/>
              </a:rPr>
              <a:t>е</a:t>
            </a:r>
            <a:r>
              <a:rPr sz="3200" b="1" spc="-5" dirty="0">
                <a:latin typeface="Arial"/>
                <a:cs typeface="Arial"/>
              </a:rPr>
              <a:t>ро</a:t>
            </a:r>
            <a:r>
              <a:rPr sz="3200" b="1" spc="-90" dirty="0">
                <a:latin typeface="Arial"/>
                <a:cs typeface="Arial"/>
              </a:rPr>
              <a:t>в</a:t>
            </a:r>
            <a:r>
              <a:rPr sz="3200" b="1" spc="-10" dirty="0">
                <a:latin typeface="Arial"/>
                <a:cs typeface="Arial"/>
              </a:rPr>
              <a:t>с</a:t>
            </a:r>
            <a:r>
              <a:rPr sz="3200" b="1" spc="5" dirty="0">
                <a:latin typeface="Arial"/>
                <a:cs typeface="Arial"/>
              </a:rPr>
              <a:t>к</a:t>
            </a:r>
            <a:r>
              <a:rPr sz="3200" b="1" spc="-5" dirty="0">
                <a:latin typeface="Arial"/>
                <a:cs typeface="Arial"/>
              </a:rPr>
              <a:t>и</a:t>
            </a:r>
            <a:r>
              <a:rPr sz="3200" b="1" dirty="0">
                <a:latin typeface="Arial"/>
                <a:cs typeface="Arial"/>
              </a:rPr>
              <a:t>та</a:t>
            </a:r>
            <a:endParaRPr sz="3200" dirty="0">
              <a:latin typeface="Arial"/>
              <a:cs typeface="Arial"/>
            </a:endParaRPr>
          </a:p>
          <a:p>
            <a:pPr marL="12700" marR="1515745" indent="112395">
              <a:lnSpc>
                <a:spcPct val="100000"/>
              </a:lnSpc>
            </a:pPr>
            <a:r>
              <a:rPr sz="3200" b="1" spc="-5" dirty="0">
                <a:latin typeface="Arial"/>
                <a:cs typeface="Arial"/>
              </a:rPr>
              <a:t>в</a:t>
            </a:r>
            <a:r>
              <a:rPr sz="3200" b="1" dirty="0">
                <a:latin typeface="Arial"/>
                <a:cs typeface="Arial"/>
              </a:rPr>
              <a:t>ы</a:t>
            </a:r>
            <a:r>
              <a:rPr sz="3200" b="1" spc="-10" dirty="0">
                <a:latin typeface="Arial"/>
                <a:cs typeface="Arial"/>
              </a:rPr>
              <a:t>с</a:t>
            </a:r>
            <a:r>
              <a:rPr sz="3200" b="1" spc="-5" dirty="0">
                <a:latin typeface="Arial"/>
                <a:cs typeface="Arial"/>
              </a:rPr>
              <a:t>о</a:t>
            </a:r>
            <a:r>
              <a:rPr sz="3200" b="1" spc="5" dirty="0">
                <a:latin typeface="Arial"/>
                <a:cs typeface="Arial"/>
              </a:rPr>
              <a:t>к</a:t>
            </a:r>
            <a:r>
              <a:rPr sz="3200" b="1" spc="-10" dirty="0">
                <a:latin typeface="Arial"/>
                <a:cs typeface="Arial"/>
              </a:rPr>
              <a:t>а</a:t>
            </a:r>
            <a:r>
              <a:rPr sz="3200" b="1" dirty="0">
                <a:latin typeface="Arial"/>
                <a:cs typeface="Arial"/>
              </a:rPr>
              <a:t>я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т</a:t>
            </a:r>
            <a:r>
              <a:rPr sz="3200" b="1" spc="-45" dirty="0">
                <a:latin typeface="Arial"/>
                <a:cs typeface="Arial"/>
              </a:rPr>
              <a:t>е</a:t>
            </a:r>
            <a:r>
              <a:rPr sz="3200" b="1" spc="5" dirty="0">
                <a:latin typeface="Arial"/>
                <a:cs typeface="Arial"/>
              </a:rPr>
              <a:t>м</a:t>
            </a:r>
            <a:r>
              <a:rPr sz="3200" b="1" spc="-5" dirty="0">
                <a:latin typeface="Arial"/>
                <a:cs typeface="Arial"/>
              </a:rPr>
              <a:t>п</a:t>
            </a:r>
            <a:r>
              <a:rPr sz="3200" b="1" spc="-10" dirty="0">
                <a:latin typeface="Arial"/>
                <a:cs typeface="Arial"/>
              </a:rPr>
              <a:t>е</a:t>
            </a:r>
            <a:r>
              <a:rPr sz="3200" b="1" spc="-5" dirty="0">
                <a:latin typeface="Arial"/>
                <a:cs typeface="Arial"/>
              </a:rPr>
              <a:t>р</a:t>
            </a:r>
            <a:r>
              <a:rPr sz="3200" b="1" spc="-10" dirty="0">
                <a:latin typeface="Arial"/>
                <a:cs typeface="Arial"/>
              </a:rPr>
              <a:t>а</a:t>
            </a:r>
            <a:r>
              <a:rPr sz="3200" b="1" spc="85" dirty="0">
                <a:latin typeface="Arial"/>
                <a:cs typeface="Arial"/>
              </a:rPr>
              <a:t>т</a:t>
            </a:r>
            <a:r>
              <a:rPr sz="3200" b="1" spc="-55" dirty="0">
                <a:latin typeface="Arial"/>
                <a:cs typeface="Arial"/>
              </a:rPr>
              <a:t>у</a:t>
            </a:r>
            <a:r>
              <a:rPr sz="3200" b="1" spc="-5" dirty="0">
                <a:latin typeface="Arial"/>
                <a:cs typeface="Arial"/>
              </a:rPr>
              <a:t>р</a:t>
            </a:r>
            <a:r>
              <a:rPr sz="3200" b="1" dirty="0">
                <a:latin typeface="Arial"/>
                <a:cs typeface="Arial"/>
              </a:rPr>
              <a:t>а</a:t>
            </a:r>
            <a:r>
              <a:rPr sz="3200" b="1" spc="-6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п</a:t>
            </a:r>
            <a:r>
              <a:rPr sz="3200" b="1" spc="5" dirty="0">
                <a:latin typeface="Arial"/>
                <a:cs typeface="Arial"/>
              </a:rPr>
              <a:t>л</a:t>
            </a:r>
            <a:r>
              <a:rPr sz="3200" b="1" spc="-10" dirty="0">
                <a:latin typeface="Arial"/>
                <a:cs typeface="Arial"/>
              </a:rPr>
              <a:t>а</a:t>
            </a:r>
            <a:r>
              <a:rPr sz="3200" b="1" spc="-40" dirty="0">
                <a:latin typeface="Arial"/>
                <a:cs typeface="Arial"/>
              </a:rPr>
              <a:t>в</a:t>
            </a:r>
            <a:r>
              <a:rPr sz="3200" b="1" spc="-35" dirty="0">
                <a:latin typeface="Arial"/>
                <a:cs typeface="Arial"/>
              </a:rPr>
              <a:t>л</a:t>
            </a:r>
            <a:r>
              <a:rPr sz="3200" b="1" spc="-10" dirty="0">
                <a:latin typeface="Arial"/>
                <a:cs typeface="Arial"/>
              </a:rPr>
              <a:t>е</a:t>
            </a:r>
            <a:r>
              <a:rPr sz="3200" b="1" spc="-5" dirty="0">
                <a:latin typeface="Arial"/>
                <a:cs typeface="Arial"/>
              </a:rPr>
              <a:t>ни</a:t>
            </a:r>
            <a:r>
              <a:rPr sz="3200" b="1" dirty="0">
                <a:latin typeface="Arial"/>
                <a:cs typeface="Arial"/>
              </a:rPr>
              <a:t>я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и </a:t>
            </a:r>
            <a:r>
              <a:rPr sz="3200" b="1" spc="-5" dirty="0">
                <a:latin typeface="Arial"/>
                <a:cs typeface="Arial"/>
              </a:rPr>
              <a:t>огн</a:t>
            </a:r>
            <a:r>
              <a:rPr sz="3200" b="1" spc="-45" dirty="0">
                <a:latin typeface="Arial"/>
                <a:cs typeface="Arial"/>
              </a:rPr>
              <a:t>е</a:t>
            </a:r>
            <a:r>
              <a:rPr sz="3200" b="1" spc="-10" dirty="0">
                <a:latin typeface="Arial"/>
                <a:cs typeface="Arial"/>
              </a:rPr>
              <a:t>у</a:t>
            </a:r>
            <a:r>
              <a:rPr sz="3200" b="1" spc="-5" dirty="0">
                <a:latin typeface="Arial"/>
                <a:cs typeface="Arial"/>
              </a:rPr>
              <a:t>порн</a:t>
            </a:r>
            <a:r>
              <a:rPr sz="3200" b="1" spc="-40" dirty="0">
                <a:latin typeface="Arial"/>
                <a:cs typeface="Arial"/>
              </a:rPr>
              <a:t>о</a:t>
            </a:r>
            <a:r>
              <a:rPr sz="3200" b="1" spc="-10" dirty="0">
                <a:latin typeface="Arial"/>
                <a:cs typeface="Arial"/>
              </a:rPr>
              <a:t>с</a:t>
            </a:r>
            <a:r>
              <a:rPr sz="3200" b="1" dirty="0">
                <a:latin typeface="Arial"/>
                <a:cs typeface="Arial"/>
              </a:rPr>
              <a:t>ть</a:t>
            </a:r>
            <a:endParaRPr sz="3200" dirty="0">
              <a:latin typeface="Arial"/>
              <a:cs typeface="Arial"/>
            </a:endParaRPr>
          </a:p>
          <a:p>
            <a:pPr marL="125095" marR="1133475">
              <a:lnSpc>
                <a:spcPts val="3840"/>
              </a:lnSpc>
              <a:spcBef>
                <a:spcPts val="125"/>
              </a:spcBef>
            </a:pPr>
            <a:r>
              <a:rPr sz="3200" b="1" spc="-5" dirty="0">
                <a:latin typeface="Arial"/>
                <a:cs typeface="Arial"/>
              </a:rPr>
              <a:t>в</a:t>
            </a:r>
            <a:r>
              <a:rPr sz="3200" b="1" dirty="0">
                <a:latin typeface="Arial"/>
                <a:cs typeface="Arial"/>
              </a:rPr>
              <a:t>ы</a:t>
            </a:r>
            <a:r>
              <a:rPr sz="3200" b="1" spc="-10" dirty="0">
                <a:latin typeface="Arial"/>
                <a:cs typeface="Arial"/>
              </a:rPr>
              <a:t>с</a:t>
            </a:r>
            <a:r>
              <a:rPr sz="3200" b="1" spc="-5" dirty="0">
                <a:latin typeface="Arial"/>
                <a:cs typeface="Arial"/>
              </a:rPr>
              <a:t>о</a:t>
            </a:r>
            <a:r>
              <a:rPr sz="3200" b="1" spc="5" dirty="0">
                <a:latin typeface="Arial"/>
                <a:cs typeface="Arial"/>
              </a:rPr>
              <a:t>к</a:t>
            </a:r>
            <a:r>
              <a:rPr sz="3200" b="1" spc="-10" dirty="0">
                <a:latin typeface="Arial"/>
                <a:cs typeface="Arial"/>
              </a:rPr>
              <a:t>а</a:t>
            </a:r>
            <a:r>
              <a:rPr sz="3200" b="1" dirty="0">
                <a:latin typeface="Arial"/>
                <a:cs typeface="Arial"/>
              </a:rPr>
              <a:t>я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с</a:t>
            </a:r>
            <a:r>
              <a:rPr sz="3200" b="1" spc="-35" dirty="0">
                <a:latin typeface="Arial"/>
                <a:cs typeface="Arial"/>
              </a:rPr>
              <a:t>т</a:t>
            </a:r>
            <a:r>
              <a:rPr sz="3200" b="1" spc="-5" dirty="0">
                <a:latin typeface="Arial"/>
                <a:cs typeface="Arial"/>
              </a:rPr>
              <a:t>ой</a:t>
            </a:r>
            <a:r>
              <a:rPr sz="3200" b="1" spc="-35" dirty="0">
                <a:latin typeface="Arial"/>
                <a:cs typeface="Arial"/>
              </a:rPr>
              <a:t>к</a:t>
            </a:r>
            <a:r>
              <a:rPr sz="3200" b="1" spc="-50" dirty="0">
                <a:latin typeface="Arial"/>
                <a:cs typeface="Arial"/>
              </a:rPr>
              <a:t>о</a:t>
            </a:r>
            <a:r>
              <a:rPr sz="3200" b="1" spc="-10" dirty="0">
                <a:latin typeface="Arial"/>
                <a:cs typeface="Arial"/>
              </a:rPr>
              <a:t>ст</a:t>
            </a:r>
            <a:r>
              <a:rPr sz="3200" b="1" dirty="0">
                <a:latin typeface="Arial"/>
                <a:cs typeface="Arial"/>
              </a:rPr>
              <a:t>ь</a:t>
            </a:r>
            <a:r>
              <a:rPr sz="3200" b="1" spc="-4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к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о</a:t>
            </a:r>
            <a:r>
              <a:rPr sz="3200" b="1" spc="5" dirty="0">
                <a:latin typeface="Arial"/>
                <a:cs typeface="Arial"/>
              </a:rPr>
              <a:t>к</a:t>
            </a:r>
            <a:r>
              <a:rPr sz="3200" b="1" spc="-5" dirty="0">
                <a:latin typeface="Arial"/>
                <a:cs typeface="Arial"/>
              </a:rPr>
              <a:t>и</a:t>
            </a:r>
            <a:r>
              <a:rPr sz="3200" b="1" spc="-10" dirty="0">
                <a:latin typeface="Arial"/>
                <a:cs typeface="Arial"/>
              </a:rPr>
              <a:t>с</a:t>
            </a:r>
            <a:r>
              <a:rPr sz="3200" b="1" spc="-35" dirty="0">
                <a:latin typeface="Arial"/>
                <a:cs typeface="Arial"/>
              </a:rPr>
              <a:t>л</a:t>
            </a:r>
            <a:r>
              <a:rPr sz="3200" b="1" spc="-10" dirty="0">
                <a:latin typeface="Arial"/>
                <a:cs typeface="Arial"/>
              </a:rPr>
              <a:t>е</a:t>
            </a:r>
            <a:r>
              <a:rPr sz="3200" b="1" spc="-5" dirty="0">
                <a:latin typeface="Arial"/>
                <a:cs typeface="Arial"/>
              </a:rPr>
              <a:t>ни</a:t>
            </a:r>
            <a:r>
              <a:rPr sz="3200" b="1" dirty="0">
                <a:latin typeface="Arial"/>
                <a:cs typeface="Arial"/>
              </a:rPr>
              <a:t>ю </a:t>
            </a:r>
            <a:r>
              <a:rPr sz="3200" b="1" spc="-5" dirty="0">
                <a:latin typeface="Arial"/>
                <a:cs typeface="Arial"/>
              </a:rPr>
              <a:t>в</a:t>
            </a:r>
            <a:r>
              <a:rPr sz="3200" b="1" dirty="0">
                <a:latin typeface="Arial"/>
                <a:cs typeface="Arial"/>
              </a:rPr>
              <a:t>ы</a:t>
            </a:r>
            <a:r>
              <a:rPr sz="3200" b="1" spc="-10" dirty="0">
                <a:latin typeface="Arial"/>
                <a:cs typeface="Arial"/>
              </a:rPr>
              <a:t>с</a:t>
            </a:r>
            <a:r>
              <a:rPr sz="3200" b="1" spc="-5" dirty="0">
                <a:latin typeface="Arial"/>
                <a:cs typeface="Arial"/>
              </a:rPr>
              <a:t>о</a:t>
            </a:r>
            <a:r>
              <a:rPr sz="3200" b="1" spc="5" dirty="0">
                <a:latin typeface="Arial"/>
                <a:cs typeface="Arial"/>
              </a:rPr>
              <a:t>к</a:t>
            </a:r>
            <a:r>
              <a:rPr sz="3200" b="1" spc="-10" dirty="0">
                <a:latin typeface="Arial"/>
                <a:cs typeface="Arial"/>
              </a:rPr>
              <a:t>а</a:t>
            </a:r>
            <a:r>
              <a:rPr sz="3200" b="1" dirty="0">
                <a:latin typeface="Arial"/>
                <a:cs typeface="Arial"/>
              </a:rPr>
              <a:t>я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90" dirty="0">
                <a:latin typeface="Arial"/>
                <a:cs typeface="Arial"/>
              </a:rPr>
              <a:t>э</a:t>
            </a:r>
            <a:r>
              <a:rPr sz="3200" b="1" spc="-35" dirty="0">
                <a:latin typeface="Arial"/>
                <a:cs typeface="Arial"/>
              </a:rPr>
              <a:t>л</a:t>
            </a:r>
            <a:r>
              <a:rPr sz="3200" b="1" spc="-10" dirty="0">
                <a:latin typeface="Arial"/>
                <a:cs typeface="Arial"/>
              </a:rPr>
              <a:t>е</a:t>
            </a:r>
            <a:r>
              <a:rPr sz="3200" b="1" spc="5" dirty="0">
                <a:latin typeface="Arial"/>
                <a:cs typeface="Arial"/>
              </a:rPr>
              <a:t>к</a:t>
            </a:r>
            <a:r>
              <a:rPr sz="3200" b="1" dirty="0">
                <a:latin typeface="Arial"/>
                <a:cs typeface="Arial"/>
              </a:rPr>
              <a:t>т</a:t>
            </a:r>
            <a:r>
              <a:rPr sz="3200" b="1" spc="-5" dirty="0">
                <a:latin typeface="Arial"/>
                <a:cs typeface="Arial"/>
              </a:rPr>
              <a:t>ронн</a:t>
            </a:r>
            <a:r>
              <a:rPr sz="3200" b="1" spc="-10" dirty="0">
                <a:latin typeface="Arial"/>
                <a:cs typeface="Arial"/>
              </a:rPr>
              <a:t>а</a:t>
            </a:r>
            <a:r>
              <a:rPr sz="3200" b="1" dirty="0">
                <a:latin typeface="Arial"/>
                <a:cs typeface="Arial"/>
              </a:rPr>
              <a:t>я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про</a:t>
            </a:r>
            <a:r>
              <a:rPr sz="3200" b="1" spc="-40" dirty="0">
                <a:latin typeface="Arial"/>
                <a:cs typeface="Arial"/>
              </a:rPr>
              <a:t>во</a:t>
            </a:r>
            <a:r>
              <a:rPr sz="3200" b="1" spc="-10" dirty="0">
                <a:latin typeface="Arial"/>
                <a:cs typeface="Arial"/>
              </a:rPr>
              <a:t>д</a:t>
            </a:r>
            <a:r>
              <a:rPr sz="3200" b="1" spc="-5" dirty="0">
                <a:latin typeface="Arial"/>
                <a:cs typeface="Arial"/>
              </a:rPr>
              <a:t>и</a:t>
            </a:r>
            <a:r>
              <a:rPr sz="3200" b="1" spc="-35" dirty="0">
                <a:latin typeface="Arial"/>
                <a:cs typeface="Arial"/>
              </a:rPr>
              <a:t>м</a:t>
            </a:r>
            <a:r>
              <a:rPr sz="3200" b="1" spc="-50" dirty="0">
                <a:latin typeface="Arial"/>
                <a:cs typeface="Arial"/>
              </a:rPr>
              <a:t>о</a:t>
            </a:r>
            <a:r>
              <a:rPr sz="3200" b="1" spc="-10" dirty="0">
                <a:latin typeface="Arial"/>
                <a:cs typeface="Arial"/>
              </a:rPr>
              <a:t>ст</a:t>
            </a:r>
            <a:r>
              <a:rPr sz="3200" b="1" dirty="0">
                <a:latin typeface="Arial"/>
                <a:cs typeface="Arial"/>
              </a:rPr>
              <a:t>ь </a:t>
            </a:r>
            <a:r>
              <a:rPr sz="3200" b="1" spc="-90" dirty="0">
                <a:latin typeface="Arial"/>
                <a:cs typeface="Arial"/>
              </a:rPr>
              <a:t>х</a:t>
            </a:r>
            <a:r>
              <a:rPr sz="3200" b="1" spc="-5" dirty="0">
                <a:latin typeface="Arial"/>
                <a:cs typeface="Arial"/>
              </a:rPr>
              <a:t>оро</a:t>
            </a:r>
            <a:r>
              <a:rPr sz="3200" b="1" spc="5" dirty="0">
                <a:latin typeface="Arial"/>
                <a:cs typeface="Arial"/>
              </a:rPr>
              <a:t>ш</a:t>
            </a:r>
            <a:r>
              <a:rPr sz="3200" b="1" spc="-10" dirty="0">
                <a:latin typeface="Arial"/>
                <a:cs typeface="Arial"/>
              </a:rPr>
              <a:t>а</a:t>
            </a:r>
            <a:r>
              <a:rPr sz="3200" b="1" dirty="0">
                <a:latin typeface="Arial"/>
                <a:cs typeface="Arial"/>
              </a:rPr>
              <a:t>я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х</a:t>
            </a:r>
            <a:r>
              <a:rPr sz="3200" b="1" spc="-5" dirty="0">
                <a:latin typeface="Arial"/>
                <a:cs typeface="Arial"/>
              </a:rPr>
              <a:t>и</a:t>
            </a:r>
            <a:r>
              <a:rPr sz="3200" b="1" spc="5" dirty="0">
                <a:latin typeface="Arial"/>
                <a:cs typeface="Arial"/>
              </a:rPr>
              <a:t>м</a:t>
            </a:r>
            <a:r>
              <a:rPr sz="3200" b="1" spc="-5" dirty="0">
                <a:latin typeface="Arial"/>
                <a:cs typeface="Arial"/>
              </a:rPr>
              <a:t>ич</a:t>
            </a:r>
            <a:r>
              <a:rPr sz="3200" b="1" spc="-45" dirty="0">
                <a:latin typeface="Arial"/>
                <a:cs typeface="Arial"/>
              </a:rPr>
              <a:t>е</a:t>
            </a:r>
            <a:r>
              <a:rPr sz="3200" b="1" spc="-10" dirty="0">
                <a:latin typeface="Arial"/>
                <a:cs typeface="Arial"/>
              </a:rPr>
              <a:t>ска</a:t>
            </a:r>
            <a:r>
              <a:rPr sz="3200" b="1" dirty="0">
                <a:latin typeface="Arial"/>
                <a:cs typeface="Arial"/>
              </a:rPr>
              <a:t>я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с</a:t>
            </a:r>
            <a:r>
              <a:rPr sz="3200" b="1" spc="-35" dirty="0">
                <a:latin typeface="Arial"/>
                <a:cs typeface="Arial"/>
              </a:rPr>
              <a:t>т</a:t>
            </a:r>
            <a:r>
              <a:rPr sz="3200" b="1" spc="-5" dirty="0">
                <a:latin typeface="Arial"/>
                <a:cs typeface="Arial"/>
              </a:rPr>
              <a:t>ой</a:t>
            </a:r>
            <a:r>
              <a:rPr sz="3200" b="1" spc="-45" dirty="0">
                <a:latin typeface="Arial"/>
                <a:cs typeface="Arial"/>
              </a:rPr>
              <a:t>к</a:t>
            </a:r>
            <a:r>
              <a:rPr sz="3200" b="1" spc="-50" dirty="0">
                <a:latin typeface="Arial"/>
                <a:cs typeface="Arial"/>
              </a:rPr>
              <a:t>о</a:t>
            </a:r>
            <a:r>
              <a:rPr sz="3200" b="1" spc="-10" dirty="0">
                <a:latin typeface="Arial"/>
                <a:cs typeface="Arial"/>
              </a:rPr>
              <a:t>ст</a:t>
            </a:r>
            <a:r>
              <a:rPr sz="3200" b="1" dirty="0">
                <a:latin typeface="Arial"/>
                <a:cs typeface="Arial"/>
              </a:rPr>
              <a:t>ь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16" y="6305971"/>
            <a:ext cx="22415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1</a:t>
            </a:r>
            <a:r>
              <a:rPr sz="1400" dirty="0"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9482" y="83216"/>
            <a:ext cx="6245034" cy="624658"/>
          </a:xfrm>
          <a:prstGeom prst="rect">
            <a:avLst/>
          </a:prstGeom>
        </p:spPr>
        <p:txBody>
          <a:bodyPr vert="horz" wrap="square" lIns="0" tIns="273050" rIns="0" bIns="0" rtlCol="0">
            <a:spAutoFit/>
          </a:bodyPr>
          <a:lstStyle/>
          <a:p>
            <a:pPr marL="90170">
              <a:lnSpc>
                <a:spcPts val="2855"/>
              </a:lnSpc>
            </a:pPr>
            <a:r>
              <a:rPr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Е</a:t>
            </a:r>
            <a:r>
              <a:rPr spc="-22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dirty="0">
                <a:solidFill>
                  <a:srgbClr val="FF0000"/>
                </a:solidFill>
              </a:rPr>
              <a:t>МИКА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Н</a:t>
            </a:r>
            <a:r>
              <a:rPr dirty="0">
                <a:solidFill>
                  <a:srgbClr val="FF0000"/>
                </a:solidFill>
              </a:rPr>
              <a:t>А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О</a:t>
            </a:r>
            <a:r>
              <a:rPr spc="-5" dirty="0">
                <a:solidFill>
                  <a:srgbClr val="FF0000"/>
                </a:solidFill>
              </a:rPr>
              <a:t>СН</a:t>
            </a:r>
            <a:r>
              <a:rPr dirty="0">
                <a:solidFill>
                  <a:srgbClr val="FF0000"/>
                </a:solidFill>
              </a:rPr>
              <a:t>О</a:t>
            </a:r>
            <a:r>
              <a:rPr spc="-5" dirty="0">
                <a:solidFill>
                  <a:srgbClr val="FF0000"/>
                </a:solidFill>
              </a:rPr>
              <a:t>В</a:t>
            </a:r>
            <a:r>
              <a:rPr dirty="0">
                <a:solidFill>
                  <a:srgbClr val="FF0000"/>
                </a:solidFill>
              </a:rPr>
              <a:t>Е </a:t>
            </a:r>
            <a:r>
              <a:rPr spc="-5" dirty="0">
                <a:solidFill>
                  <a:srgbClr val="FF0000"/>
                </a:solidFill>
              </a:rPr>
              <a:t>Х</a:t>
            </a:r>
            <a:r>
              <a:rPr spc="-45" dirty="0">
                <a:solidFill>
                  <a:srgbClr val="FF0000"/>
                </a:solidFill>
              </a:rPr>
              <a:t>Р</a:t>
            </a:r>
            <a:r>
              <a:rPr dirty="0">
                <a:solidFill>
                  <a:srgbClr val="FF0000"/>
                </a:solidFill>
              </a:rPr>
              <a:t>ОМИ</a:t>
            </a:r>
            <a:r>
              <a:rPr spc="-65" dirty="0">
                <a:solidFill>
                  <a:srgbClr val="FF0000"/>
                </a:solidFill>
              </a:rPr>
              <a:t>Т</a:t>
            </a:r>
            <a:r>
              <a:rPr dirty="0">
                <a:solidFill>
                  <a:srgbClr val="FF0000"/>
                </a:solidFill>
              </a:rPr>
              <a:t>ОВ</a:t>
            </a:r>
            <a:r>
              <a:rPr spc="-15" dirty="0">
                <a:solidFill>
                  <a:srgbClr val="FF0000"/>
                </a:solidFill>
              </a:rPr>
              <a:t> </a:t>
            </a:r>
            <a:r>
              <a:rPr spc="-4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З</a:t>
            </a:r>
            <a:r>
              <a:rPr dirty="0">
                <a:solidFill>
                  <a:srgbClr val="FF0000"/>
                </a:solidFill>
              </a:rPr>
              <a:t>Э</a:t>
            </a:r>
          </a:p>
        </p:txBody>
      </p:sp>
      <p:sp>
        <p:nvSpPr>
          <p:cNvPr id="4" name="object 4"/>
          <p:cNvSpPr/>
          <p:nvPr/>
        </p:nvSpPr>
        <p:spPr>
          <a:xfrm>
            <a:off x="1548384" y="1700784"/>
            <a:ext cx="6611921" cy="45688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26552" y="932528"/>
            <a:ext cx="5941695" cy="14209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6345" indent="-1224280">
              <a:lnSpc>
                <a:spcPct val="100000"/>
              </a:lnSpc>
            </a:pPr>
            <a:r>
              <a:rPr sz="2400" b="1" spc="-1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е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мп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ера</a:t>
            </a:r>
            <a:r>
              <a:rPr sz="2400" b="1" spc="4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spc="-65" dirty="0">
                <a:solidFill>
                  <a:srgbClr val="0070C0"/>
                </a:solidFill>
                <a:latin typeface="Arial"/>
                <a:cs typeface="Arial"/>
              </a:rPr>
              <a:t>у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р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spc="6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пл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вл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е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ния</a:t>
            </a:r>
            <a:r>
              <a:rPr sz="2400" b="1" spc="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хр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ми</a:t>
            </a:r>
            <a:r>
              <a:rPr sz="2400" b="1" spc="-60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в</a:t>
            </a:r>
            <a:r>
              <a:rPr sz="2400" b="1" spc="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spc="-45" dirty="0">
                <a:solidFill>
                  <a:srgbClr val="0070C0"/>
                </a:solidFill>
                <a:latin typeface="Arial"/>
                <a:cs typeface="Arial"/>
              </a:rPr>
              <a:t>Р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ЗЭ</a:t>
            </a:r>
            <a:endParaRPr sz="2400" dirty="0">
              <a:solidFill>
                <a:srgbClr val="0070C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1236345">
              <a:lnSpc>
                <a:spcPct val="100000"/>
              </a:lnSpc>
            </a:pP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La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79190" y="6201426"/>
            <a:ext cx="245999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5" dirty="0">
                <a:latin typeface="Arial"/>
                <a:cs typeface="Arial"/>
              </a:rPr>
              <a:t>А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ом</a:t>
            </a:r>
            <a:r>
              <a:rPr sz="2000" spc="-5" dirty="0">
                <a:latin typeface="Arial"/>
                <a:cs typeface="Arial"/>
              </a:rPr>
              <a:t>ны</a:t>
            </a:r>
            <a:r>
              <a:rPr sz="2000" dirty="0">
                <a:latin typeface="Arial"/>
                <a:cs typeface="Arial"/>
              </a:rPr>
              <a:t>й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омер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Р</a:t>
            </a:r>
            <a:r>
              <a:rPr sz="2000" dirty="0">
                <a:latin typeface="Arial"/>
                <a:cs typeface="Arial"/>
              </a:rPr>
              <a:t>ЗЭ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0303" y="3220110"/>
            <a:ext cx="386080" cy="99377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14" dirty="0">
                <a:latin typeface="Arial"/>
                <a:cs typeface="Arial"/>
              </a:rPr>
              <a:t>Т</a:t>
            </a:r>
            <a:r>
              <a:rPr sz="2400" spc="-7" baseline="-20833" dirty="0">
                <a:latin typeface="Arial"/>
                <a:cs typeface="Arial"/>
              </a:rPr>
              <a:t>п</a:t>
            </a:r>
            <a:r>
              <a:rPr sz="2400" baseline="-20833" dirty="0">
                <a:latin typeface="Arial"/>
                <a:cs typeface="Arial"/>
              </a:rPr>
              <a:t>л</a:t>
            </a:r>
            <a:r>
              <a:rPr sz="2400" spc="22" baseline="-20833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°С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82416" y="3296442"/>
            <a:ext cx="862965" cy="762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Pr</a:t>
            </a:r>
            <a:endParaRPr sz="2400">
              <a:latin typeface="Arial"/>
              <a:cs typeface="Arial"/>
            </a:endParaRPr>
          </a:p>
          <a:p>
            <a:pPr marL="444500">
              <a:lnSpc>
                <a:spcPct val="100000"/>
              </a:lnSpc>
              <a:spcBef>
                <a:spcPts val="520"/>
              </a:spcBef>
            </a:pP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46219" y="4063319"/>
            <a:ext cx="49847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Sm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38395" y="4233093"/>
            <a:ext cx="45021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990000"/>
                </a:solidFill>
                <a:latin typeface="Arial"/>
                <a:cs typeface="Arial"/>
              </a:rPr>
              <a:t>Gd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98668" y="4664995"/>
            <a:ext cx="41402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Dy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43143" y="5360243"/>
            <a:ext cx="43053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Ho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46368" y="4880793"/>
            <a:ext cx="34607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67220" y="4952116"/>
            <a:ext cx="41402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Yb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82076" y="6305971"/>
            <a:ext cx="1250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9482" y="83216"/>
            <a:ext cx="6245034" cy="348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034">
              <a:lnSpc>
                <a:spcPts val="2855"/>
              </a:lnSpc>
            </a:pPr>
            <a:r>
              <a:rPr dirty="0">
                <a:solidFill>
                  <a:srgbClr val="FF0000"/>
                </a:solidFill>
              </a:rPr>
              <a:t>ПЬ</a:t>
            </a:r>
            <a:r>
              <a:rPr spc="-5" dirty="0">
                <a:solidFill>
                  <a:srgbClr val="FF0000"/>
                </a:solidFill>
              </a:rPr>
              <a:t>Е</a:t>
            </a:r>
            <a:r>
              <a:rPr spc="-40" dirty="0">
                <a:solidFill>
                  <a:srgbClr val="FF0000"/>
                </a:solidFill>
              </a:rPr>
              <a:t>З</a:t>
            </a:r>
            <a:r>
              <a:rPr dirty="0">
                <a:solidFill>
                  <a:srgbClr val="FF0000"/>
                </a:solidFill>
              </a:rPr>
              <a:t>О</a:t>
            </a:r>
            <a:r>
              <a:rPr spc="-100" dirty="0">
                <a:solidFill>
                  <a:srgbClr val="FF0000"/>
                </a:solidFill>
              </a:rPr>
              <a:t>Э</a:t>
            </a:r>
            <a:r>
              <a:rPr spc="-5" dirty="0">
                <a:solidFill>
                  <a:srgbClr val="FF0000"/>
                </a:solidFill>
              </a:rPr>
              <a:t>ЛЕ</a:t>
            </a:r>
            <a:r>
              <a:rPr spc="60"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ТР</a:t>
            </a:r>
            <a:r>
              <a:rPr dirty="0">
                <a:solidFill>
                  <a:srgbClr val="FF0000"/>
                </a:solidFill>
              </a:rPr>
              <a:t>ИЧ</a:t>
            </a:r>
            <a:r>
              <a:rPr spc="-5" dirty="0">
                <a:solidFill>
                  <a:srgbClr val="FF0000"/>
                </a:solidFill>
              </a:rPr>
              <a:t>ЕС</a:t>
            </a:r>
            <a:r>
              <a:rPr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dirty="0">
                <a:solidFill>
                  <a:srgbClr val="FF0000"/>
                </a:solidFill>
              </a:rPr>
              <a:t>Я</a:t>
            </a:r>
            <a:r>
              <a:rPr spc="3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Е</a:t>
            </a:r>
            <a:r>
              <a:rPr spc="-22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dirty="0">
                <a:solidFill>
                  <a:srgbClr val="FF0000"/>
                </a:solidFill>
              </a:rPr>
              <a:t>МИКА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0967" y="561131"/>
            <a:ext cx="8331200" cy="547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30" dirty="0">
                <a:latin typeface="Arial"/>
                <a:cs typeface="Arial"/>
              </a:rPr>
              <a:t>О</a:t>
            </a:r>
            <a:r>
              <a:rPr sz="2800" b="1" spc="-15" dirty="0">
                <a:latin typeface="Arial"/>
                <a:cs typeface="Arial"/>
              </a:rPr>
              <a:t>с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25" dirty="0">
                <a:latin typeface="Arial"/>
                <a:cs typeface="Arial"/>
              </a:rPr>
              <a:t>ов</a:t>
            </a:r>
            <a:r>
              <a:rPr sz="2800" b="1" spc="-20" dirty="0">
                <a:latin typeface="Arial"/>
                <a:cs typeface="Arial"/>
              </a:rPr>
              <a:t>ные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п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10" dirty="0">
                <a:latin typeface="Arial"/>
                <a:cs typeface="Arial"/>
              </a:rPr>
              <a:t>к</a:t>
            </a:r>
            <a:r>
              <a:rPr sz="2800" b="1" spc="20" dirty="0">
                <a:latin typeface="Arial"/>
                <a:cs typeface="Arial"/>
              </a:rPr>
              <a:t>а</a:t>
            </a:r>
            <a:r>
              <a:rPr sz="2800" b="1" spc="-50" dirty="0">
                <a:latin typeface="Arial"/>
                <a:cs typeface="Arial"/>
              </a:rPr>
              <a:t>з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65" dirty="0">
                <a:latin typeface="Arial"/>
                <a:cs typeface="Arial"/>
              </a:rPr>
              <a:t>т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20" dirty="0">
                <a:latin typeface="Arial"/>
                <a:cs typeface="Arial"/>
              </a:rPr>
              <a:t>ли: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25" dirty="0">
                <a:latin typeface="Arial"/>
                <a:cs typeface="Arial"/>
              </a:rPr>
              <a:t>d</a:t>
            </a:r>
            <a:r>
              <a:rPr sz="2775" b="1" baseline="-21021" dirty="0">
                <a:latin typeface="Arial"/>
                <a:cs typeface="Arial"/>
              </a:rPr>
              <a:t>i</a:t>
            </a:r>
            <a:r>
              <a:rPr sz="2775" b="1" spc="7" baseline="-21021" dirty="0">
                <a:latin typeface="Arial"/>
                <a:cs typeface="Arial"/>
              </a:rPr>
              <a:t>j</a:t>
            </a:r>
            <a:r>
              <a:rPr sz="2775" b="1" baseline="-21021" dirty="0">
                <a:latin typeface="Arial"/>
                <a:cs typeface="Arial"/>
              </a:rPr>
              <a:t> </a:t>
            </a:r>
            <a:r>
              <a:rPr sz="2775" b="1" spc="-382" baseline="-21021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=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30" dirty="0">
                <a:latin typeface="Arial"/>
                <a:cs typeface="Arial"/>
              </a:rPr>
              <a:t>D</a:t>
            </a:r>
            <a:r>
              <a:rPr sz="2800" b="1" spc="-15" dirty="0">
                <a:latin typeface="Arial"/>
                <a:cs typeface="Arial"/>
              </a:rPr>
              <a:t>/F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800" b="1" spc="-5" dirty="0">
                <a:latin typeface="Arial"/>
                <a:cs typeface="Arial"/>
              </a:rPr>
              <a:t>(</a:t>
            </a:r>
            <a:r>
              <a:rPr sz="2800" b="1" spc="-25" dirty="0">
                <a:latin typeface="Arial"/>
                <a:cs typeface="Arial"/>
              </a:rPr>
              <a:t>D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–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90" dirty="0">
                <a:latin typeface="Arial"/>
                <a:cs typeface="Arial"/>
              </a:rPr>
              <a:t>э</a:t>
            </a:r>
            <a:r>
              <a:rPr sz="2800" b="1" spc="-60" dirty="0">
                <a:latin typeface="Arial"/>
                <a:cs typeface="Arial"/>
              </a:rPr>
              <a:t>л</a:t>
            </a:r>
            <a:r>
              <a:rPr sz="2800" b="1" spc="-10" dirty="0">
                <a:latin typeface="Arial"/>
                <a:cs typeface="Arial"/>
              </a:rPr>
              <a:t>ек</a:t>
            </a:r>
            <a:r>
              <a:rPr sz="2800" b="1" spc="-55" dirty="0">
                <a:latin typeface="Arial"/>
                <a:cs typeface="Arial"/>
              </a:rPr>
              <a:t>т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15" dirty="0">
                <a:latin typeface="Arial"/>
                <a:cs typeface="Arial"/>
              </a:rPr>
              <a:t>и</a:t>
            </a:r>
            <a:r>
              <a:rPr sz="2800" b="1" spc="-25" dirty="0">
                <a:latin typeface="Arial"/>
                <a:cs typeface="Arial"/>
              </a:rPr>
              <a:t>ч</a:t>
            </a:r>
            <a:r>
              <a:rPr sz="2800" b="1" spc="-55" dirty="0">
                <a:latin typeface="Arial"/>
                <a:cs typeface="Arial"/>
              </a:rPr>
              <a:t>е</a:t>
            </a:r>
            <a:r>
              <a:rPr sz="2800" b="1" spc="-10" dirty="0">
                <a:latin typeface="Arial"/>
                <a:cs typeface="Arial"/>
              </a:rPr>
              <a:t>ска</a:t>
            </a:r>
            <a:r>
              <a:rPr sz="2800" b="1" spc="-20" dirty="0">
                <a:latin typeface="Arial"/>
                <a:cs typeface="Arial"/>
              </a:rPr>
              <a:t>я</a:t>
            </a:r>
            <a:r>
              <a:rPr sz="2800" b="1" spc="6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15" dirty="0">
                <a:latin typeface="Arial"/>
                <a:cs typeface="Arial"/>
              </a:rPr>
              <a:t>д</a:t>
            </a:r>
            <a:r>
              <a:rPr sz="2800" b="1" spc="-55" dirty="0">
                <a:latin typeface="Arial"/>
                <a:cs typeface="Arial"/>
              </a:rPr>
              <a:t>у</a:t>
            </a:r>
            <a:r>
              <a:rPr sz="2800" b="1" spc="-10" dirty="0">
                <a:latin typeface="Arial"/>
                <a:cs typeface="Arial"/>
              </a:rPr>
              <a:t>к</a:t>
            </a:r>
            <a:r>
              <a:rPr sz="2800" b="1" spc="-25" dirty="0">
                <a:latin typeface="Arial"/>
                <a:cs typeface="Arial"/>
              </a:rPr>
              <a:t>ци</a:t>
            </a:r>
            <a:r>
              <a:rPr sz="2800" b="1" spc="-15" dirty="0">
                <a:latin typeface="Arial"/>
                <a:cs typeface="Arial"/>
              </a:rPr>
              <a:t>я,</a:t>
            </a:r>
            <a:r>
              <a:rPr sz="2800" b="1" spc="5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F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–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п</a:t>
            </a:r>
            <a:r>
              <a:rPr sz="2800" b="1" spc="-25" dirty="0">
                <a:latin typeface="Arial"/>
                <a:cs typeface="Arial"/>
              </a:rPr>
              <a:t>ри</a:t>
            </a:r>
            <a:r>
              <a:rPr sz="2800" b="1" spc="-60" dirty="0">
                <a:latin typeface="Arial"/>
                <a:cs typeface="Arial"/>
              </a:rPr>
              <a:t>л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60" dirty="0">
                <a:latin typeface="Arial"/>
                <a:cs typeface="Arial"/>
              </a:rPr>
              <a:t>ж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20" dirty="0">
                <a:latin typeface="Arial"/>
                <a:cs typeface="Arial"/>
              </a:rPr>
              <a:t>нн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я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с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20" dirty="0">
                <a:latin typeface="Arial"/>
                <a:cs typeface="Arial"/>
              </a:rPr>
              <a:t>л</a:t>
            </a:r>
            <a:r>
              <a:rPr sz="2800" b="1" spc="-10" dirty="0">
                <a:latin typeface="Arial"/>
                <a:cs typeface="Arial"/>
              </a:rPr>
              <a:t>а)</a:t>
            </a:r>
            <a:endParaRPr sz="2800">
              <a:latin typeface="Arial"/>
              <a:cs typeface="Arial"/>
            </a:endParaRPr>
          </a:p>
          <a:p>
            <a:pPr marL="12700" marR="912494">
              <a:lnSpc>
                <a:spcPct val="100000"/>
              </a:lnSpc>
            </a:pPr>
            <a:r>
              <a:rPr sz="2800" b="1" spc="-30" dirty="0">
                <a:latin typeface="Arial"/>
                <a:cs typeface="Arial"/>
              </a:rPr>
              <a:t>d</a:t>
            </a:r>
            <a:r>
              <a:rPr sz="2775" b="1" baseline="-21021" dirty="0">
                <a:latin typeface="Arial"/>
                <a:cs typeface="Arial"/>
              </a:rPr>
              <a:t>i</a:t>
            </a:r>
            <a:r>
              <a:rPr sz="2775" b="1" spc="7" baseline="-21021" dirty="0">
                <a:latin typeface="Arial"/>
                <a:cs typeface="Arial"/>
              </a:rPr>
              <a:t>j</a:t>
            </a:r>
            <a:r>
              <a:rPr sz="2775" b="1" baseline="-21021" dirty="0">
                <a:latin typeface="Arial"/>
                <a:cs typeface="Arial"/>
              </a:rPr>
              <a:t> </a:t>
            </a:r>
            <a:r>
              <a:rPr sz="2775" b="1" spc="-382" baseline="-21021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–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п</a:t>
            </a:r>
            <a:r>
              <a:rPr sz="2800" b="1" spc="-25" dirty="0">
                <a:latin typeface="Arial"/>
                <a:cs typeface="Arial"/>
              </a:rPr>
              <a:t>ь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85" dirty="0">
                <a:latin typeface="Arial"/>
                <a:cs typeface="Arial"/>
              </a:rPr>
              <a:t>з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90" dirty="0">
                <a:latin typeface="Arial"/>
                <a:cs typeface="Arial"/>
              </a:rPr>
              <a:t>э</a:t>
            </a:r>
            <a:r>
              <a:rPr sz="2800" b="1" spc="-60" dirty="0">
                <a:latin typeface="Arial"/>
                <a:cs typeface="Arial"/>
              </a:rPr>
              <a:t>л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dirty="0">
                <a:latin typeface="Arial"/>
                <a:cs typeface="Arial"/>
              </a:rPr>
              <a:t>к</a:t>
            </a:r>
            <a:r>
              <a:rPr sz="2800" b="1" spc="-55" dirty="0">
                <a:latin typeface="Arial"/>
                <a:cs typeface="Arial"/>
              </a:rPr>
              <a:t>т</a:t>
            </a:r>
            <a:r>
              <a:rPr sz="2800" b="1" spc="-15" dirty="0">
                <a:latin typeface="Arial"/>
                <a:cs typeface="Arial"/>
              </a:rPr>
              <a:t>р</a:t>
            </a:r>
            <a:r>
              <a:rPr sz="2800" b="1" spc="-25" dirty="0">
                <a:latin typeface="Arial"/>
                <a:cs typeface="Arial"/>
              </a:rPr>
              <a:t>ич</a:t>
            </a:r>
            <a:r>
              <a:rPr sz="2800" b="1" spc="-55" dirty="0">
                <a:latin typeface="Arial"/>
                <a:cs typeface="Arial"/>
              </a:rPr>
              <a:t>е</a:t>
            </a:r>
            <a:r>
              <a:rPr sz="2800" b="1" spc="-15" dirty="0">
                <a:latin typeface="Arial"/>
                <a:cs typeface="Arial"/>
              </a:rPr>
              <a:t>с</a:t>
            </a:r>
            <a:r>
              <a:rPr sz="2800" b="1" dirty="0">
                <a:latin typeface="Arial"/>
                <a:cs typeface="Arial"/>
              </a:rPr>
              <a:t>к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20" dirty="0">
                <a:latin typeface="Arial"/>
                <a:cs typeface="Arial"/>
              </a:rPr>
              <a:t>е</a:t>
            </a:r>
            <a:r>
              <a:rPr sz="2800" b="1" spc="65" dirty="0">
                <a:latin typeface="Arial"/>
                <a:cs typeface="Arial"/>
              </a:rPr>
              <a:t> </a:t>
            </a:r>
            <a:r>
              <a:rPr sz="2800" b="1" spc="-65" dirty="0">
                <a:latin typeface="Arial"/>
                <a:cs typeface="Arial"/>
              </a:rPr>
              <a:t>мо</a:t>
            </a:r>
            <a:r>
              <a:rPr sz="2800" b="1" spc="15" dirty="0">
                <a:latin typeface="Arial"/>
                <a:cs typeface="Arial"/>
              </a:rPr>
              <a:t>д</a:t>
            </a:r>
            <a:r>
              <a:rPr sz="2800" b="1" spc="-90" dirty="0">
                <a:latin typeface="Arial"/>
                <a:cs typeface="Arial"/>
              </a:rPr>
              <a:t>у</a:t>
            </a:r>
            <a:r>
              <a:rPr sz="2800" b="1" spc="-20" dirty="0">
                <a:latin typeface="Arial"/>
                <a:cs typeface="Arial"/>
              </a:rPr>
              <a:t>ли</a:t>
            </a:r>
            <a:r>
              <a:rPr sz="2800" b="1" spc="4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(3х</a:t>
            </a:r>
            <a:r>
              <a:rPr sz="2800" b="1" spc="-20" dirty="0">
                <a:latin typeface="Arial"/>
                <a:cs typeface="Arial"/>
              </a:rPr>
              <a:t>6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=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18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45" dirty="0">
                <a:latin typeface="Arial"/>
                <a:cs typeface="Arial"/>
              </a:rPr>
              <a:t>к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30" dirty="0">
                <a:latin typeface="Arial"/>
                <a:cs typeface="Arial"/>
              </a:rPr>
              <a:t>м</a:t>
            </a:r>
            <a:r>
              <a:rPr sz="2800" b="1" spc="-20" dirty="0">
                <a:latin typeface="Arial"/>
                <a:cs typeface="Arial"/>
              </a:rPr>
              <a:t>п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5" dirty="0">
                <a:latin typeface="Arial"/>
                <a:cs typeface="Arial"/>
              </a:rPr>
              <a:t>н</a:t>
            </a:r>
            <a:r>
              <a:rPr sz="2800" b="1" spc="-65" dirty="0">
                <a:latin typeface="Arial"/>
                <a:cs typeface="Arial"/>
              </a:rPr>
              <a:t>т</a:t>
            </a:r>
            <a:r>
              <a:rPr sz="2800" b="1" spc="-10" dirty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60" dirty="0">
                <a:latin typeface="Arial"/>
                <a:cs typeface="Arial"/>
              </a:rPr>
              <a:t>в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5" dirty="0">
                <a:latin typeface="Arial"/>
                <a:cs typeface="Arial"/>
              </a:rPr>
              <a:t>ж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25" dirty="0">
                <a:latin typeface="Arial"/>
                <a:cs typeface="Arial"/>
              </a:rPr>
              <a:t>йши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1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360"/>
              </a:lnSpc>
            </a:pPr>
            <a:r>
              <a:rPr sz="2800" b="1" spc="-30" dirty="0">
                <a:latin typeface="Arial"/>
                <a:cs typeface="Arial"/>
              </a:rPr>
              <a:t>d</a:t>
            </a:r>
            <a:r>
              <a:rPr sz="2775" b="1" spc="15" baseline="-21021" dirty="0">
                <a:latin typeface="Arial"/>
                <a:cs typeface="Arial"/>
              </a:rPr>
              <a:t>33</a:t>
            </a:r>
            <a:r>
              <a:rPr sz="2775" b="1" spc="382" baseline="-21021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–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п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д</a:t>
            </a:r>
            <a:r>
              <a:rPr sz="2800" b="1" spc="-100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л</a:t>
            </a:r>
            <a:r>
              <a:rPr sz="2800" b="1" spc="-25" dirty="0">
                <a:latin typeface="Arial"/>
                <a:cs typeface="Arial"/>
              </a:rPr>
              <a:t>ь</a:t>
            </a:r>
            <a:r>
              <a:rPr sz="2800" b="1" spc="-20" dirty="0">
                <a:latin typeface="Arial"/>
                <a:cs typeface="Arial"/>
              </a:rPr>
              <a:t>ный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п</a:t>
            </a:r>
            <a:r>
              <a:rPr sz="2800" b="1" spc="-25" dirty="0">
                <a:latin typeface="Arial"/>
                <a:cs typeface="Arial"/>
              </a:rPr>
              <a:t>ь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85" dirty="0">
                <a:latin typeface="Arial"/>
                <a:cs typeface="Arial"/>
              </a:rPr>
              <a:t>з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эф</a:t>
            </a:r>
            <a:r>
              <a:rPr sz="2800" b="1" spc="-60" dirty="0">
                <a:latin typeface="Arial"/>
                <a:cs typeface="Arial"/>
              </a:rPr>
              <a:t>ф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dirty="0">
                <a:latin typeface="Arial"/>
                <a:cs typeface="Arial"/>
              </a:rPr>
              <a:t>к</a:t>
            </a:r>
            <a:r>
              <a:rPr sz="2800" b="1" spc="-15" dirty="0">
                <a:latin typeface="Arial"/>
                <a:cs typeface="Arial"/>
              </a:rPr>
              <a:t>т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25" dirty="0">
                <a:latin typeface="Arial"/>
                <a:cs typeface="Arial"/>
              </a:rPr>
              <a:t>d</a:t>
            </a:r>
            <a:r>
              <a:rPr sz="2775" b="1" spc="15" baseline="-21021" dirty="0">
                <a:latin typeface="Arial"/>
                <a:cs typeface="Arial"/>
              </a:rPr>
              <a:t>31</a:t>
            </a:r>
            <a:r>
              <a:rPr sz="2775" b="1" spc="382" baseline="-21021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–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п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п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90" dirty="0">
                <a:latin typeface="Arial"/>
                <a:cs typeface="Arial"/>
              </a:rPr>
              <a:t>е</a:t>
            </a:r>
            <a:r>
              <a:rPr sz="2800" b="1" spc="-25" dirty="0">
                <a:latin typeface="Arial"/>
                <a:cs typeface="Arial"/>
              </a:rPr>
              <a:t>ч</a:t>
            </a:r>
            <a:r>
              <a:rPr sz="2800" b="1" spc="-20" dirty="0">
                <a:latin typeface="Arial"/>
                <a:cs typeface="Arial"/>
              </a:rPr>
              <a:t>ный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п</a:t>
            </a:r>
            <a:r>
              <a:rPr sz="2800" b="1" spc="-25" dirty="0">
                <a:latin typeface="Arial"/>
                <a:cs typeface="Arial"/>
              </a:rPr>
              <a:t>ь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85" dirty="0">
                <a:latin typeface="Arial"/>
                <a:cs typeface="Arial"/>
              </a:rPr>
              <a:t>з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эф</a:t>
            </a:r>
            <a:r>
              <a:rPr sz="2800" b="1" spc="-60" dirty="0">
                <a:latin typeface="Arial"/>
                <a:cs typeface="Arial"/>
              </a:rPr>
              <a:t>ф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dirty="0">
                <a:latin typeface="Arial"/>
                <a:cs typeface="Arial"/>
              </a:rPr>
              <a:t>к</a:t>
            </a:r>
            <a:r>
              <a:rPr sz="2800" b="1" spc="-15" dirty="0">
                <a:latin typeface="Arial"/>
                <a:cs typeface="Arial"/>
              </a:rPr>
              <a:t>т</a:t>
            </a:r>
            <a:endParaRPr sz="2800">
              <a:latin typeface="Arial"/>
              <a:cs typeface="Arial"/>
            </a:endParaRPr>
          </a:p>
          <a:p>
            <a:pPr marL="12700" marR="856615">
              <a:lnSpc>
                <a:spcPct val="100000"/>
              </a:lnSpc>
            </a:pPr>
            <a:r>
              <a:rPr sz="2800" b="1" spc="-25" dirty="0">
                <a:latin typeface="Arial"/>
                <a:cs typeface="Arial"/>
              </a:rPr>
              <a:t>d</a:t>
            </a:r>
            <a:r>
              <a:rPr sz="2775" b="1" spc="15" baseline="-21021" dirty="0">
                <a:latin typeface="Arial"/>
                <a:cs typeface="Arial"/>
              </a:rPr>
              <a:t>15</a:t>
            </a:r>
            <a:r>
              <a:rPr sz="2775" b="1" spc="382" baseline="-2102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–</a:t>
            </a:r>
            <a:r>
              <a:rPr sz="2800" b="1" spc="-20" dirty="0">
                <a:latin typeface="Arial"/>
                <a:cs typeface="Arial"/>
              </a:rPr>
              <a:t>п</a:t>
            </a:r>
            <a:r>
              <a:rPr sz="2800" b="1" spc="-25" dirty="0">
                <a:latin typeface="Arial"/>
                <a:cs typeface="Arial"/>
              </a:rPr>
              <a:t>ь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85" dirty="0">
                <a:latin typeface="Arial"/>
                <a:cs typeface="Arial"/>
              </a:rPr>
              <a:t>з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эф</a:t>
            </a:r>
            <a:r>
              <a:rPr sz="2800" b="1" spc="-60" dirty="0">
                <a:latin typeface="Arial"/>
                <a:cs typeface="Arial"/>
              </a:rPr>
              <a:t>ф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dirty="0">
                <a:latin typeface="Arial"/>
                <a:cs typeface="Arial"/>
              </a:rPr>
              <a:t>к</a:t>
            </a:r>
            <a:r>
              <a:rPr sz="2800" b="1" spc="-15" dirty="0">
                <a:latin typeface="Arial"/>
                <a:cs typeface="Arial"/>
              </a:rPr>
              <a:t>т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п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20" dirty="0">
                <a:latin typeface="Arial"/>
                <a:cs typeface="Arial"/>
              </a:rPr>
              <a:t>и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п</a:t>
            </a:r>
            <a:r>
              <a:rPr sz="2800" b="1" spc="-65" dirty="0">
                <a:latin typeface="Arial"/>
                <a:cs typeface="Arial"/>
              </a:rPr>
              <a:t>р</a:t>
            </a:r>
            <a:r>
              <a:rPr sz="2800" b="1" spc="-20" dirty="0">
                <a:latin typeface="Arial"/>
                <a:cs typeface="Arial"/>
              </a:rPr>
              <a:t>я</a:t>
            </a:r>
            <a:r>
              <a:rPr sz="2800" b="1" spc="-60" dirty="0">
                <a:latin typeface="Arial"/>
                <a:cs typeface="Arial"/>
              </a:rPr>
              <a:t>ж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20" dirty="0">
                <a:latin typeface="Arial"/>
                <a:cs typeface="Arial"/>
              </a:rPr>
              <a:t>и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с</a:t>
            </a:r>
            <a:r>
              <a:rPr sz="2800" b="1" spc="-20" dirty="0">
                <a:latin typeface="Arial"/>
                <a:cs typeface="Arial"/>
              </a:rPr>
              <a:t>д</a:t>
            </a:r>
            <a:r>
              <a:rPr sz="2800" b="1" spc="-25" dirty="0">
                <a:latin typeface="Arial"/>
                <a:cs typeface="Arial"/>
              </a:rPr>
              <a:t>вига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spc="-65" dirty="0">
                <a:latin typeface="Arial"/>
                <a:cs typeface="Arial"/>
              </a:rPr>
              <a:t>Р</a:t>
            </a:r>
            <a:r>
              <a:rPr sz="2800" b="1" spc="20" dirty="0">
                <a:latin typeface="Arial"/>
                <a:cs typeface="Arial"/>
              </a:rPr>
              <a:t>а</a:t>
            </a:r>
            <a:r>
              <a:rPr sz="2800" b="1" spc="-85" dirty="0">
                <a:latin typeface="Arial"/>
                <a:cs typeface="Arial"/>
              </a:rPr>
              <a:t>з</a:t>
            </a:r>
            <a:r>
              <a:rPr sz="2800" b="1" spc="-30" dirty="0">
                <a:latin typeface="Arial"/>
                <a:cs typeface="Arial"/>
              </a:rPr>
              <a:t>м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5" dirty="0">
                <a:latin typeface="Arial"/>
                <a:cs typeface="Arial"/>
              </a:rPr>
              <a:t>с</a:t>
            </a:r>
            <a:r>
              <a:rPr sz="2800" b="1" spc="-45" dirty="0">
                <a:latin typeface="Arial"/>
                <a:cs typeface="Arial"/>
              </a:rPr>
              <a:t>т</a:t>
            </a:r>
            <a:r>
              <a:rPr sz="2800" b="1" spc="-25" dirty="0">
                <a:latin typeface="Arial"/>
                <a:cs typeface="Arial"/>
              </a:rPr>
              <a:t>ь</a:t>
            </a:r>
            <a:r>
              <a:rPr sz="2800" b="1" spc="-10" dirty="0">
                <a:latin typeface="Arial"/>
                <a:cs typeface="Arial"/>
              </a:rPr>
              <a:t>:</a:t>
            </a:r>
            <a:r>
              <a:rPr sz="2800" b="1" spc="55" dirty="0">
                <a:latin typeface="Arial"/>
                <a:cs typeface="Arial"/>
              </a:rPr>
              <a:t> </a:t>
            </a:r>
            <a:r>
              <a:rPr sz="2800" b="1" spc="-30" dirty="0">
                <a:latin typeface="Arial"/>
                <a:cs typeface="Arial"/>
              </a:rPr>
              <a:t>м</a:t>
            </a:r>
            <a:r>
              <a:rPr sz="2800" b="1" spc="-15" dirty="0">
                <a:latin typeface="Arial"/>
                <a:cs typeface="Arial"/>
              </a:rPr>
              <a:t>/В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(</a:t>
            </a:r>
            <a:r>
              <a:rPr sz="2800" b="1" spc="-30" dirty="0">
                <a:latin typeface="Arial"/>
                <a:cs typeface="Arial"/>
              </a:rPr>
              <a:t>С</a:t>
            </a:r>
            <a:r>
              <a:rPr sz="2800" b="1" spc="-35" dirty="0">
                <a:latin typeface="Arial"/>
                <a:cs typeface="Arial"/>
              </a:rPr>
              <a:t>И</a:t>
            </a:r>
            <a:r>
              <a:rPr sz="2800" b="1" spc="-5" dirty="0">
                <a:latin typeface="Arial"/>
                <a:cs typeface="Arial"/>
              </a:rPr>
              <a:t>)</a:t>
            </a:r>
            <a:r>
              <a:rPr sz="2800" b="1" spc="-10" dirty="0">
                <a:latin typeface="Arial"/>
                <a:cs typeface="Arial"/>
              </a:rPr>
              <a:t>,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с</a:t>
            </a:r>
            <a:r>
              <a:rPr sz="2800" b="1" spc="-30" dirty="0">
                <a:latin typeface="Arial"/>
                <a:cs typeface="Arial"/>
              </a:rPr>
              <a:t>м</a:t>
            </a:r>
            <a:r>
              <a:rPr sz="2800" b="1" spc="-10" dirty="0">
                <a:latin typeface="Arial"/>
                <a:cs typeface="Arial"/>
              </a:rPr>
              <a:t>/(с</a:t>
            </a:r>
            <a:r>
              <a:rPr sz="2800" b="1" spc="-310" dirty="0">
                <a:latin typeface="Arial"/>
                <a:cs typeface="Arial"/>
              </a:rPr>
              <a:t>т</a:t>
            </a:r>
            <a:r>
              <a:rPr sz="2800" b="1" dirty="0">
                <a:latin typeface="Arial"/>
                <a:cs typeface="Arial"/>
              </a:rPr>
              <a:t>.</a:t>
            </a:r>
            <a:r>
              <a:rPr sz="2800" b="1" spc="-30" dirty="0">
                <a:latin typeface="Arial"/>
                <a:cs typeface="Arial"/>
              </a:rPr>
              <a:t>В</a:t>
            </a:r>
            <a:r>
              <a:rPr sz="2800" b="1" spc="-10" dirty="0">
                <a:latin typeface="Arial"/>
                <a:cs typeface="Arial"/>
              </a:rPr>
              <a:t>)</a:t>
            </a:r>
            <a:r>
              <a:rPr sz="2800" b="1" spc="5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(</a:t>
            </a:r>
            <a:r>
              <a:rPr sz="2800" b="1" spc="-30" dirty="0">
                <a:latin typeface="Arial"/>
                <a:cs typeface="Arial"/>
              </a:rPr>
              <a:t>С</a:t>
            </a:r>
            <a:r>
              <a:rPr sz="2800" b="1" spc="-60" dirty="0">
                <a:latin typeface="Arial"/>
                <a:cs typeface="Arial"/>
              </a:rPr>
              <a:t>ГС</a:t>
            </a:r>
            <a:r>
              <a:rPr sz="2800" b="1" spc="-15" dirty="0">
                <a:latin typeface="Arial"/>
                <a:cs typeface="Arial"/>
              </a:rPr>
              <a:t>Э)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20" dirty="0">
                <a:latin typeface="Arial"/>
                <a:cs typeface="Arial"/>
              </a:rPr>
              <a:t>g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=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d</a:t>
            </a:r>
            <a:r>
              <a:rPr sz="2800" b="1" spc="-10" dirty="0">
                <a:latin typeface="Arial"/>
                <a:cs typeface="Arial"/>
              </a:rPr>
              <a:t>/</a:t>
            </a:r>
            <a:r>
              <a:rPr sz="2800" b="1" spc="-15" dirty="0">
                <a:latin typeface="Arial"/>
                <a:cs typeface="Arial"/>
              </a:rPr>
              <a:t>ε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–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ч</a:t>
            </a:r>
            <a:r>
              <a:rPr sz="2800" b="1" spc="-55" dirty="0">
                <a:latin typeface="Arial"/>
                <a:cs typeface="Arial"/>
              </a:rPr>
              <a:t>у</a:t>
            </a:r>
            <a:r>
              <a:rPr sz="2800" b="1" spc="-100" dirty="0">
                <a:latin typeface="Arial"/>
                <a:cs typeface="Arial"/>
              </a:rPr>
              <a:t>в</a:t>
            </a:r>
            <a:r>
              <a:rPr sz="2800" b="1" spc="-5" dirty="0">
                <a:latin typeface="Arial"/>
                <a:cs typeface="Arial"/>
              </a:rPr>
              <a:t>ст</a:t>
            </a:r>
            <a:r>
              <a:rPr sz="2800" b="1" spc="-25" dirty="0">
                <a:latin typeface="Arial"/>
                <a:cs typeface="Arial"/>
              </a:rPr>
              <a:t>в</a:t>
            </a:r>
            <a:r>
              <a:rPr sz="2800" b="1" spc="-15" dirty="0">
                <a:latin typeface="Arial"/>
                <a:cs typeface="Arial"/>
              </a:rPr>
              <a:t>и</a:t>
            </a:r>
            <a:r>
              <a:rPr sz="2800" b="1" spc="-20" dirty="0">
                <a:latin typeface="Arial"/>
                <a:cs typeface="Arial"/>
              </a:rPr>
              <a:t>т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10" dirty="0">
                <a:latin typeface="Arial"/>
                <a:cs typeface="Arial"/>
              </a:rPr>
              <a:t>л</a:t>
            </a:r>
            <a:r>
              <a:rPr sz="2800" b="1" spc="-25" dirty="0">
                <a:latin typeface="Arial"/>
                <a:cs typeface="Arial"/>
              </a:rPr>
              <a:t>ь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5" dirty="0">
                <a:latin typeface="Arial"/>
                <a:cs typeface="Arial"/>
              </a:rPr>
              <a:t>ст</a:t>
            </a:r>
            <a:r>
              <a:rPr sz="2800" b="1" spc="-20" dirty="0">
                <a:latin typeface="Arial"/>
                <a:cs typeface="Arial"/>
              </a:rPr>
              <a:t>ь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329"/>
              </a:lnSpc>
            </a:pPr>
            <a:r>
              <a:rPr sz="2800" b="1" spc="-20" dirty="0">
                <a:latin typeface="Arial"/>
                <a:cs typeface="Arial"/>
              </a:rPr>
              <a:t>k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–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45" dirty="0">
                <a:latin typeface="Arial"/>
                <a:cs typeface="Arial"/>
              </a:rPr>
              <a:t>к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15" dirty="0">
                <a:latin typeface="Arial"/>
                <a:cs typeface="Arial"/>
              </a:rPr>
              <a:t>э</a:t>
            </a:r>
            <a:r>
              <a:rPr sz="2800" b="1" spc="-25" dirty="0">
                <a:latin typeface="Arial"/>
                <a:cs typeface="Arial"/>
              </a:rPr>
              <a:t>ффици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5" dirty="0">
                <a:latin typeface="Arial"/>
                <a:cs typeface="Arial"/>
              </a:rPr>
              <a:t>н</a:t>
            </a:r>
            <a:r>
              <a:rPr sz="2800" b="1" spc="-15" dirty="0">
                <a:latin typeface="Arial"/>
                <a:cs typeface="Arial"/>
              </a:rPr>
              <a:t>т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90" dirty="0">
                <a:latin typeface="Arial"/>
                <a:cs typeface="Arial"/>
              </a:rPr>
              <a:t>э</a:t>
            </a:r>
            <a:r>
              <a:rPr sz="2800" b="1" spc="-60" dirty="0">
                <a:latin typeface="Arial"/>
                <a:cs typeface="Arial"/>
              </a:rPr>
              <a:t>л</a:t>
            </a:r>
            <a:r>
              <a:rPr sz="2800" b="1" spc="-10" dirty="0">
                <a:latin typeface="Arial"/>
                <a:cs typeface="Arial"/>
              </a:rPr>
              <a:t>ек</a:t>
            </a:r>
            <a:r>
              <a:rPr sz="2800" b="1" spc="-65" dirty="0">
                <a:latin typeface="Arial"/>
                <a:cs typeface="Arial"/>
              </a:rPr>
              <a:t>т</a:t>
            </a:r>
            <a:r>
              <a:rPr sz="2800" b="1" spc="-15" dirty="0">
                <a:latin typeface="Arial"/>
                <a:cs typeface="Arial"/>
              </a:rPr>
              <a:t>р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м</a:t>
            </a:r>
            <a:r>
              <a:rPr sz="2800" b="1" spc="-55" dirty="0">
                <a:latin typeface="Arial"/>
                <a:cs typeface="Arial"/>
              </a:rPr>
              <a:t>е</a:t>
            </a:r>
            <a:r>
              <a:rPr sz="2800" b="1" spc="-15" dirty="0">
                <a:latin typeface="Arial"/>
                <a:cs typeface="Arial"/>
              </a:rPr>
              <a:t>ха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15" dirty="0">
                <a:latin typeface="Arial"/>
                <a:cs typeface="Arial"/>
              </a:rPr>
              <a:t>и</a:t>
            </a:r>
            <a:r>
              <a:rPr sz="2800" b="1" spc="-25" dirty="0">
                <a:latin typeface="Arial"/>
                <a:cs typeface="Arial"/>
              </a:rPr>
              <a:t>ч</a:t>
            </a:r>
            <a:r>
              <a:rPr sz="2800" b="1" spc="-55" dirty="0">
                <a:latin typeface="Arial"/>
                <a:cs typeface="Arial"/>
              </a:rPr>
              <a:t>е</a:t>
            </a:r>
            <a:r>
              <a:rPr sz="2800" b="1" spc="-15" dirty="0">
                <a:latin typeface="Arial"/>
                <a:cs typeface="Arial"/>
              </a:rPr>
              <a:t>с</a:t>
            </a:r>
            <a:r>
              <a:rPr sz="2800" b="1" spc="-45" dirty="0">
                <a:latin typeface="Arial"/>
                <a:cs typeface="Arial"/>
              </a:rPr>
              <a:t>к</a:t>
            </a:r>
            <a:r>
              <a:rPr sz="2800" b="1" spc="-1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й</a:t>
            </a:r>
            <a:r>
              <a:rPr sz="2800" b="1" spc="5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с</a:t>
            </a:r>
            <a:r>
              <a:rPr sz="2800" b="1" spc="-60" dirty="0">
                <a:latin typeface="Arial"/>
                <a:cs typeface="Arial"/>
              </a:rPr>
              <a:t>в</a:t>
            </a:r>
            <a:r>
              <a:rPr sz="2800" b="1" spc="-20" dirty="0">
                <a:latin typeface="Arial"/>
                <a:cs typeface="Arial"/>
              </a:rPr>
              <a:t>язи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0967" y="6096194"/>
            <a:ext cx="86741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" dirty="0">
                <a:latin typeface="Arial"/>
                <a:cs typeface="Arial"/>
              </a:rPr>
              <a:t>(k</a:t>
            </a:r>
            <a:r>
              <a:rPr sz="2800" b="1" spc="-25" dirty="0">
                <a:latin typeface="Arial"/>
                <a:cs typeface="Arial"/>
              </a:rPr>
              <a:t>&gt;</a:t>
            </a:r>
            <a:r>
              <a:rPr sz="2800" b="1" spc="-10" dirty="0">
                <a:latin typeface="Arial"/>
                <a:cs typeface="Arial"/>
              </a:rPr>
              <a:t>1)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16" y="6305971"/>
            <a:ext cx="22415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9482" y="83216"/>
            <a:ext cx="6245034" cy="632224"/>
          </a:xfrm>
          <a:prstGeom prst="rect">
            <a:avLst/>
          </a:prstGeom>
        </p:spPr>
        <p:txBody>
          <a:bodyPr vert="horz" wrap="square" lIns="0" tIns="260350" rIns="0" bIns="0" rtlCol="0">
            <a:spAutoFit/>
          </a:bodyPr>
          <a:lstStyle/>
          <a:p>
            <a:pPr marL="90170">
              <a:lnSpc>
                <a:spcPct val="100000"/>
              </a:lnSpc>
            </a:pPr>
            <a:r>
              <a:rPr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Е</a:t>
            </a:r>
            <a:r>
              <a:rPr spc="-22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dirty="0">
                <a:solidFill>
                  <a:srgbClr val="FF0000"/>
                </a:solidFill>
              </a:rPr>
              <a:t>МИКА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Н</a:t>
            </a:r>
            <a:r>
              <a:rPr dirty="0">
                <a:solidFill>
                  <a:srgbClr val="FF0000"/>
                </a:solidFill>
              </a:rPr>
              <a:t>А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О</a:t>
            </a:r>
            <a:r>
              <a:rPr spc="-5" dirty="0">
                <a:solidFill>
                  <a:srgbClr val="FF0000"/>
                </a:solidFill>
              </a:rPr>
              <a:t>СН</a:t>
            </a:r>
            <a:r>
              <a:rPr dirty="0">
                <a:solidFill>
                  <a:srgbClr val="FF0000"/>
                </a:solidFill>
              </a:rPr>
              <a:t>О</a:t>
            </a:r>
            <a:r>
              <a:rPr spc="-5" dirty="0">
                <a:solidFill>
                  <a:srgbClr val="FF0000"/>
                </a:solidFill>
              </a:rPr>
              <a:t>В</a:t>
            </a:r>
            <a:r>
              <a:rPr dirty="0">
                <a:solidFill>
                  <a:srgbClr val="FF0000"/>
                </a:solidFill>
              </a:rPr>
              <a:t>Е </a:t>
            </a:r>
            <a:r>
              <a:rPr spc="-5" dirty="0">
                <a:solidFill>
                  <a:srgbClr val="FF0000"/>
                </a:solidFill>
              </a:rPr>
              <a:t>Х</a:t>
            </a:r>
            <a:r>
              <a:rPr spc="-45" dirty="0">
                <a:solidFill>
                  <a:srgbClr val="FF0000"/>
                </a:solidFill>
              </a:rPr>
              <a:t>Р</a:t>
            </a:r>
            <a:r>
              <a:rPr dirty="0">
                <a:solidFill>
                  <a:srgbClr val="FF0000"/>
                </a:solidFill>
              </a:rPr>
              <a:t>ОМИ</a:t>
            </a:r>
            <a:r>
              <a:rPr spc="-65" dirty="0">
                <a:solidFill>
                  <a:srgbClr val="FF0000"/>
                </a:solidFill>
              </a:rPr>
              <a:t>Т</a:t>
            </a:r>
            <a:r>
              <a:rPr dirty="0">
                <a:solidFill>
                  <a:srgbClr val="FF0000"/>
                </a:solidFill>
              </a:rPr>
              <a:t>ОВ</a:t>
            </a:r>
            <a:r>
              <a:rPr spc="-15" dirty="0">
                <a:solidFill>
                  <a:srgbClr val="FF0000"/>
                </a:solidFill>
              </a:rPr>
              <a:t> </a:t>
            </a:r>
            <a:r>
              <a:rPr spc="-4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З</a:t>
            </a:r>
            <a:r>
              <a:rPr dirty="0">
                <a:solidFill>
                  <a:srgbClr val="FF0000"/>
                </a:solidFill>
              </a:rPr>
              <a:t>Э</a:t>
            </a:r>
          </a:p>
        </p:txBody>
      </p:sp>
      <p:sp>
        <p:nvSpPr>
          <p:cNvPr id="4" name="object 4"/>
          <p:cNvSpPr/>
          <p:nvPr/>
        </p:nvSpPr>
        <p:spPr>
          <a:xfrm>
            <a:off x="1834895" y="1484375"/>
            <a:ext cx="5889498" cy="45688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37671" y="967491"/>
            <a:ext cx="6633845" cy="1129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41170" marR="5080" indent="-1729105">
              <a:lnSpc>
                <a:spcPct val="164100"/>
              </a:lnSpc>
            </a:pPr>
            <a:r>
              <a:rPr sz="2400" b="1" spc="-65" dirty="0">
                <a:solidFill>
                  <a:srgbClr val="0070C0"/>
                </a:solidFill>
                <a:latin typeface="Arial"/>
                <a:cs typeface="Arial"/>
              </a:rPr>
              <a:t>Э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л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е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к</a:t>
            </a:r>
            <a:r>
              <a:rPr sz="2400" b="1" spc="-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ро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п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ро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во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дн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2400" b="1" spc="5" dirty="0">
                <a:solidFill>
                  <a:srgbClr val="0070C0"/>
                </a:solidFill>
                <a:latin typeface="Arial"/>
                <a:cs typeface="Arial"/>
              </a:rPr>
              <a:t>с</a:t>
            </a:r>
            <a:r>
              <a:rPr sz="2400" b="1" spc="-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ь</a:t>
            </a:r>
            <a:r>
              <a:rPr sz="2400" b="1" spc="5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хр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м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и</a:t>
            </a:r>
            <a:r>
              <a:rPr sz="2400" b="1" spc="-60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в</a:t>
            </a:r>
            <a:r>
              <a:rPr sz="2400" b="1" spc="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spc="-45" dirty="0">
                <a:solidFill>
                  <a:srgbClr val="0070C0"/>
                </a:solidFill>
                <a:latin typeface="Arial"/>
                <a:cs typeface="Arial"/>
              </a:rPr>
              <a:t>Р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З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Э (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700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°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C) </a:t>
            </a: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La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79190" y="6201426"/>
            <a:ext cx="245999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5" dirty="0">
                <a:latin typeface="Arial"/>
                <a:cs typeface="Arial"/>
              </a:rPr>
              <a:t>А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ом</a:t>
            </a:r>
            <a:r>
              <a:rPr sz="2000" spc="-5" dirty="0">
                <a:latin typeface="Arial"/>
                <a:cs typeface="Arial"/>
              </a:rPr>
              <a:t>ны</a:t>
            </a:r>
            <a:r>
              <a:rPr sz="2000" dirty="0">
                <a:latin typeface="Arial"/>
                <a:cs typeface="Arial"/>
              </a:rPr>
              <a:t>й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омер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Р</a:t>
            </a:r>
            <a:r>
              <a:rPr sz="2000" dirty="0">
                <a:latin typeface="Arial"/>
                <a:cs typeface="Arial"/>
              </a:rPr>
              <a:t>ЗЭ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1815" y="2241467"/>
            <a:ext cx="339090" cy="16840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Symbol"/>
                <a:cs typeface="Symbol"/>
              </a:rPr>
              <a:t>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Ом</a:t>
            </a:r>
            <a:r>
              <a:rPr sz="2400" spc="-7" baseline="24305" dirty="0">
                <a:latin typeface="Arial"/>
                <a:cs typeface="Arial"/>
              </a:rPr>
              <a:t>-</a:t>
            </a:r>
            <a:r>
              <a:rPr sz="2400" baseline="24305" dirty="0">
                <a:latin typeface="Arial"/>
                <a:cs typeface="Arial"/>
              </a:rPr>
              <a:t>1</a:t>
            </a:r>
            <a:r>
              <a:rPr sz="2400" dirty="0">
                <a:latin typeface="Arial"/>
                <a:cs typeface="Arial"/>
              </a:rPr>
              <a:t>·см</a:t>
            </a:r>
            <a:r>
              <a:rPr sz="2400" spc="-7" baseline="24305" dirty="0">
                <a:latin typeface="Arial"/>
                <a:cs typeface="Arial"/>
              </a:rPr>
              <a:t>-</a:t>
            </a:r>
            <a:r>
              <a:rPr sz="2400" baseline="24305" dirty="0">
                <a:latin typeface="Arial"/>
                <a:cs typeface="Arial"/>
              </a:rPr>
              <a:t>1</a:t>
            </a:r>
            <a:endParaRPr sz="2400" baseline="24305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87266" y="3486854"/>
            <a:ext cx="43053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71617" y="3583780"/>
            <a:ext cx="41402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Dy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46165" y="4088529"/>
            <a:ext cx="1279525" cy="665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60"/>
              </a:lnSpc>
            </a:pP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Ho</a:t>
            </a:r>
            <a:endParaRPr sz="2400">
              <a:latin typeface="Arial"/>
              <a:cs typeface="Arial"/>
            </a:endParaRPr>
          </a:p>
          <a:p>
            <a:pPr marR="5080" algn="r">
              <a:lnSpc>
                <a:spcPts val="2760"/>
              </a:lnSpc>
            </a:pP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Yb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16" y="6305971"/>
            <a:ext cx="22415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9482" y="762000"/>
            <a:ext cx="624503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Е</a:t>
            </a:r>
            <a:r>
              <a:rPr spc="-22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dirty="0">
                <a:solidFill>
                  <a:srgbClr val="FF0000"/>
                </a:solidFill>
              </a:rPr>
              <a:t>МИКА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Н</a:t>
            </a:r>
            <a:r>
              <a:rPr dirty="0">
                <a:solidFill>
                  <a:srgbClr val="FF0000"/>
                </a:solidFill>
              </a:rPr>
              <a:t>А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О</a:t>
            </a:r>
            <a:r>
              <a:rPr spc="-5" dirty="0">
                <a:solidFill>
                  <a:srgbClr val="FF0000"/>
                </a:solidFill>
              </a:rPr>
              <a:t>СН</a:t>
            </a:r>
            <a:r>
              <a:rPr dirty="0">
                <a:solidFill>
                  <a:srgbClr val="FF0000"/>
                </a:solidFill>
              </a:rPr>
              <a:t>О</a:t>
            </a:r>
            <a:r>
              <a:rPr spc="-5" dirty="0">
                <a:solidFill>
                  <a:srgbClr val="FF0000"/>
                </a:solidFill>
              </a:rPr>
              <a:t>В</a:t>
            </a:r>
            <a:r>
              <a:rPr dirty="0">
                <a:solidFill>
                  <a:srgbClr val="FF0000"/>
                </a:solidFill>
              </a:rPr>
              <a:t>Е </a:t>
            </a:r>
            <a:r>
              <a:rPr spc="-5" dirty="0">
                <a:solidFill>
                  <a:srgbClr val="FF0000"/>
                </a:solidFill>
              </a:rPr>
              <a:t>Х</a:t>
            </a:r>
            <a:r>
              <a:rPr spc="-45" dirty="0">
                <a:solidFill>
                  <a:srgbClr val="FF0000"/>
                </a:solidFill>
              </a:rPr>
              <a:t>Р</a:t>
            </a:r>
            <a:r>
              <a:rPr dirty="0">
                <a:solidFill>
                  <a:srgbClr val="FF0000"/>
                </a:solidFill>
              </a:rPr>
              <a:t>ОМИ</a:t>
            </a:r>
            <a:r>
              <a:rPr spc="-65" dirty="0">
                <a:solidFill>
                  <a:srgbClr val="FF0000"/>
                </a:solidFill>
              </a:rPr>
              <a:t>Т</a:t>
            </a:r>
            <a:r>
              <a:rPr dirty="0">
                <a:solidFill>
                  <a:srgbClr val="FF0000"/>
                </a:solidFill>
              </a:rPr>
              <a:t>ОВ</a:t>
            </a:r>
            <a:r>
              <a:rPr spc="-15" dirty="0">
                <a:solidFill>
                  <a:srgbClr val="FF0000"/>
                </a:solidFill>
              </a:rPr>
              <a:t> </a:t>
            </a:r>
            <a:r>
              <a:rPr spc="-4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ЗЭ</a:t>
            </a:r>
            <a:r>
              <a:rPr dirty="0">
                <a:solidFill>
                  <a:srgbClr val="FF0000"/>
                </a:solidFill>
              </a:rPr>
              <a:t>.</a:t>
            </a:r>
          </a:p>
          <a:p>
            <a:pPr algn="ctr">
              <a:lnSpc>
                <a:spcPct val="100000"/>
              </a:lnSpc>
            </a:pPr>
            <a:r>
              <a:rPr dirty="0">
                <a:solidFill>
                  <a:srgbClr val="0070C0"/>
                </a:solidFill>
              </a:rPr>
              <a:t>М</a:t>
            </a:r>
            <a:r>
              <a:rPr spc="-40" dirty="0">
                <a:solidFill>
                  <a:srgbClr val="0070C0"/>
                </a:solidFill>
              </a:rPr>
              <a:t>е</a:t>
            </a:r>
            <a:r>
              <a:rPr spc="-60" dirty="0">
                <a:solidFill>
                  <a:srgbClr val="0070C0"/>
                </a:solidFill>
              </a:rPr>
              <a:t>т</a:t>
            </a:r>
            <a:r>
              <a:rPr spc="-40" dirty="0">
                <a:solidFill>
                  <a:srgbClr val="0070C0"/>
                </a:solidFill>
              </a:rPr>
              <a:t>о</a:t>
            </a:r>
            <a:r>
              <a:rPr dirty="0">
                <a:solidFill>
                  <a:srgbClr val="0070C0"/>
                </a:solidFill>
              </a:rPr>
              <a:t>ды</a:t>
            </a:r>
            <a:r>
              <a:rPr spc="30" dirty="0">
                <a:solidFill>
                  <a:srgbClr val="0070C0"/>
                </a:solidFill>
              </a:rPr>
              <a:t> </a:t>
            </a:r>
            <a:r>
              <a:rPr spc="-5" dirty="0">
                <a:solidFill>
                  <a:srgbClr val="0070C0"/>
                </a:solidFill>
              </a:rPr>
              <a:t>с</a:t>
            </a:r>
            <a:r>
              <a:rPr dirty="0">
                <a:solidFill>
                  <a:srgbClr val="0070C0"/>
                </a:solidFill>
              </a:rPr>
              <a:t>ин</a:t>
            </a:r>
            <a:r>
              <a:rPr spc="-25" dirty="0">
                <a:solidFill>
                  <a:srgbClr val="0070C0"/>
                </a:solidFill>
              </a:rPr>
              <a:t>т</a:t>
            </a:r>
            <a:r>
              <a:rPr spc="-5" dirty="0">
                <a:solidFill>
                  <a:srgbClr val="0070C0"/>
                </a:solidFill>
              </a:rPr>
              <a:t>е</a:t>
            </a:r>
            <a:r>
              <a:rPr spc="-45" dirty="0">
                <a:solidFill>
                  <a:srgbClr val="0070C0"/>
                </a:solidFill>
              </a:rPr>
              <a:t>з</a:t>
            </a:r>
            <a:r>
              <a:rPr dirty="0">
                <a:solidFill>
                  <a:srgbClr val="0070C0"/>
                </a:solidFill>
              </a:rPr>
              <a:t>а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24535">
              <a:lnSpc>
                <a:spcPct val="100000"/>
              </a:lnSpc>
            </a:pPr>
            <a:r>
              <a:rPr dirty="0"/>
              <a:t>1)</a:t>
            </a:r>
            <a:r>
              <a:rPr spc="-5" dirty="0"/>
              <a:t> </a:t>
            </a:r>
            <a:r>
              <a:rPr spc="-140" dirty="0"/>
              <a:t>Т</a:t>
            </a:r>
            <a:r>
              <a:rPr spc="-55" dirty="0"/>
              <a:t>в</a:t>
            </a:r>
            <a:r>
              <a:rPr dirty="0"/>
              <a:t>е</a:t>
            </a:r>
            <a:r>
              <a:rPr spc="-90" dirty="0"/>
              <a:t>р</a:t>
            </a:r>
            <a:r>
              <a:rPr spc="-10" dirty="0"/>
              <a:t>д</a:t>
            </a:r>
            <a:r>
              <a:rPr spc="-5" dirty="0"/>
              <a:t>о</a:t>
            </a:r>
            <a:r>
              <a:rPr spc="5" dirty="0"/>
              <a:t>ф</a:t>
            </a:r>
            <a:r>
              <a:rPr spc="50" dirty="0"/>
              <a:t>а</a:t>
            </a:r>
            <a:r>
              <a:rPr spc="-5" dirty="0"/>
              <a:t>зны</a:t>
            </a:r>
            <a:r>
              <a:rPr dirty="0"/>
              <a:t>й с</a:t>
            </a:r>
            <a:r>
              <a:rPr spc="-10" dirty="0"/>
              <a:t>и</a:t>
            </a:r>
            <a:r>
              <a:rPr spc="-5" dirty="0"/>
              <a:t>н</a:t>
            </a:r>
            <a:r>
              <a:rPr dirty="0"/>
              <a:t>тез</a:t>
            </a:r>
          </a:p>
          <a:p>
            <a:pPr marL="724535" marR="5080">
              <a:lnSpc>
                <a:spcPct val="100000"/>
              </a:lnSpc>
              <a:spcBef>
                <a:spcPts val="2160"/>
              </a:spcBef>
              <a:buFont typeface="Arial"/>
              <a:buAutoNum type="arabicParenR" startAt="2"/>
              <a:tabLst>
                <a:tab pos="1258570" algn="l"/>
              </a:tabLst>
            </a:pPr>
            <a:r>
              <a:rPr dirty="0"/>
              <a:t>С</a:t>
            </a:r>
            <a:r>
              <a:rPr spc="-5" dirty="0"/>
              <a:t>о</a:t>
            </a:r>
            <a:r>
              <a:rPr spc="-55" dirty="0"/>
              <a:t>о</a:t>
            </a:r>
            <a:r>
              <a:rPr spc="50" dirty="0"/>
              <a:t>с</a:t>
            </a:r>
            <a:r>
              <a:rPr dirty="0"/>
              <a:t>аж</a:t>
            </a:r>
            <a:r>
              <a:rPr spc="-10" dirty="0"/>
              <a:t>д</a:t>
            </a:r>
            <a:r>
              <a:rPr dirty="0"/>
              <a:t>е</a:t>
            </a:r>
            <a:r>
              <a:rPr spc="-5" dirty="0"/>
              <a:t>н</a:t>
            </a:r>
            <a:r>
              <a:rPr spc="-10" dirty="0"/>
              <a:t>и</a:t>
            </a:r>
            <a:r>
              <a:rPr dirty="0"/>
              <a:t>е</a:t>
            </a:r>
            <a:r>
              <a:rPr spc="-5" dirty="0"/>
              <a:t> </a:t>
            </a:r>
            <a:r>
              <a:rPr spc="-10" dirty="0"/>
              <a:t>и</a:t>
            </a:r>
            <a:r>
              <a:rPr dirty="0"/>
              <a:t>з</a:t>
            </a:r>
            <a:r>
              <a:rPr spc="-5" dirty="0"/>
              <a:t> р</a:t>
            </a:r>
            <a:r>
              <a:rPr dirty="0"/>
              <a:t>аст</a:t>
            </a:r>
            <a:r>
              <a:rPr spc="-55" dirty="0"/>
              <a:t>в</a:t>
            </a:r>
            <a:r>
              <a:rPr spc="-5" dirty="0"/>
              <a:t>ора </a:t>
            </a:r>
            <a:r>
              <a:rPr dirty="0"/>
              <a:t>с</a:t>
            </a:r>
            <a:r>
              <a:rPr spc="-5" dirty="0"/>
              <a:t> п</a:t>
            </a:r>
            <a:r>
              <a:rPr spc="-55" dirty="0"/>
              <a:t>о</a:t>
            </a:r>
            <a:r>
              <a:rPr dirty="0"/>
              <a:t>с</a:t>
            </a:r>
            <a:r>
              <a:rPr spc="-45" dirty="0"/>
              <a:t>л</a:t>
            </a:r>
            <a:r>
              <a:rPr dirty="0"/>
              <a:t>е</a:t>
            </a:r>
            <a:r>
              <a:rPr spc="40" dirty="0"/>
              <a:t>д</a:t>
            </a:r>
            <a:r>
              <a:rPr dirty="0"/>
              <a:t>у</a:t>
            </a:r>
            <a:r>
              <a:rPr spc="-5" dirty="0"/>
              <a:t>ющ</a:t>
            </a:r>
            <a:r>
              <a:rPr dirty="0"/>
              <a:t>ей те</a:t>
            </a:r>
            <a:r>
              <a:rPr spc="-55" dirty="0"/>
              <a:t>р</a:t>
            </a:r>
            <a:r>
              <a:rPr spc="-50" dirty="0"/>
              <a:t>м</a:t>
            </a:r>
            <a:r>
              <a:rPr spc="-5" dirty="0"/>
              <a:t>ообр</a:t>
            </a:r>
            <a:r>
              <a:rPr dirty="0"/>
              <a:t>а</a:t>
            </a:r>
            <a:r>
              <a:rPr spc="-5" dirty="0"/>
              <a:t>б</a:t>
            </a:r>
            <a:r>
              <a:rPr spc="-90" dirty="0"/>
              <a:t>о</a:t>
            </a:r>
            <a:r>
              <a:rPr dirty="0"/>
              <a:t>т</a:t>
            </a:r>
            <a:r>
              <a:rPr spc="-50" dirty="0"/>
              <a:t>к</a:t>
            </a:r>
            <a:r>
              <a:rPr spc="-5" dirty="0"/>
              <a:t>ой</a:t>
            </a:r>
          </a:p>
          <a:p>
            <a:pPr marL="1257935" indent="-533400">
              <a:lnSpc>
                <a:spcPct val="100000"/>
              </a:lnSpc>
              <a:spcBef>
                <a:spcPts val="2160"/>
              </a:spcBef>
              <a:buFont typeface="Arial"/>
              <a:buAutoNum type="arabicParenR" startAt="2"/>
              <a:tabLst>
                <a:tab pos="1258570" algn="l"/>
              </a:tabLst>
            </a:pPr>
            <a:r>
              <a:rPr spc="-5" dirty="0"/>
              <a:t>Ж</a:t>
            </a:r>
            <a:r>
              <a:rPr spc="-10" dirty="0"/>
              <a:t>ид</a:t>
            </a:r>
            <a:r>
              <a:rPr spc="-50" dirty="0"/>
              <a:t>к</a:t>
            </a:r>
            <a:r>
              <a:rPr spc="-5" dirty="0"/>
              <a:t>о</a:t>
            </a:r>
            <a:r>
              <a:rPr spc="5" dirty="0"/>
              <a:t>ф</a:t>
            </a:r>
            <a:r>
              <a:rPr spc="50" dirty="0"/>
              <a:t>а</a:t>
            </a:r>
            <a:r>
              <a:rPr spc="-5" dirty="0"/>
              <a:t>зны</a:t>
            </a:r>
            <a:r>
              <a:rPr dirty="0"/>
              <a:t>й с</a:t>
            </a:r>
            <a:r>
              <a:rPr spc="-10" dirty="0"/>
              <a:t>и</a:t>
            </a:r>
            <a:r>
              <a:rPr spc="-5" dirty="0"/>
              <a:t>н</a:t>
            </a:r>
            <a:r>
              <a:rPr dirty="0"/>
              <a:t>тез</a:t>
            </a:r>
            <a:r>
              <a:rPr spc="-5" dirty="0"/>
              <a:t> </a:t>
            </a:r>
            <a:r>
              <a:rPr dirty="0"/>
              <a:t>в</a:t>
            </a:r>
          </a:p>
          <a:p>
            <a:pPr marL="724535">
              <a:lnSpc>
                <a:spcPct val="100000"/>
              </a:lnSpc>
            </a:pPr>
            <a:r>
              <a:rPr dirty="0"/>
              <a:t>«</a:t>
            </a:r>
            <a:r>
              <a:rPr spc="-85" dirty="0"/>
              <a:t>х</a:t>
            </a:r>
            <a:r>
              <a:rPr spc="-90" dirty="0"/>
              <a:t>о</a:t>
            </a:r>
            <a:r>
              <a:rPr spc="-45" dirty="0"/>
              <a:t>л</a:t>
            </a:r>
            <a:r>
              <a:rPr spc="-55" dirty="0"/>
              <a:t>о</a:t>
            </a:r>
            <a:r>
              <a:rPr spc="-10" dirty="0"/>
              <a:t>д</a:t>
            </a:r>
            <a:r>
              <a:rPr spc="-5" dirty="0"/>
              <a:t>н</a:t>
            </a:r>
            <a:r>
              <a:rPr spc="-55" dirty="0"/>
              <a:t>о</a:t>
            </a:r>
            <a:r>
              <a:rPr dirty="0"/>
              <a:t>м»</a:t>
            </a:r>
            <a:r>
              <a:rPr spc="-5" dirty="0"/>
              <a:t> </a:t>
            </a:r>
            <a:r>
              <a:rPr spc="-50" dirty="0"/>
              <a:t>к</a:t>
            </a:r>
            <a:r>
              <a:rPr spc="-5" dirty="0"/>
              <a:t>он</a:t>
            </a:r>
            <a:r>
              <a:rPr dirty="0"/>
              <a:t>те</a:t>
            </a:r>
            <a:r>
              <a:rPr spc="-10" dirty="0"/>
              <a:t>й</a:t>
            </a:r>
            <a:r>
              <a:rPr spc="-5" dirty="0"/>
              <a:t>н</a:t>
            </a:r>
            <a:r>
              <a:rPr dirty="0"/>
              <a:t>е</a:t>
            </a:r>
            <a:r>
              <a:rPr spc="-5" dirty="0"/>
              <a:t>ре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16" y="6305971"/>
            <a:ext cx="22415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01" y="343566"/>
            <a:ext cx="7608570" cy="310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500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400" b="1" spc="-22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МИКА</a:t>
            </a:r>
            <a:r>
              <a:rPr sz="24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СН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Е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Х</a:t>
            </a:r>
            <a:r>
              <a:rPr sz="2400" b="1" spc="-4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ОМИ</a:t>
            </a:r>
            <a:r>
              <a:rPr sz="2400" b="1" spc="-65" dirty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ОВ</a:t>
            </a:r>
            <a:r>
              <a:rPr sz="24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4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З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Э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indent="539115">
              <a:lnSpc>
                <a:spcPct val="100000"/>
              </a:lnSpc>
            </a:pP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Хр</a:t>
            </a:r>
            <a:r>
              <a:rPr sz="2400" b="1" spc="-40" dirty="0">
                <a:solidFill>
                  <a:srgbClr val="990000"/>
                </a:solidFill>
                <a:latin typeface="Arial"/>
                <a:cs typeface="Arial"/>
              </a:rPr>
              <a:t>о</a:t>
            </a:r>
            <a:r>
              <a:rPr sz="2400" b="1" dirty="0">
                <a:solidFill>
                  <a:srgbClr val="990000"/>
                </a:solidFill>
                <a:latin typeface="Arial"/>
                <a:cs typeface="Arial"/>
              </a:rPr>
              <a:t>мит</a:t>
            </a:r>
            <a:r>
              <a:rPr sz="24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990000"/>
                </a:solidFill>
                <a:latin typeface="Arial"/>
                <a:cs typeface="Arial"/>
              </a:rPr>
              <a:t>л</a:t>
            </a: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990000"/>
                </a:solidFill>
                <a:latin typeface="Arial"/>
                <a:cs typeface="Arial"/>
              </a:rPr>
              <a:t>н</a:t>
            </a:r>
            <a:r>
              <a:rPr sz="2400" b="1" spc="-25" dirty="0">
                <a:solidFill>
                  <a:srgbClr val="990000"/>
                </a:solidFill>
                <a:latin typeface="Arial"/>
                <a:cs typeface="Arial"/>
              </a:rPr>
              <a:t>т</a:t>
            </a: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990000"/>
                </a:solidFill>
                <a:latin typeface="Arial"/>
                <a:cs typeface="Arial"/>
              </a:rPr>
              <a:t>на</a:t>
            </a:r>
            <a:r>
              <a:rPr sz="2400" b="1" spc="3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LaC</a:t>
            </a:r>
            <a:r>
              <a:rPr sz="2400" b="1" dirty="0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sz="2400" b="1" spc="5" dirty="0">
                <a:solidFill>
                  <a:srgbClr val="990000"/>
                </a:solidFill>
                <a:latin typeface="Arial"/>
                <a:cs typeface="Arial"/>
              </a:rPr>
              <a:t>O</a:t>
            </a:r>
            <a:r>
              <a:rPr sz="2400" b="1" spc="-15" baseline="-20833" dirty="0">
                <a:solidFill>
                  <a:srgbClr val="990000"/>
                </a:solidFill>
                <a:latin typeface="Arial"/>
                <a:cs typeface="Arial"/>
              </a:rPr>
              <a:t>3</a:t>
            </a:r>
            <a:endParaRPr sz="2400" baseline="-20833" dirty="0">
              <a:latin typeface="Arial"/>
              <a:cs typeface="Arial"/>
            </a:endParaRPr>
          </a:p>
          <a:p>
            <a:pPr marL="12700" marR="4459605">
              <a:lnSpc>
                <a:spcPct val="150000"/>
              </a:lnSpc>
              <a:spcBef>
                <a:spcPts val="1085"/>
              </a:spcBef>
            </a:pPr>
            <a:r>
              <a:rPr sz="2800" b="1" spc="-65" dirty="0">
                <a:latin typeface="Arial"/>
                <a:cs typeface="Arial"/>
              </a:rPr>
              <a:t>Т</a:t>
            </a:r>
            <a:r>
              <a:rPr sz="2775" b="1" spc="7" baseline="-21021" dirty="0">
                <a:latin typeface="Arial"/>
                <a:cs typeface="Arial"/>
              </a:rPr>
              <a:t>пл</a:t>
            </a:r>
            <a:r>
              <a:rPr sz="2800" b="1" spc="-20" dirty="0">
                <a:latin typeface="Arial"/>
                <a:cs typeface="Arial"/>
              </a:rPr>
              <a:t>=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45" dirty="0">
                <a:latin typeface="Arial"/>
                <a:cs typeface="Arial"/>
              </a:rPr>
              <a:t>к</a:t>
            </a:r>
            <a:r>
              <a:rPr sz="2800" b="1" spc="-100" dirty="0">
                <a:latin typeface="Arial"/>
                <a:cs typeface="Arial"/>
              </a:rPr>
              <a:t>о</a:t>
            </a:r>
            <a:r>
              <a:rPr sz="2800" b="1" spc="-60" dirty="0">
                <a:latin typeface="Arial"/>
                <a:cs typeface="Arial"/>
              </a:rPr>
              <a:t>л</a:t>
            </a:r>
            <a:r>
              <a:rPr sz="2800" b="1" spc="-20" dirty="0">
                <a:latin typeface="Arial"/>
                <a:cs typeface="Arial"/>
              </a:rPr>
              <a:t>о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2500ºС </a:t>
            </a:r>
            <a:r>
              <a:rPr sz="2800" b="1" spc="-25" dirty="0">
                <a:latin typeface="Arial"/>
                <a:cs typeface="Arial"/>
              </a:rPr>
              <a:t>ρ=</a:t>
            </a:r>
            <a:r>
              <a:rPr sz="2800" b="1" spc="-15" dirty="0">
                <a:latin typeface="Arial"/>
                <a:cs typeface="Arial"/>
              </a:rPr>
              <a:t>6</a:t>
            </a:r>
            <a:r>
              <a:rPr sz="2800" b="1" spc="-10" dirty="0">
                <a:latin typeface="Arial"/>
                <a:cs typeface="Arial"/>
              </a:rPr>
              <a:t>,</a:t>
            </a:r>
            <a:r>
              <a:rPr sz="2800" b="1" spc="-15" dirty="0">
                <a:latin typeface="Arial"/>
                <a:cs typeface="Arial"/>
              </a:rPr>
              <a:t>6</a:t>
            </a:r>
            <a:r>
              <a:rPr sz="2800" b="1" spc="-20" dirty="0">
                <a:latin typeface="Arial"/>
                <a:cs typeface="Arial"/>
              </a:rPr>
              <a:t>7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г</a:t>
            </a:r>
            <a:r>
              <a:rPr sz="2800" b="1" spc="-10" dirty="0">
                <a:latin typeface="Arial"/>
                <a:cs typeface="Arial"/>
              </a:rPr>
              <a:t>/</a:t>
            </a:r>
            <a:r>
              <a:rPr sz="2800" b="1" spc="-15" dirty="0">
                <a:latin typeface="Arial"/>
                <a:cs typeface="Arial"/>
              </a:rPr>
              <a:t>с</a:t>
            </a:r>
            <a:r>
              <a:rPr sz="2800" b="1" spc="-35" dirty="0">
                <a:latin typeface="Arial"/>
                <a:cs typeface="Arial"/>
              </a:rPr>
              <a:t>м</a:t>
            </a:r>
            <a:r>
              <a:rPr sz="2775" b="1" spc="7" baseline="25525" dirty="0">
                <a:latin typeface="Arial"/>
                <a:cs typeface="Arial"/>
              </a:rPr>
              <a:t>3  </a:t>
            </a:r>
            <a:r>
              <a:rPr sz="2800" b="1" spc="-25" dirty="0">
                <a:latin typeface="Arial"/>
                <a:cs typeface="Arial"/>
              </a:rPr>
              <a:t>ТК</a:t>
            </a:r>
            <a:r>
              <a:rPr sz="2800" b="1" spc="-30" dirty="0">
                <a:latin typeface="Arial"/>
                <a:cs typeface="Arial"/>
              </a:rPr>
              <a:t>Л</a:t>
            </a:r>
            <a:r>
              <a:rPr sz="2800" b="1" spc="-65" dirty="0">
                <a:latin typeface="Arial"/>
                <a:cs typeface="Arial"/>
              </a:rPr>
              <a:t>Р</a:t>
            </a:r>
            <a:r>
              <a:rPr sz="2800" b="1" spc="-10" dirty="0">
                <a:latin typeface="Arial"/>
                <a:cs typeface="Arial"/>
              </a:rPr>
              <a:t>: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8</a:t>
            </a:r>
            <a:r>
              <a:rPr sz="2800" b="1" spc="-10" dirty="0">
                <a:latin typeface="Arial"/>
                <a:cs typeface="Arial"/>
              </a:rPr>
              <a:t>,</a:t>
            </a:r>
            <a:r>
              <a:rPr sz="2800" b="1" spc="-15" dirty="0">
                <a:latin typeface="Arial"/>
                <a:cs typeface="Arial"/>
              </a:rPr>
              <a:t>5</a:t>
            </a:r>
            <a:r>
              <a:rPr sz="2800" b="1" spc="-10" dirty="0">
                <a:latin typeface="Arial"/>
                <a:cs typeface="Arial"/>
              </a:rPr>
              <a:t>·1</a:t>
            </a:r>
            <a:r>
              <a:rPr sz="2800" b="1" spc="-20" dirty="0">
                <a:latin typeface="Arial"/>
                <a:cs typeface="Arial"/>
              </a:rPr>
              <a:t>0</a:t>
            </a:r>
            <a:r>
              <a:rPr sz="2775" b="1" spc="7" baseline="25525" dirty="0">
                <a:latin typeface="Arial"/>
                <a:cs typeface="Arial"/>
              </a:rPr>
              <a:t>-6 </a:t>
            </a:r>
            <a:r>
              <a:rPr sz="2800" b="1" spc="-25" dirty="0">
                <a:latin typeface="Arial"/>
                <a:cs typeface="Arial"/>
              </a:rPr>
              <a:t>К</a:t>
            </a:r>
            <a:r>
              <a:rPr sz="2775" b="1" spc="7" baseline="25525" dirty="0">
                <a:latin typeface="Arial"/>
                <a:cs typeface="Arial"/>
              </a:rPr>
              <a:t>-1</a:t>
            </a:r>
            <a:endParaRPr sz="2775" baseline="25525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252" y="5139912"/>
            <a:ext cx="8983980" cy="1728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b="1" spc="-160" dirty="0">
                <a:latin typeface="Arial"/>
                <a:cs typeface="Arial"/>
              </a:rPr>
              <a:t>Т</a:t>
            </a:r>
            <a:r>
              <a:rPr sz="3200" b="1" spc="-10" dirty="0">
                <a:latin typeface="Arial"/>
                <a:cs typeface="Arial"/>
              </a:rPr>
              <a:t>е</a:t>
            </a:r>
            <a:r>
              <a:rPr sz="3200" b="1" spc="-40" dirty="0">
                <a:latin typeface="Arial"/>
                <a:cs typeface="Arial"/>
              </a:rPr>
              <a:t>р</a:t>
            </a:r>
            <a:r>
              <a:rPr sz="3200" b="1" dirty="0">
                <a:latin typeface="Arial"/>
                <a:cs typeface="Arial"/>
              </a:rPr>
              <a:t>м</a:t>
            </a:r>
            <a:r>
              <a:rPr sz="3200" b="1" spc="-5" dirty="0">
                <a:latin typeface="Arial"/>
                <a:cs typeface="Arial"/>
              </a:rPr>
              <a:t>ич</a:t>
            </a:r>
            <a:r>
              <a:rPr sz="3200" b="1" spc="-55" dirty="0">
                <a:latin typeface="Arial"/>
                <a:cs typeface="Arial"/>
              </a:rPr>
              <a:t>е</a:t>
            </a:r>
            <a:r>
              <a:rPr sz="3200" b="1" spc="-10" dirty="0">
                <a:latin typeface="Arial"/>
                <a:cs typeface="Arial"/>
              </a:rPr>
              <a:t>ска</a:t>
            </a:r>
            <a:r>
              <a:rPr sz="3200" b="1" dirty="0">
                <a:latin typeface="Arial"/>
                <a:cs typeface="Arial"/>
              </a:rPr>
              <a:t>я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д</a:t>
            </a:r>
            <a:r>
              <a:rPr sz="3200" b="1" spc="-5" dirty="0">
                <a:latin typeface="Arial"/>
                <a:cs typeface="Arial"/>
              </a:rPr>
              <a:t>и</a:t>
            </a:r>
            <a:r>
              <a:rPr sz="3200" b="1" spc="-10" dirty="0">
                <a:latin typeface="Arial"/>
                <a:cs typeface="Arial"/>
              </a:rPr>
              <a:t>сс</a:t>
            </a:r>
            <a:r>
              <a:rPr sz="3200" b="1" spc="-5" dirty="0">
                <a:latin typeface="Arial"/>
                <a:cs typeface="Arial"/>
              </a:rPr>
              <a:t>оци</a:t>
            </a:r>
            <a:r>
              <a:rPr sz="3200" b="1" spc="-10" dirty="0">
                <a:latin typeface="Arial"/>
                <a:cs typeface="Arial"/>
              </a:rPr>
              <a:t>а</a:t>
            </a:r>
            <a:r>
              <a:rPr sz="3200" b="1" spc="-5" dirty="0">
                <a:latin typeface="Arial"/>
                <a:cs typeface="Arial"/>
              </a:rPr>
              <a:t>ци</a:t>
            </a:r>
            <a:r>
              <a:rPr sz="3200" b="1" dirty="0">
                <a:latin typeface="Arial"/>
                <a:cs typeface="Arial"/>
              </a:rPr>
              <a:t>я</a:t>
            </a:r>
            <a:r>
              <a:rPr sz="3200" b="1" spc="-5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в</a:t>
            </a:r>
            <a:r>
              <a:rPr sz="3200" b="1" spc="-5" dirty="0">
                <a:latin typeface="Arial"/>
                <a:cs typeface="Arial"/>
              </a:rPr>
              <a:t> о</a:t>
            </a:r>
            <a:r>
              <a:rPr sz="3200" b="1" spc="5" dirty="0">
                <a:latin typeface="Arial"/>
                <a:cs typeface="Arial"/>
              </a:rPr>
              <a:t>к</a:t>
            </a:r>
            <a:r>
              <a:rPr sz="3200" b="1" spc="-5" dirty="0">
                <a:latin typeface="Arial"/>
                <a:cs typeface="Arial"/>
              </a:rPr>
              <a:t>и</a:t>
            </a:r>
            <a:r>
              <a:rPr sz="3200" b="1" spc="-10" dirty="0">
                <a:latin typeface="Arial"/>
                <a:cs typeface="Arial"/>
              </a:rPr>
              <a:t>с</a:t>
            </a:r>
            <a:r>
              <a:rPr sz="3200" b="1" spc="5" dirty="0">
                <a:latin typeface="Arial"/>
                <a:cs typeface="Arial"/>
              </a:rPr>
              <a:t>л</a:t>
            </a:r>
            <a:r>
              <a:rPr sz="3200" b="1" spc="-5" dirty="0">
                <a:latin typeface="Arial"/>
                <a:cs typeface="Arial"/>
              </a:rPr>
              <a:t>и</a:t>
            </a:r>
            <a:r>
              <a:rPr sz="3200" b="1" dirty="0">
                <a:latin typeface="Arial"/>
                <a:cs typeface="Arial"/>
              </a:rPr>
              <a:t>т</a:t>
            </a:r>
            <a:r>
              <a:rPr sz="3200" b="1" spc="-10" dirty="0">
                <a:latin typeface="Arial"/>
                <a:cs typeface="Arial"/>
              </a:rPr>
              <a:t>ел</a:t>
            </a:r>
            <a:r>
              <a:rPr sz="3200" b="1" spc="-5" dirty="0">
                <a:latin typeface="Arial"/>
                <a:cs typeface="Arial"/>
              </a:rPr>
              <a:t>ьно</a:t>
            </a:r>
            <a:r>
              <a:rPr sz="3200" b="1" dirty="0">
                <a:latin typeface="Arial"/>
                <a:cs typeface="Arial"/>
              </a:rPr>
              <a:t>й </a:t>
            </a:r>
            <a:r>
              <a:rPr sz="3200" b="1" spc="-10" dirty="0">
                <a:latin typeface="Arial"/>
                <a:cs typeface="Arial"/>
              </a:rPr>
              <a:t>с</a:t>
            </a:r>
            <a:r>
              <a:rPr sz="3200" b="1" spc="-5" dirty="0">
                <a:latin typeface="Arial"/>
                <a:cs typeface="Arial"/>
              </a:rPr>
              <a:t>р</a:t>
            </a:r>
            <a:r>
              <a:rPr sz="3200" b="1" spc="-10" dirty="0">
                <a:latin typeface="Arial"/>
                <a:cs typeface="Arial"/>
              </a:rPr>
              <a:t>ед</a:t>
            </a:r>
            <a:r>
              <a:rPr sz="3200" b="1" dirty="0">
                <a:latin typeface="Arial"/>
                <a:cs typeface="Arial"/>
              </a:rPr>
              <a:t>е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(~</a:t>
            </a:r>
            <a:r>
              <a:rPr sz="3200" b="1" spc="-10" dirty="0">
                <a:latin typeface="Arial"/>
                <a:cs typeface="Arial"/>
              </a:rPr>
              <a:t>1</a:t>
            </a:r>
            <a:r>
              <a:rPr sz="3200" b="1" spc="-5" dirty="0">
                <a:latin typeface="Arial"/>
                <a:cs typeface="Arial"/>
              </a:rPr>
              <a:t>0</a:t>
            </a:r>
            <a:r>
              <a:rPr sz="3150" b="1" baseline="25132" dirty="0">
                <a:latin typeface="Arial"/>
                <a:cs typeface="Arial"/>
              </a:rPr>
              <a:t>-</a:t>
            </a:r>
            <a:r>
              <a:rPr sz="3150" b="1" spc="15" baseline="25132" dirty="0">
                <a:latin typeface="Arial"/>
                <a:cs typeface="Arial"/>
              </a:rPr>
              <a:t>4</a:t>
            </a:r>
            <a:r>
              <a:rPr sz="3150" b="1" baseline="25132" dirty="0">
                <a:latin typeface="Arial"/>
                <a:cs typeface="Arial"/>
              </a:rPr>
              <a:t> </a:t>
            </a:r>
            <a:r>
              <a:rPr sz="3150" b="1" spc="-419" baseline="25132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г/</a:t>
            </a:r>
            <a:r>
              <a:rPr sz="3200" b="1" dirty="0">
                <a:latin typeface="Arial"/>
                <a:cs typeface="Arial"/>
              </a:rPr>
              <a:t>(</a:t>
            </a:r>
            <a:r>
              <a:rPr sz="3200" b="1" spc="-10" dirty="0">
                <a:latin typeface="Arial"/>
                <a:cs typeface="Arial"/>
              </a:rPr>
              <a:t>с</a:t>
            </a:r>
            <a:r>
              <a:rPr sz="3200" b="1" dirty="0">
                <a:latin typeface="Arial"/>
                <a:cs typeface="Arial"/>
              </a:rPr>
              <a:t>м</a:t>
            </a:r>
            <a:r>
              <a:rPr sz="3150" b="1" spc="15" baseline="25132" dirty="0">
                <a:latin typeface="Arial"/>
                <a:cs typeface="Arial"/>
              </a:rPr>
              <a:t>2</a:t>
            </a:r>
            <a:r>
              <a:rPr sz="3150" b="1" baseline="25132" dirty="0">
                <a:latin typeface="Arial"/>
                <a:cs typeface="Arial"/>
              </a:rPr>
              <a:t> </a:t>
            </a:r>
            <a:r>
              <a:rPr sz="3150" b="1" spc="-442" baseline="25132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·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ч)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30"/>
              </a:spcBef>
            </a:pPr>
            <a:r>
              <a:rPr sz="3200" b="1" spc="-10" dirty="0">
                <a:latin typeface="Arial"/>
                <a:cs typeface="Arial"/>
              </a:rPr>
              <a:t>4</a:t>
            </a:r>
            <a:r>
              <a:rPr sz="3200" b="1" spc="-5" dirty="0">
                <a:latin typeface="Arial"/>
                <a:cs typeface="Arial"/>
              </a:rPr>
              <a:t>L</a:t>
            </a:r>
            <a:r>
              <a:rPr sz="3200" b="1" spc="-10" dirty="0">
                <a:latin typeface="Arial"/>
                <a:cs typeface="Arial"/>
              </a:rPr>
              <a:t>a</a:t>
            </a:r>
            <a:r>
              <a:rPr sz="3200" b="1" dirty="0">
                <a:latin typeface="Arial"/>
                <a:cs typeface="Arial"/>
              </a:rPr>
              <a:t>Cr</a:t>
            </a:r>
            <a:r>
              <a:rPr sz="3200" b="1" spc="5" dirty="0">
                <a:latin typeface="Arial"/>
                <a:cs typeface="Arial"/>
              </a:rPr>
              <a:t>O</a:t>
            </a:r>
            <a:r>
              <a:rPr sz="3150" b="1" spc="15" baseline="-21164" dirty="0">
                <a:latin typeface="Arial"/>
                <a:cs typeface="Arial"/>
              </a:rPr>
              <a:t>3</a:t>
            </a:r>
            <a:r>
              <a:rPr sz="3150" b="1" spc="419" baseline="-21164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+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3</a:t>
            </a:r>
            <a:r>
              <a:rPr sz="3200" b="1" dirty="0">
                <a:latin typeface="Arial"/>
                <a:cs typeface="Arial"/>
              </a:rPr>
              <a:t>O</a:t>
            </a:r>
            <a:r>
              <a:rPr sz="3150" b="1" spc="15" baseline="-21164" dirty="0">
                <a:latin typeface="Arial"/>
                <a:cs typeface="Arial"/>
              </a:rPr>
              <a:t>2</a:t>
            </a:r>
            <a:r>
              <a:rPr sz="3150" b="1" baseline="-21164" dirty="0">
                <a:latin typeface="Arial"/>
                <a:cs typeface="Arial"/>
              </a:rPr>
              <a:t> </a:t>
            </a:r>
            <a:r>
              <a:rPr sz="3150" b="1" spc="-442" baseline="-21164" dirty="0">
                <a:latin typeface="Arial"/>
                <a:cs typeface="Arial"/>
              </a:rPr>
              <a:t> </a:t>
            </a:r>
            <a:r>
              <a:rPr sz="3200" b="1" dirty="0">
                <a:latin typeface="Symbol"/>
                <a:cs typeface="Symbol"/>
              </a:rPr>
              <a:t></a:t>
            </a:r>
            <a:r>
              <a:rPr sz="3200" b="1" spc="8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Arial"/>
                <a:cs typeface="Arial"/>
              </a:rPr>
              <a:t>L</a:t>
            </a:r>
            <a:r>
              <a:rPr sz="3200" b="1" spc="-10" dirty="0">
                <a:latin typeface="Arial"/>
                <a:cs typeface="Arial"/>
              </a:rPr>
              <a:t>a</a:t>
            </a:r>
            <a:r>
              <a:rPr sz="3150" b="1" spc="15" baseline="-21164" dirty="0">
                <a:latin typeface="Arial"/>
                <a:cs typeface="Arial"/>
              </a:rPr>
              <a:t>2</a:t>
            </a:r>
            <a:r>
              <a:rPr sz="3200" b="1" dirty="0">
                <a:latin typeface="Arial"/>
                <a:cs typeface="Arial"/>
              </a:rPr>
              <a:t>(Cr</a:t>
            </a:r>
            <a:r>
              <a:rPr sz="3200" b="1" spc="5" dirty="0">
                <a:latin typeface="Arial"/>
                <a:cs typeface="Arial"/>
              </a:rPr>
              <a:t>O</a:t>
            </a:r>
            <a:r>
              <a:rPr sz="3150" b="1" spc="15" baseline="-21164" dirty="0">
                <a:latin typeface="Arial"/>
                <a:cs typeface="Arial"/>
              </a:rPr>
              <a:t>4</a:t>
            </a:r>
            <a:r>
              <a:rPr sz="3200" b="1" dirty="0">
                <a:latin typeface="Arial"/>
                <a:cs typeface="Arial"/>
              </a:rPr>
              <a:t>)</a:t>
            </a:r>
            <a:r>
              <a:rPr sz="3150" b="1" spc="15" baseline="-21164" dirty="0">
                <a:latin typeface="Arial"/>
                <a:cs typeface="Arial"/>
              </a:rPr>
              <a:t>3</a:t>
            </a:r>
            <a:r>
              <a:rPr sz="3150" b="1" spc="419" baseline="-21164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+</a:t>
            </a:r>
            <a:r>
              <a:rPr sz="3200" b="1" spc="-5" dirty="0">
                <a:latin typeface="Arial"/>
                <a:cs typeface="Arial"/>
              </a:rPr>
              <a:t> La</a:t>
            </a:r>
            <a:r>
              <a:rPr sz="3150" b="1" spc="15" baseline="-21164" dirty="0">
                <a:latin typeface="Arial"/>
                <a:cs typeface="Arial"/>
              </a:rPr>
              <a:t>2</a:t>
            </a:r>
            <a:r>
              <a:rPr sz="3200" b="1" dirty="0">
                <a:latin typeface="Arial"/>
                <a:cs typeface="Arial"/>
              </a:rPr>
              <a:t>O</a:t>
            </a:r>
            <a:r>
              <a:rPr sz="3150" b="1" spc="15" baseline="-21164" dirty="0">
                <a:latin typeface="Arial"/>
                <a:cs typeface="Arial"/>
              </a:rPr>
              <a:t>3</a:t>
            </a:r>
            <a:r>
              <a:rPr sz="3150" b="1" baseline="-21164" dirty="0">
                <a:latin typeface="Arial"/>
                <a:cs typeface="Arial"/>
              </a:rPr>
              <a:t> </a:t>
            </a:r>
            <a:r>
              <a:rPr sz="3150" b="1" spc="-442" baseline="-21164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+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Cr</a:t>
            </a:r>
            <a:r>
              <a:rPr sz="3200" b="1" spc="5" dirty="0">
                <a:latin typeface="Arial"/>
                <a:cs typeface="Arial"/>
              </a:rPr>
              <a:t>O</a:t>
            </a:r>
            <a:r>
              <a:rPr sz="3150" b="1" spc="15" baseline="-21164" dirty="0">
                <a:latin typeface="Arial"/>
                <a:cs typeface="Arial"/>
              </a:rPr>
              <a:t>3</a:t>
            </a:r>
            <a:r>
              <a:rPr sz="3200" b="1" spc="-20" dirty="0">
                <a:latin typeface="Symbol"/>
                <a:cs typeface="Symbol"/>
              </a:rPr>
              <a:t></a:t>
            </a:r>
            <a:endParaRPr sz="3200">
              <a:latin typeface="Symbol"/>
              <a:cs typeface="Symbo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18076" y="719327"/>
            <a:ext cx="4546091" cy="434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16" y="6305971"/>
            <a:ext cx="22415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9482" y="83216"/>
            <a:ext cx="6245034" cy="348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70">
              <a:lnSpc>
                <a:spcPts val="2855"/>
              </a:lnSpc>
            </a:pPr>
            <a:r>
              <a:rPr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Е</a:t>
            </a:r>
            <a:r>
              <a:rPr spc="-22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dirty="0">
                <a:solidFill>
                  <a:srgbClr val="FF0000"/>
                </a:solidFill>
              </a:rPr>
              <a:t>МИКА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Н</a:t>
            </a:r>
            <a:r>
              <a:rPr dirty="0">
                <a:solidFill>
                  <a:srgbClr val="FF0000"/>
                </a:solidFill>
              </a:rPr>
              <a:t>А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О</a:t>
            </a:r>
            <a:r>
              <a:rPr spc="-5" dirty="0">
                <a:solidFill>
                  <a:srgbClr val="FF0000"/>
                </a:solidFill>
              </a:rPr>
              <a:t>СН</a:t>
            </a:r>
            <a:r>
              <a:rPr dirty="0">
                <a:solidFill>
                  <a:srgbClr val="FF0000"/>
                </a:solidFill>
              </a:rPr>
              <a:t>О</a:t>
            </a:r>
            <a:r>
              <a:rPr spc="-5" dirty="0">
                <a:solidFill>
                  <a:srgbClr val="FF0000"/>
                </a:solidFill>
              </a:rPr>
              <a:t>В</a:t>
            </a:r>
            <a:r>
              <a:rPr dirty="0">
                <a:solidFill>
                  <a:srgbClr val="FF0000"/>
                </a:solidFill>
              </a:rPr>
              <a:t>Е </a:t>
            </a:r>
            <a:r>
              <a:rPr spc="-5" dirty="0">
                <a:solidFill>
                  <a:srgbClr val="FF0000"/>
                </a:solidFill>
              </a:rPr>
              <a:t>Х</a:t>
            </a:r>
            <a:r>
              <a:rPr spc="-45" dirty="0">
                <a:solidFill>
                  <a:srgbClr val="FF0000"/>
                </a:solidFill>
              </a:rPr>
              <a:t>Р</a:t>
            </a:r>
            <a:r>
              <a:rPr dirty="0">
                <a:solidFill>
                  <a:srgbClr val="FF0000"/>
                </a:solidFill>
              </a:rPr>
              <a:t>ОМИ</a:t>
            </a:r>
            <a:r>
              <a:rPr spc="-65" dirty="0">
                <a:solidFill>
                  <a:srgbClr val="FF0000"/>
                </a:solidFill>
              </a:rPr>
              <a:t>Т</a:t>
            </a:r>
            <a:r>
              <a:rPr dirty="0">
                <a:solidFill>
                  <a:srgbClr val="FF0000"/>
                </a:solidFill>
              </a:rPr>
              <a:t>ОВ</a:t>
            </a:r>
            <a:r>
              <a:rPr spc="-15" dirty="0">
                <a:solidFill>
                  <a:srgbClr val="FF0000"/>
                </a:solidFill>
              </a:rPr>
              <a:t> </a:t>
            </a:r>
            <a:r>
              <a:rPr spc="-4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З</a:t>
            </a:r>
            <a:r>
              <a:rPr dirty="0">
                <a:solidFill>
                  <a:srgbClr val="FF0000"/>
                </a:solidFill>
              </a:rPr>
              <a:t>Э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716488"/>
            <a:ext cx="8887460" cy="924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0" dirty="0">
                <a:solidFill>
                  <a:srgbClr val="990000"/>
                </a:solidFill>
                <a:latin typeface="Arial"/>
                <a:cs typeface="Arial"/>
              </a:rPr>
              <a:t>Т</a:t>
            </a:r>
            <a:r>
              <a:rPr sz="2400" b="1" spc="-40" dirty="0">
                <a:solidFill>
                  <a:srgbClr val="990000"/>
                </a:solidFill>
                <a:latin typeface="Arial"/>
                <a:cs typeface="Arial"/>
              </a:rPr>
              <a:t>в</a:t>
            </a: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е</a:t>
            </a:r>
            <a:r>
              <a:rPr sz="2400" b="1" spc="-65" dirty="0">
                <a:solidFill>
                  <a:srgbClr val="990000"/>
                </a:solidFill>
                <a:latin typeface="Arial"/>
                <a:cs typeface="Arial"/>
              </a:rPr>
              <a:t>р</a:t>
            </a:r>
            <a:r>
              <a:rPr sz="2400" b="1" dirty="0">
                <a:solidFill>
                  <a:srgbClr val="990000"/>
                </a:solidFill>
                <a:latin typeface="Arial"/>
                <a:cs typeface="Arial"/>
              </a:rPr>
              <a:t>дые </a:t>
            </a: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рас</a:t>
            </a:r>
            <a:r>
              <a:rPr sz="2400" b="1" spc="-25" dirty="0">
                <a:solidFill>
                  <a:srgbClr val="990000"/>
                </a:solidFill>
                <a:latin typeface="Arial"/>
                <a:cs typeface="Arial"/>
              </a:rPr>
              <a:t>т</a:t>
            </a:r>
            <a:r>
              <a:rPr sz="2400" b="1" spc="-40" dirty="0">
                <a:solidFill>
                  <a:srgbClr val="990000"/>
                </a:solidFill>
                <a:latin typeface="Arial"/>
                <a:cs typeface="Arial"/>
              </a:rPr>
              <a:t>в</a:t>
            </a: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ор</a:t>
            </a:r>
            <a:r>
              <a:rPr sz="2400" b="1" dirty="0">
                <a:solidFill>
                  <a:srgbClr val="990000"/>
                </a:solidFill>
                <a:latin typeface="Arial"/>
                <a:cs typeface="Arial"/>
              </a:rPr>
              <a:t>ы</a:t>
            </a:r>
            <a:r>
              <a:rPr sz="2400" b="1" spc="3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LaC</a:t>
            </a:r>
            <a:r>
              <a:rPr sz="2400" b="1" dirty="0">
                <a:solidFill>
                  <a:srgbClr val="990000"/>
                </a:solidFill>
                <a:latin typeface="Arial"/>
                <a:cs typeface="Arial"/>
              </a:rPr>
              <a:t>rO</a:t>
            </a:r>
            <a:r>
              <a:rPr sz="2400" b="1" spc="-15" baseline="-20833" dirty="0">
                <a:solidFill>
                  <a:srgbClr val="990000"/>
                </a:solidFill>
                <a:latin typeface="Arial"/>
                <a:cs typeface="Arial"/>
              </a:rPr>
              <a:t>3</a:t>
            </a:r>
            <a:r>
              <a:rPr sz="2400" b="1" dirty="0">
                <a:solidFill>
                  <a:srgbClr val="990000"/>
                </a:solidFill>
                <a:latin typeface="Arial"/>
                <a:cs typeface="Arial"/>
              </a:rPr>
              <a:t>-</a:t>
            </a:r>
            <a:r>
              <a:rPr sz="2400" b="1" spc="-5" dirty="0">
                <a:solidFill>
                  <a:srgbClr val="990000"/>
                </a:solidFill>
                <a:latin typeface="Arial"/>
                <a:cs typeface="Arial"/>
              </a:rPr>
              <a:t>CaC</a:t>
            </a:r>
            <a:r>
              <a:rPr sz="2400" b="1" dirty="0">
                <a:solidFill>
                  <a:srgbClr val="990000"/>
                </a:solidFill>
                <a:latin typeface="Arial"/>
                <a:cs typeface="Arial"/>
              </a:rPr>
              <a:t>rO</a:t>
            </a:r>
            <a:r>
              <a:rPr sz="2400" b="1" spc="-15" baseline="-20833" dirty="0">
                <a:solidFill>
                  <a:srgbClr val="990000"/>
                </a:solidFill>
                <a:latin typeface="Arial"/>
                <a:cs typeface="Arial"/>
              </a:rPr>
              <a:t>3</a:t>
            </a:r>
            <a:r>
              <a:rPr sz="2400" b="1" baseline="-20833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400" b="1" spc="-307" baseline="-20833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(или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r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0" dirty="0">
                <a:latin typeface="Arial"/>
                <a:cs typeface="Arial"/>
              </a:rPr>
              <a:t>в</a:t>
            </a:r>
            <a:r>
              <a:rPr sz="2400" b="1" dirty="0">
                <a:latin typeface="Arial"/>
                <a:cs typeface="Arial"/>
              </a:rPr>
              <a:t>м</a:t>
            </a:r>
            <a:r>
              <a:rPr sz="2400" b="1" spc="-40" dirty="0">
                <a:latin typeface="Arial"/>
                <a:cs typeface="Arial"/>
              </a:rPr>
              <a:t>е</a:t>
            </a:r>
            <a:r>
              <a:rPr sz="2400" b="1" spc="-5" dirty="0">
                <a:latin typeface="Arial"/>
                <a:cs typeface="Arial"/>
              </a:rPr>
              <a:t>с</a:t>
            </a:r>
            <a:r>
              <a:rPr sz="2400" b="1" spc="-60" dirty="0">
                <a:latin typeface="Arial"/>
                <a:cs typeface="Arial"/>
              </a:rPr>
              <a:t>т</a:t>
            </a:r>
            <a:r>
              <a:rPr sz="2400" b="1" dirty="0">
                <a:latin typeface="Arial"/>
                <a:cs typeface="Arial"/>
              </a:rPr>
              <a:t>о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Ca</a:t>
            </a:r>
            <a:r>
              <a:rPr sz="2400" b="1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b="1" dirty="0">
                <a:latin typeface="Arial"/>
                <a:cs typeface="Arial"/>
              </a:rPr>
              <a:t>(</a:t>
            </a:r>
            <a:r>
              <a:rPr sz="2400" b="1" spc="-5" dirty="0">
                <a:latin typeface="Arial"/>
                <a:cs typeface="Arial"/>
              </a:rPr>
              <a:t>1</a:t>
            </a:r>
            <a:r>
              <a:rPr sz="2400" b="1" dirty="0">
                <a:latin typeface="Arial"/>
                <a:cs typeface="Arial"/>
              </a:rPr>
              <a:t>– </a:t>
            </a:r>
            <a:r>
              <a:rPr sz="2400" b="1" i="1" spc="-5" dirty="0">
                <a:latin typeface="Arial"/>
                <a:cs typeface="Arial"/>
              </a:rPr>
              <a:t>x</a:t>
            </a:r>
            <a:r>
              <a:rPr sz="2400" b="1" dirty="0">
                <a:latin typeface="Arial"/>
                <a:cs typeface="Arial"/>
              </a:rPr>
              <a:t>)</a:t>
            </a:r>
            <a:r>
              <a:rPr sz="2400" b="1" spc="-5" dirty="0">
                <a:latin typeface="Arial"/>
                <a:cs typeface="Arial"/>
              </a:rPr>
              <a:t>La</a:t>
            </a:r>
            <a:r>
              <a:rPr sz="2400" b="1" spc="-15" baseline="-24305" dirty="0">
                <a:latin typeface="Arial"/>
                <a:cs typeface="Arial"/>
              </a:rPr>
              <a:t>2</a:t>
            </a:r>
            <a:r>
              <a:rPr sz="2400" b="1" dirty="0">
                <a:latin typeface="Arial"/>
                <a:cs typeface="Arial"/>
              </a:rPr>
              <a:t>O</a:t>
            </a:r>
            <a:r>
              <a:rPr sz="2400" b="1" spc="-15" baseline="-24305" dirty="0">
                <a:latin typeface="Arial"/>
                <a:cs typeface="Arial"/>
              </a:rPr>
              <a:t>3</a:t>
            </a:r>
            <a:r>
              <a:rPr sz="2400" b="1" dirty="0">
                <a:latin typeface="Arial"/>
                <a:cs typeface="Arial"/>
              </a:rPr>
              <a:t>+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2</a:t>
            </a:r>
            <a:r>
              <a:rPr sz="2400" b="1" i="1" spc="-5" dirty="0">
                <a:latin typeface="Arial"/>
                <a:cs typeface="Arial"/>
              </a:rPr>
              <a:t>x</a:t>
            </a:r>
            <a:r>
              <a:rPr sz="2400" b="1" spc="-5" dirty="0">
                <a:latin typeface="Arial"/>
                <a:cs typeface="Arial"/>
              </a:rPr>
              <a:t>Ca</a:t>
            </a:r>
            <a:r>
              <a:rPr sz="2400" b="1" dirty="0">
                <a:latin typeface="Arial"/>
                <a:cs typeface="Arial"/>
              </a:rPr>
              <a:t>O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+</a:t>
            </a:r>
            <a:r>
              <a:rPr sz="2400" b="1" spc="-5" dirty="0">
                <a:latin typeface="Arial"/>
                <a:cs typeface="Arial"/>
              </a:rPr>
              <a:t> C</a:t>
            </a:r>
            <a:r>
              <a:rPr sz="2400" b="1" dirty="0">
                <a:latin typeface="Arial"/>
                <a:cs typeface="Arial"/>
              </a:rPr>
              <a:t>r</a:t>
            </a:r>
            <a:r>
              <a:rPr sz="2400" b="1" spc="-15" baseline="-24305" dirty="0">
                <a:latin typeface="Arial"/>
                <a:cs typeface="Arial"/>
              </a:rPr>
              <a:t>2</a:t>
            </a:r>
            <a:r>
              <a:rPr sz="2400" b="1" dirty="0">
                <a:latin typeface="Arial"/>
                <a:cs typeface="Arial"/>
              </a:rPr>
              <a:t>O</a:t>
            </a:r>
            <a:r>
              <a:rPr sz="2400" b="1" spc="-15" baseline="-24305" dirty="0">
                <a:latin typeface="Arial"/>
                <a:cs typeface="Arial"/>
              </a:rPr>
              <a:t>3</a:t>
            </a:r>
            <a:r>
              <a:rPr sz="2400" b="1" spc="322" baseline="-2430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+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</a:t>
            </a:r>
            <a:r>
              <a:rPr sz="2400" b="1" spc="-15" baseline="-24305" dirty="0">
                <a:latin typeface="Arial"/>
                <a:cs typeface="Arial"/>
              </a:rPr>
              <a:t>2</a:t>
            </a:r>
            <a:r>
              <a:rPr sz="2400" b="1" spc="300" baseline="-2430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→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2La</a:t>
            </a:r>
            <a:r>
              <a:rPr sz="2400" b="1" spc="-15" baseline="-24305" dirty="0">
                <a:latin typeface="Arial"/>
                <a:cs typeface="Arial"/>
              </a:rPr>
              <a:t>1</a:t>
            </a:r>
            <a:r>
              <a:rPr sz="2400" b="1" spc="-22" baseline="-24305" dirty="0">
                <a:latin typeface="Arial"/>
                <a:cs typeface="Arial"/>
              </a:rPr>
              <a:t>-</a:t>
            </a:r>
            <a:r>
              <a:rPr sz="2400" b="1" i="1" spc="-15" baseline="-24305" dirty="0">
                <a:latin typeface="Arial"/>
                <a:cs typeface="Arial"/>
              </a:rPr>
              <a:t>x</a:t>
            </a:r>
            <a:r>
              <a:rPr sz="2400" b="1" spc="-5" dirty="0">
                <a:latin typeface="Arial"/>
                <a:cs typeface="Arial"/>
              </a:rPr>
              <a:t>Ca</a:t>
            </a:r>
            <a:r>
              <a:rPr sz="2400" b="1" i="1" spc="-15" baseline="-24305" dirty="0">
                <a:latin typeface="Arial"/>
                <a:cs typeface="Arial"/>
              </a:rPr>
              <a:t>x</a:t>
            </a:r>
            <a:r>
              <a:rPr sz="2400" b="1" spc="-5" dirty="0">
                <a:latin typeface="Arial"/>
                <a:cs typeface="Arial"/>
              </a:rPr>
              <a:t>C</a:t>
            </a:r>
            <a:r>
              <a:rPr sz="2400" b="1" dirty="0">
                <a:latin typeface="Arial"/>
                <a:cs typeface="Arial"/>
              </a:rPr>
              <a:t>r(III)</a:t>
            </a:r>
            <a:r>
              <a:rPr sz="2400" b="1" spc="-15" baseline="-24305" dirty="0">
                <a:latin typeface="Arial"/>
                <a:cs typeface="Arial"/>
              </a:rPr>
              <a:t>1</a:t>
            </a:r>
            <a:r>
              <a:rPr sz="2400" b="1" spc="-22" baseline="-24305" dirty="0">
                <a:latin typeface="Arial"/>
                <a:cs typeface="Arial"/>
              </a:rPr>
              <a:t>-</a:t>
            </a:r>
            <a:r>
              <a:rPr sz="2400" b="1" i="1" spc="-15" baseline="-24305" dirty="0">
                <a:latin typeface="Arial"/>
                <a:cs typeface="Arial"/>
              </a:rPr>
              <a:t>x</a:t>
            </a:r>
            <a:r>
              <a:rPr sz="2400" b="1" spc="-5" dirty="0">
                <a:latin typeface="Arial"/>
                <a:cs typeface="Arial"/>
              </a:rPr>
              <a:t>C</a:t>
            </a:r>
            <a:r>
              <a:rPr sz="2400" b="1" dirty="0">
                <a:latin typeface="Arial"/>
                <a:cs typeface="Arial"/>
              </a:rPr>
              <a:t>r(I</a:t>
            </a:r>
            <a:r>
              <a:rPr sz="2400" b="1" spc="-5" dirty="0">
                <a:latin typeface="Arial"/>
                <a:cs typeface="Arial"/>
              </a:rPr>
              <a:t>V</a:t>
            </a:r>
            <a:r>
              <a:rPr sz="2400" b="1" dirty="0">
                <a:latin typeface="Arial"/>
                <a:cs typeface="Arial"/>
              </a:rPr>
              <a:t>)</a:t>
            </a:r>
            <a:r>
              <a:rPr sz="2400" b="1" i="1" spc="-15" baseline="-24305" dirty="0">
                <a:latin typeface="Arial"/>
                <a:cs typeface="Arial"/>
              </a:rPr>
              <a:t>x</a:t>
            </a:r>
            <a:r>
              <a:rPr sz="2400" b="1" dirty="0">
                <a:latin typeface="Arial"/>
                <a:cs typeface="Arial"/>
              </a:rPr>
              <a:t>O</a:t>
            </a:r>
            <a:r>
              <a:rPr sz="2400" b="1" spc="-15" baseline="-24305" dirty="0">
                <a:latin typeface="Arial"/>
                <a:cs typeface="Arial"/>
              </a:rPr>
              <a:t>3</a:t>
            </a:r>
            <a:endParaRPr sz="2400" baseline="-24305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7868" y="2133600"/>
            <a:ext cx="4021579" cy="33866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61559" y="2095500"/>
            <a:ext cx="4235880" cy="34110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14340" y="5410851"/>
            <a:ext cx="2664460" cy="326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25" dirty="0">
                <a:latin typeface="Arial"/>
                <a:cs typeface="Arial"/>
              </a:rPr>
              <a:t>Д</a:t>
            </a:r>
            <a:r>
              <a:rPr sz="2000" b="1" spc="-50" dirty="0">
                <a:latin typeface="Arial"/>
                <a:cs typeface="Arial"/>
              </a:rPr>
              <a:t>о</a:t>
            </a:r>
            <a:r>
              <a:rPr sz="2000" b="1" spc="-5" dirty="0">
                <a:latin typeface="Arial"/>
                <a:cs typeface="Arial"/>
              </a:rPr>
              <a:t>л</a:t>
            </a:r>
            <a:r>
              <a:rPr sz="2000" b="1" dirty="0">
                <a:latin typeface="Arial"/>
                <a:cs typeface="Arial"/>
              </a:rPr>
              <a:t>я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C</a:t>
            </a:r>
            <a:r>
              <a:rPr sz="2000" b="1" dirty="0">
                <a:latin typeface="Arial"/>
                <a:cs typeface="Arial"/>
              </a:rPr>
              <a:t>a</a:t>
            </a:r>
            <a:r>
              <a:rPr sz="2000" b="1" spc="5" dirty="0">
                <a:latin typeface="Arial"/>
                <a:cs typeface="Arial"/>
              </a:rPr>
              <a:t>C</a:t>
            </a:r>
            <a:r>
              <a:rPr sz="2000" b="1" dirty="0">
                <a:latin typeface="Arial"/>
                <a:cs typeface="Arial"/>
              </a:rPr>
              <a:t>rO</a:t>
            </a:r>
            <a:r>
              <a:rPr sz="1950" b="1" spc="15" baseline="-21367" dirty="0">
                <a:latin typeface="Arial"/>
                <a:cs typeface="Arial"/>
              </a:rPr>
              <a:t>3</a:t>
            </a:r>
            <a:r>
              <a:rPr sz="1950" b="1" spc="232" baseline="-21367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</a:t>
            </a:r>
            <a:r>
              <a:rPr sz="2000" b="1" spc="-20" dirty="0">
                <a:latin typeface="Arial"/>
                <a:cs typeface="Arial"/>
              </a:rPr>
              <a:t>м</a:t>
            </a:r>
            <a:r>
              <a:rPr sz="2000" b="1" spc="-50" dirty="0">
                <a:latin typeface="Arial"/>
                <a:cs typeface="Arial"/>
              </a:rPr>
              <a:t>о</a:t>
            </a:r>
            <a:r>
              <a:rPr sz="2000" b="1" spc="-5" dirty="0">
                <a:latin typeface="Arial"/>
                <a:cs typeface="Arial"/>
              </a:rPr>
              <a:t>л</a:t>
            </a:r>
            <a:r>
              <a:rPr sz="2000" b="1" spc="-10" dirty="0">
                <a:latin typeface="Arial"/>
                <a:cs typeface="Arial"/>
              </a:rPr>
              <a:t>.</a:t>
            </a:r>
            <a:r>
              <a:rPr sz="2000" b="1" spc="-45" dirty="0">
                <a:latin typeface="Arial"/>
                <a:cs typeface="Arial"/>
              </a:rPr>
              <a:t>%</a:t>
            </a:r>
            <a:r>
              <a:rPr sz="2000" b="1" dirty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4606" y="5447246"/>
            <a:ext cx="3896360" cy="1209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>
              <a:lnSpc>
                <a:spcPct val="100000"/>
              </a:lnSpc>
            </a:pPr>
            <a:r>
              <a:rPr sz="2000" b="1" spc="25" dirty="0">
                <a:latin typeface="Arial"/>
                <a:cs typeface="Arial"/>
              </a:rPr>
              <a:t>Д</a:t>
            </a:r>
            <a:r>
              <a:rPr sz="2000" b="1" spc="-50" dirty="0">
                <a:latin typeface="Arial"/>
                <a:cs typeface="Arial"/>
              </a:rPr>
              <a:t>о</a:t>
            </a:r>
            <a:r>
              <a:rPr sz="2000" b="1" spc="-5" dirty="0">
                <a:latin typeface="Arial"/>
                <a:cs typeface="Arial"/>
              </a:rPr>
              <a:t>л</a:t>
            </a:r>
            <a:r>
              <a:rPr sz="2000" b="1" dirty="0">
                <a:latin typeface="Arial"/>
                <a:cs typeface="Arial"/>
              </a:rPr>
              <a:t>я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C</a:t>
            </a:r>
            <a:r>
              <a:rPr sz="2000" b="1" dirty="0">
                <a:latin typeface="Arial"/>
                <a:cs typeface="Arial"/>
              </a:rPr>
              <a:t>a</a:t>
            </a:r>
            <a:r>
              <a:rPr sz="2000" b="1" spc="5" dirty="0">
                <a:latin typeface="Arial"/>
                <a:cs typeface="Arial"/>
              </a:rPr>
              <a:t>C</a:t>
            </a:r>
            <a:r>
              <a:rPr sz="2000" b="1" dirty="0">
                <a:latin typeface="Arial"/>
                <a:cs typeface="Arial"/>
              </a:rPr>
              <a:t>rO</a:t>
            </a:r>
            <a:r>
              <a:rPr sz="1950" b="1" spc="15" baseline="-21367" dirty="0">
                <a:latin typeface="Arial"/>
                <a:cs typeface="Arial"/>
              </a:rPr>
              <a:t>3</a:t>
            </a:r>
            <a:r>
              <a:rPr sz="1950" b="1" spc="232" baseline="-21367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</a:t>
            </a:r>
            <a:r>
              <a:rPr sz="2000" b="1" spc="-20" dirty="0">
                <a:latin typeface="Arial"/>
                <a:cs typeface="Arial"/>
              </a:rPr>
              <a:t>м</a:t>
            </a:r>
            <a:r>
              <a:rPr sz="2000" b="1" spc="-50" dirty="0">
                <a:latin typeface="Arial"/>
                <a:cs typeface="Arial"/>
              </a:rPr>
              <a:t>о</a:t>
            </a:r>
            <a:r>
              <a:rPr sz="2000" b="1" spc="-5" dirty="0">
                <a:latin typeface="Arial"/>
                <a:cs typeface="Arial"/>
              </a:rPr>
              <a:t>л</a:t>
            </a:r>
            <a:r>
              <a:rPr sz="2000" b="1" spc="-10" dirty="0">
                <a:latin typeface="Arial"/>
                <a:cs typeface="Arial"/>
              </a:rPr>
              <a:t>.</a:t>
            </a:r>
            <a:r>
              <a:rPr sz="2000" b="1" spc="-45" dirty="0">
                <a:latin typeface="Arial"/>
                <a:cs typeface="Arial"/>
              </a:rPr>
              <a:t>%</a:t>
            </a:r>
            <a:r>
              <a:rPr sz="2000" b="1" dirty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60"/>
              </a:spcBef>
            </a:pPr>
            <a:r>
              <a:rPr sz="2400" b="1" spc="-65" dirty="0">
                <a:latin typeface="Arial"/>
                <a:cs typeface="Arial"/>
              </a:rPr>
              <a:t>Э</a:t>
            </a:r>
            <a:r>
              <a:rPr sz="2400" b="1" spc="-40" dirty="0">
                <a:latin typeface="Arial"/>
                <a:cs typeface="Arial"/>
              </a:rPr>
              <a:t>л</a:t>
            </a:r>
            <a:r>
              <a:rPr sz="2400" b="1" spc="-5" dirty="0">
                <a:latin typeface="Arial"/>
                <a:cs typeface="Arial"/>
              </a:rPr>
              <a:t>е</a:t>
            </a:r>
            <a:r>
              <a:rPr sz="2400" b="1" dirty="0">
                <a:latin typeface="Arial"/>
                <a:cs typeface="Arial"/>
              </a:rPr>
              <a:t>к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spc="-5" dirty="0">
                <a:latin typeface="Arial"/>
                <a:cs typeface="Arial"/>
              </a:rPr>
              <a:t>ро</a:t>
            </a:r>
            <a:r>
              <a:rPr sz="2400" b="1" dirty="0">
                <a:latin typeface="Arial"/>
                <a:cs typeface="Arial"/>
              </a:rPr>
              <a:t>п</a:t>
            </a:r>
            <a:r>
              <a:rPr sz="2400" b="1" spc="-5" dirty="0">
                <a:latin typeface="Arial"/>
                <a:cs typeface="Arial"/>
              </a:rPr>
              <a:t>ро</a:t>
            </a:r>
            <a:r>
              <a:rPr sz="2400" b="1" spc="-40" dirty="0">
                <a:latin typeface="Arial"/>
                <a:cs typeface="Arial"/>
              </a:rPr>
              <a:t>во</a:t>
            </a:r>
            <a:r>
              <a:rPr sz="2400" b="1" dirty="0">
                <a:latin typeface="Arial"/>
                <a:cs typeface="Arial"/>
              </a:rPr>
              <a:t>дн</a:t>
            </a:r>
            <a:r>
              <a:rPr sz="2400" b="1" spc="-40" dirty="0">
                <a:latin typeface="Arial"/>
                <a:cs typeface="Arial"/>
              </a:rPr>
              <a:t>о</a:t>
            </a:r>
            <a:r>
              <a:rPr sz="2400" b="1" spc="5" dirty="0">
                <a:latin typeface="Arial"/>
                <a:cs typeface="Arial"/>
              </a:rPr>
              <a:t>с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dirty="0">
                <a:latin typeface="Arial"/>
                <a:cs typeface="Arial"/>
              </a:rPr>
              <a:t>ь</a:t>
            </a:r>
            <a:r>
              <a:rPr sz="2400" b="1" spc="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п</a:t>
            </a:r>
            <a:r>
              <a:rPr sz="2400" b="1" spc="-5" dirty="0">
                <a:latin typeface="Arial"/>
                <a:cs typeface="Arial"/>
              </a:rPr>
              <a:t>ри</a:t>
            </a:r>
            <a:endParaRPr sz="24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20</a:t>
            </a:r>
            <a:r>
              <a:rPr sz="2400" b="1" dirty="0">
                <a:latin typeface="Arial"/>
                <a:cs typeface="Arial"/>
              </a:rPr>
              <a:t>°C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4049" y="2736546"/>
            <a:ext cx="313055" cy="140589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dirty="0">
                <a:latin typeface="Symbol"/>
                <a:cs typeface="Symbol"/>
              </a:rPr>
              <a:t></a:t>
            </a:r>
            <a:r>
              <a:rPr sz="2200" spc="-1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Arial"/>
                <a:cs typeface="Arial"/>
              </a:rPr>
              <a:t>, </a:t>
            </a:r>
            <a:r>
              <a:rPr sz="2200" spc="-5" dirty="0">
                <a:latin typeface="Arial"/>
                <a:cs typeface="Arial"/>
              </a:rPr>
              <a:t>Ом</a:t>
            </a:r>
            <a:r>
              <a:rPr sz="2175" baseline="24904" dirty="0">
                <a:latin typeface="Arial"/>
                <a:cs typeface="Arial"/>
              </a:rPr>
              <a:t>-1</a:t>
            </a:r>
            <a:r>
              <a:rPr sz="2200" dirty="0">
                <a:latin typeface="Arial"/>
                <a:cs typeface="Arial"/>
              </a:rPr>
              <a:t>·м</a:t>
            </a:r>
            <a:r>
              <a:rPr sz="2175" baseline="24904" dirty="0">
                <a:latin typeface="Arial"/>
                <a:cs typeface="Arial"/>
              </a:rPr>
              <a:t>-1</a:t>
            </a:r>
            <a:endParaRPr sz="2175" baseline="24904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7349" y="2648837"/>
            <a:ext cx="313055" cy="1779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25" dirty="0">
                <a:latin typeface="Arial"/>
                <a:cs typeface="Arial"/>
              </a:rPr>
              <a:t>Д</a:t>
            </a:r>
            <a:r>
              <a:rPr sz="2200" spc="-50" dirty="0">
                <a:latin typeface="Arial"/>
                <a:cs typeface="Arial"/>
              </a:rPr>
              <a:t>о</a:t>
            </a:r>
            <a:r>
              <a:rPr sz="2200" dirty="0">
                <a:latin typeface="Arial"/>
                <a:cs typeface="Arial"/>
              </a:rPr>
              <a:t>ля</a:t>
            </a:r>
            <a:r>
              <a:rPr sz="2200" spc="-5" dirty="0">
                <a:latin typeface="Arial"/>
                <a:cs typeface="Arial"/>
              </a:rPr>
              <a:t> C</a:t>
            </a:r>
            <a:r>
              <a:rPr sz="2200" dirty="0">
                <a:latin typeface="Arial"/>
                <a:cs typeface="Arial"/>
              </a:rPr>
              <a:t>r</a:t>
            </a:r>
            <a:r>
              <a:rPr sz="2175" baseline="24904" dirty="0">
                <a:latin typeface="Arial"/>
                <a:cs typeface="Arial"/>
              </a:rPr>
              <a:t>6+ </a:t>
            </a:r>
            <a:r>
              <a:rPr sz="2175" spc="-262" baseline="24904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(%)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689" y="1232644"/>
            <a:ext cx="8834120" cy="527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10" dirty="0">
                <a:latin typeface="Arial"/>
                <a:cs typeface="Arial"/>
              </a:rPr>
              <a:t>М</a:t>
            </a:r>
            <a:r>
              <a:rPr sz="2800" spc="-15" dirty="0">
                <a:latin typeface="Arial"/>
                <a:cs typeface="Arial"/>
              </a:rPr>
              <a:t>а</a:t>
            </a:r>
            <a:r>
              <a:rPr sz="2800" spc="-75" dirty="0">
                <a:latin typeface="Arial"/>
                <a:cs typeface="Arial"/>
              </a:rPr>
              <a:t>р</a:t>
            </a:r>
            <a:r>
              <a:rPr sz="2800" spc="-15" dirty="0">
                <a:latin typeface="Arial"/>
                <a:cs typeface="Arial"/>
              </a:rPr>
              <a:t>т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2012: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680"/>
              </a:spcBef>
            </a:pPr>
            <a:r>
              <a:rPr sz="2800" b="1" spc="-30" dirty="0">
                <a:solidFill>
                  <a:srgbClr val="990000"/>
                </a:solidFill>
                <a:latin typeface="Arial"/>
                <a:cs typeface="Arial"/>
              </a:rPr>
              <a:t>А</a:t>
            </a:r>
            <a:r>
              <a:rPr sz="2800" b="1" spc="-10" dirty="0">
                <a:solidFill>
                  <a:srgbClr val="990000"/>
                </a:solidFill>
                <a:latin typeface="Arial"/>
                <a:cs typeface="Arial"/>
              </a:rPr>
              <a:t>.</a:t>
            </a:r>
            <a:r>
              <a:rPr sz="2800" b="1" spc="-35" dirty="0">
                <a:solidFill>
                  <a:srgbClr val="990000"/>
                </a:solidFill>
                <a:latin typeface="Arial"/>
                <a:cs typeface="Arial"/>
              </a:rPr>
              <a:t>П</a:t>
            </a:r>
            <a:r>
              <a:rPr sz="2800" b="1" spc="-10" dirty="0">
                <a:solidFill>
                  <a:srgbClr val="990000"/>
                </a:solidFill>
                <a:latin typeface="Arial"/>
                <a:cs typeface="Arial"/>
              </a:rPr>
              <a:t>.</a:t>
            </a:r>
            <a:r>
              <a:rPr sz="2800" b="1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b="1" spc="-35" dirty="0">
                <a:solidFill>
                  <a:srgbClr val="990000"/>
                </a:solidFill>
                <a:latin typeface="Arial"/>
                <a:cs typeface="Arial"/>
              </a:rPr>
              <a:t>Ш</a:t>
            </a:r>
            <a:r>
              <a:rPr sz="2800" b="1" spc="-15" dirty="0">
                <a:solidFill>
                  <a:srgbClr val="990000"/>
                </a:solidFill>
                <a:latin typeface="Arial"/>
                <a:cs typeface="Arial"/>
              </a:rPr>
              <a:t>е</a:t>
            </a:r>
            <a:r>
              <a:rPr sz="2800" b="1" spc="-135" dirty="0">
                <a:solidFill>
                  <a:srgbClr val="990000"/>
                </a:solidFill>
                <a:latin typeface="Arial"/>
                <a:cs typeface="Arial"/>
              </a:rPr>
              <a:t>в</a:t>
            </a:r>
            <a:r>
              <a:rPr sz="2800" b="1" spc="-25" dirty="0">
                <a:solidFill>
                  <a:srgbClr val="990000"/>
                </a:solidFill>
                <a:latin typeface="Arial"/>
                <a:cs typeface="Arial"/>
              </a:rPr>
              <a:t>чи</a:t>
            </a:r>
            <a:r>
              <a:rPr sz="2800" b="1" spc="-15" dirty="0">
                <a:solidFill>
                  <a:srgbClr val="990000"/>
                </a:solidFill>
                <a:latin typeface="Arial"/>
                <a:cs typeface="Arial"/>
              </a:rPr>
              <a:t>к</a:t>
            </a:r>
            <a:r>
              <a:rPr sz="2800" b="1" spc="3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990000"/>
                </a:solidFill>
                <a:latin typeface="Arial"/>
                <a:cs typeface="Arial"/>
              </a:rPr>
              <a:t>«</a:t>
            </a:r>
            <a:r>
              <a:rPr sz="2800" spc="-145" dirty="0">
                <a:solidFill>
                  <a:srgbClr val="990000"/>
                </a:solidFill>
                <a:latin typeface="Arial"/>
                <a:cs typeface="Arial"/>
              </a:rPr>
              <a:t>Р</a:t>
            </a:r>
            <a:r>
              <a:rPr sz="2800" spc="-75" dirty="0">
                <a:solidFill>
                  <a:srgbClr val="990000"/>
                </a:solidFill>
                <a:latin typeface="Arial"/>
                <a:cs typeface="Arial"/>
              </a:rPr>
              <a:t>е</a:t>
            </a:r>
            <a:r>
              <a:rPr sz="2800" spc="-15" dirty="0">
                <a:solidFill>
                  <a:srgbClr val="990000"/>
                </a:solidFill>
                <a:latin typeface="Arial"/>
                <a:cs typeface="Arial"/>
              </a:rPr>
              <a:t>з</a:t>
            </a:r>
            <a:r>
              <a:rPr sz="2800" spc="-25" dirty="0">
                <a:solidFill>
                  <a:srgbClr val="990000"/>
                </a:solidFill>
                <a:latin typeface="Arial"/>
                <a:cs typeface="Arial"/>
              </a:rPr>
              <a:t>и</a:t>
            </a:r>
            <a:r>
              <a:rPr sz="2800" spc="-10" dirty="0">
                <a:solidFill>
                  <a:srgbClr val="990000"/>
                </a:solidFill>
                <a:latin typeface="Arial"/>
                <a:cs typeface="Arial"/>
              </a:rPr>
              <a:t>с</a:t>
            </a:r>
            <a:r>
              <a:rPr sz="2800" spc="-15" dirty="0">
                <a:solidFill>
                  <a:srgbClr val="990000"/>
                </a:solidFill>
                <a:latin typeface="Arial"/>
                <a:cs typeface="Arial"/>
              </a:rPr>
              <a:t>т</a:t>
            </a:r>
            <a:r>
              <a:rPr sz="2800" spc="-25" dirty="0">
                <a:solidFill>
                  <a:srgbClr val="990000"/>
                </a:solidFill>
                <a:latin typeface="Arial"/>
                <a:cs typeface="Arial"/>
              </a:rPr>
              <a:t>и</a:t>
            </a:r>
            <a:r>
              <a:rPr sz="2800" spc="-20" dirty="0">
                <a:solidFill>
                  <a:srgbClr val="990000"/>
                </a:solidFill>
                <a:latin typeface="Arial"/>
                <a:cs typeface="Arial"/>
              </a:rPr>
              <a:t>вн</a:t>
            </a:r>
            <a:r>
              <a:rPr sz="2800" spc="-35" dirty="0">
                <a:solidFill>
                  <a:srgbClr val="990000"/>
                </a:solidFill>
                <a:latin typeface="Arial"/>
                <a:cs typeface="Arial"/>
              </a:rPr>
              <a:t>ы</a:t>
            </a:r>
            <a:r>
              <a:rPr sz="2800" spc="-20" dirty="0">
                <a:solidFill>
                  <a:srgbClr val="990000"/>
                </a:solidFill>
                <a:latin typeface="Arial"/>
                <a:cs typeface="Arial"/>
              </a:rPr>
              <a:t>е</a:t>
            </a:r>
            <a:r>
              <a:rPr sz="2800" spc="3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990000"/>
                </a:solidFill>
                <a:latin typeface="Arial"/>
                <a:cs typeface="Arial"/>
              </a:rPr>
              <a:t>м</a:t>
            </a:r>
            <a:r>
              <a:rPr sz="2800" spc="-75" dirty="0">
                <a:solidFill>
                  <a:srgbClr val="990000"/>
                </a:solidFill>
                <a:latin typeface="Arial"/>
                <a:cs typeface="Arial"/>
              </a:rPr>
              <a:t>а</a:t>
            </a:r>
            <a:r>
              <a:rPr sz="2800" spc="-50" dirty="0">
                <a:solidFill>
                  <a:srgbClr val="990000"/>
                </a:solidFill>
                <a:latin typeface="Arial"/>
                <a:cs typeface="Arial"/>
              </a:rPr>
              <a:t>т</a:t>
            </a:r>
            <a:r>
              <a:rPr sz="2800" spc="-15" dirty="0">
                <a:solidFill>
                  <a:srgbClr val="990000"/>
                </a:solidFill>
                <a:latin typeface="Arial"/>
                <a:cs typeface="Arial"/>
              </a:rPr>
              <a:t>ер</a:t>
            </a:r>
            <a:r>
              <a:rPr sz="2800" spc="-25" dirty="0">
                <a:solidFill>
                  <a:srgbClr val="990000"/>
                </a:solidFill>
                <a:latin typeface="Arial"/>
                <a:cs typeface="Arial"/>
              </a:rPr>
              <a:t>и</a:t>
            </a:r>
            <a:r>
              <a:rPr sz="2800" spc="-15" dirty="0">
                <a:solidFill>
                  <a:srgbClr val="990000"/>
                </a:solidFill>
                <a:latin typeface="Arial"/>
                <a:cs typeface="Arial"/>
              </a:rPr>
              <a:t>а</a:t>
            </a:r>
            <a:r>
              <a:rPr sz="2800" spc="-20" dirty="0">
                <a:solidFill>
                  <a:srgbClr val="990000"/>
                </a:solidFill>
                <a:latin typeface="Arial"/>
                <a:cs typeface="Arial"/>
              </a:rPr>
              <a:t>лы</a:t>
            </a:r>
            <a:r>
              <a:rPr sz="2800" spc="1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990000"/>
                </a:solidFill>
                <a:latin typeface="Arial"/>
                <a:cs typeface="Arial"/>
              </a:rPr>
              <a:t>и</a:t>
            </a:r>
            <a:r>
              <a:rPr sz="2800" spc="-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990000"/>
                </a:solidFill>
                <a:latin typeface="Arial"/>
                <a:cs typeface="Arial"/>
              </a:rPr>
              <a:t>и</a:t>
            </a:r>
            <a:r>
              <a:rPr sz="2800" spc="-75" dirty="0">
                <a:solidFill>
                  <a:srgbClr val="990000"/>
                </a:solidFill>
                <a:latin typeface="Arial"/>
                <a:cs typeface="Arial"/>
              </a:rPr>
              <a:t>з</a:t>
            </a:r>
            <a:r>
              <a:rPr sz="2800" spc="-20" dirty="0">
                <a:solidFill>
                  <a:srgbClr val="990000"/>
                </a:solidFill>
                <a:latin typeface="Arial"/>
                <a:cs typeface="Arial"/>
              </a:rPr>
              <a:t>д</a:t>
            </a:r>
            <a:r>
              <a:rPr sz="2800" spc="-114" dirty="0">
                <a:solidFill>
                  <a:srgbClr val="990000"/>
                </a:solidFill>
                <a:latin typeface="Arial"/>
                <a:cs typeface="Arial"/>
              </a:rPr>
              <a:t>е</a:t>
            </a:r>
            <a:r>
              <a:rPr sz="2800" spc="-20" dirty="0">
                <a:solidFill>
                  <a:srgbClr val="990000"/>
                </a:solidFill>
                <a:latin typeface="Arial"/>
                <a:cs typeface="Arial"/>
              </a:rPr>
              <a:t>л</a:t>
            </a:r>
            <a:r>
              <a:rPr sz="2800" spc="-25" dirty="0">
                <a:solidFill>
                  <a:srgbClr val="990000"/>
                </a:solidFill>
                <a:latin typeface="Arial"/>
                <a:cs typeface="Arial"/>
              </a:rPr>
              <a:t>и</a:t>
            </a:r>
            <a:r>
              <a:rPr sz="2800" spc="-20" dirty="0">
                <a:solidFill>
                  <a:srgbClr val="990000"/>
                </a:solidFill>
                <a:latin typeface="Arial"/>
                <a:cs typeface="Arial"/>
              </a:rPr>
              <a:t>я</a:t>
            </a:r>
            <a:r>
              <a:rPr sz="2800" spc="2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990000"/>
                </a:solidFill>
                <a:latin typeface="Arial"/>
                <a:cs typeface="Arial"/>
              </a:rPr>
              <a:t>на</a:t>
            </a:r>
            <a:r>
              <a:rPr sz="2800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990000"/>
                </a:solidFill>
                <a:latin typeface="Arial"/>
                <a:cs typeface="Arial"/>
              </a:rPr>
              <a:t>осно</a:t>
            </a:r>
            <a:r>
              <a:rPr sz="2800" spc="-50" dirty="0">
                <a:solidFill>
                  <a:srgbClr val="990000"/>
                </a:solidFill>
                <a:latin typeface="Arial"/>
                <a:cs typeface="Arial"/>
              </a:rPr>
              <a:t>в</a:t>
            </a:r>
            <a:r>
              <a:rPr sz="2800" spc="-20" dirty="0">
                <a:solidFill>
                  <a:srgbClr val="990000"/>
                </a:solidFill>
                <a:latin typeface="Arial"/>
                <a:cs typeface="Arial"/>
              </a:rPr>
              <a:t>е</a:t>
            </a:r>
            <a:r>
              <a:rPr sz="2800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990000"/>
                </a:solidFill>
                <a:latin typeface="Arial"/>
                <a:cs typeface="Arial"/>
              </a:rPr>
              <a:t>хро</a:t>
            </a:r>
            <a:r>
              <a:rPr sz="2800" spc="-25" dirty="0">
                <a:solidFill>
                  <a:srgbClr val="990000"/>
                </a:solidFill>
                <a:latin typeface="Arial"/>
                <a:cs typeface="Arial"/>
              </a:rPr>
              <a:t>ми</a:t>
            </a:r>
            <a:r>
              <a:rPr sz="2800" spc="-50" dirty="0">
                <a:solidFill>
                  <a:srgbClr val="990000"/>
                </a:solidFill>
                <a:latin typeface="Arial"/>
                <a:cs typeface="Arial"/>
              </a:rPr>
              <a:t>т</a:t>
            </a:r>
            <a:r>
              <a:rPr sz="2800" spc="-20" dirty="0">
                <a:solidFill>
                  <a:srgbClr val="990000"/>
                </a:solidFill>
                <a:latin typeface="Arial"/>
                <a:cs typeface="Arial"/>
              </a:rPr>
              <a:t>а</a:t>
            </a:r>
            <a:r>
              <a:rPr sz="2800" spc="3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990000"/>
                </a:solidFill>
                <a:latin typeface="Arial"/>
                <a:cs typeface="Arial"/>
              </a:rPr>
              <a:t>л</a:t>
            </a:r>
            <a:r>
              <a:rPr sz="2800" spc="-15" dirty="0">
                <a:solidFill>
                  <a:srgbClr val="990000"/>
                </a:solidFill>
                <a:latin typeface="Arial"/>
                <a:cs typeface="Arial"/>
              </a:rPr>
              <a:t>ан</a:t>
            </a:r>
            <a:r>
              <a:rPr sz="2800" spc="-50" dirty="0">
                <a:solidFill>
                  <a:srgbClr val="990000"/>
                </a:solidFill>
                <a:latin typeface="Arial"/>
                <a:cs typeface="Arial"/>
              </a:rPr>
              <a:t>т</a:t>
            </a:r>
            <a:r>
              <a:rPr sz="2800" spc="-15" dirty="0">
                <a:solidFill>
                  <a:srgbClr val="990000"/>
                </a:solidFill>
                <a:latin typeface="Arial"/>
                <a:cs typeface="Arial"/>
              </a:rPr>
              <a:t>ана»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>
              <a:latin typeface="Times New Roman"/>
              <a:cs typeface="Times New Roman"/>
            </a:endParaRPr>
          </a:p>
          <a:p>
            <a:pPr marL="247650" marR="145415">
              <a:lnSpc>
                <a:spcPct val="100000"/>
              </a:lnSpc>
              <a:buFont typeface="Arial"/>
              <a:buChar char="-"/>
              <a:tabLst>
                <a:tab pos="466090" algn="l"/>
              </a:tabLst>
            </a:pPr>
            <a:r>
              <a:rPr sz="2800" b="1" spc="-25" dirty="0">
                <a:latin typeface="Arial"/>
                <a:cs typeface="Arial"/>
              </a:rPr>
              <a:t>К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30" dirty="0">
                <a:latin typeface="Arial"/>
                <a:cs typeface="Arial"/>
              </a:rPr>
              <a:t>м</a:t>
            </a:r>
            <a:r>
              <a:rPr sz="2800" b="1" spc="-20" dirty="0">
                <a:latin typeface="Arial"/>
                <a:cs typeface="Arial"/>
              </a:rPr>
              <a:t>п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15" dirty="0">
                <a:latin typeface="Arial"/>
                <a:cs typeface="Arial"/>
              </a:rPr>
              <a:t>з</a:t>
            </a:r>
            <a:r>
              <a:rPr sz="2800" b="1" spc="-25" dirty="0">
                <a:latin typeface="Arial"/>
                <a:cs typeface="Arial"/>
              </a:rPr>
              <a:t>ицио</a:t>
            </a:r>
            <a:r>
              <a:rPr sz="2800" b="1" spc="-20" dirty="0">
                <a:latin typeface="Arial"/>
                <a:cs typeface="Arial"/>
              </a:rPr>
              <a:t>нные</a:t>
            </a:r>
            <a:r>
              <a:rPr sz="2800" b="1" spc="55" dirty="0">
                <a:latin typeface="Arial"/>
                <a:cs typeface="Arial"/>
              </a:rPr>
              <a:t> </a:t>
            </a:r>
            <a:r>
              <a:rPr sz="2800" b="1" spc="-70" dirty="0">
                <a:latin typeface="Arial"/>
                <a:cs typeface="Arial"/>
              </a:rPr>
              <a:t>м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55" dirty="0">
                <a:latin typeface="Arial"/>
                <a:cs typeface="Arial"/>
              </a:rPr>
              <a:t>т</a:t>
            </a:r>
            <a:r>
              <a:rPr sz="2800" b="1" spc="-15" dirty="0">
                <a:latin typeface="Arial"/>
                <a:cs typeface="Arial"/>
              </a:rPr>
              <a:t>ер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5" dirty="0">
                <a:latin typeface="Arial"/>
                <a:cs typeface="Arial"/>
              </a:rPr>
              <a:t>лы</a:t>
            </a:r>
            <a:r>
              <a:rPr sz="2800" b="1" spc="6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с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30" dirty="0">
                <a:latin typeface="Arial"/>
                <a:cs typeface="Arial"/>
              </a:rPr>
              <a:t>р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20" dirty="0">
                <a:latin typeface="Arial"/>
                <a:cs typeface="Arial"/>
              </a:rPr>
              <a:t>г</a:t>
            </a:r>
            <a:r>
              <a:rPr sz="2800" b="1" spc="-90" dirty="0">
                <a:latin typeface="Arial"/>
                <a:cs typeface="Arial"/>
              </a:rPr>
              <a:t>у</a:t>
            </a:r>
            <a:r>
              <a:rPr sz="2800" b="1" spc="-20" dirty="0">
                <a:latin typeface="Arial"/>
                <a:cs typeface="Arial"/>
              </a:rPr>
              <a:t>л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50" dirty="0">
                <a:latin typeface="Arial"/>
                <a:cs typeface="Arial"/>
              </a:rPr>
              <a:t>р</a:t>
            </a:r>
            <a:r>
              <a:rPr sz="2800" b="1" spc="-65" dirty="0">
                <a:latin typeface="Arial"/>
                <a:cs typeface="Arial"/>
              </a:rPr>
              <a:t>у</a:t>
            </a:r>
            <a:r>
              <a:rPr sz="2800" b="1" spc="-40" dirty="0">
                <a:latin typeface="Arial"/>
                <a:cs typeface="Arial"/>
              </a:rPr>
              <a:t>е</a:t>
            </a:r>
            <a:r>
              <a:rPr sz="2800" b="1" spc="-35" dirty="0">
                <a:latin typeface="Arial"/>
                <a:cs typeface="Arial"/>
              </a:rPr>
              <a:t>м</a:t>
            </a:r>
            <a:r>
              <a:rPr sz="2800" b="1" spc="-15" dirty="0">
                <a:latin typeface="Arial"/>
                <a:cs typeface="Arial"/>
              </a:rPr>
              <a:t>ы</a:t>
            </a:r>
            <a:r>
              <a:rPr sz="2800" b="1" spc="-25" dirty="0">
                <a:latin typeface="Arial"/>
                <a:cs typeface="Arial"/>
              </a:rPr>
              <a:t>м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г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д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5" dirty="0">
                <a:latin typeface="Arial"/>
                <a:cs typeface="Arial"/>
              </a:rPr>
              <a:t>н</a:t>
            </a:r>
            <a:r>
              <a:rPr sz="2800" b="1" spc="-65" dirty="0">
                <a:latin typeface="Arial"/>
                <a:cs typeface="Arial"/>
              </a:rPr>
              <a:t>т</a:t>
            </a:r>
            <a:r>
              <a:rPr sz="2800" b="1" spc="-25" dirty="0">
                <a:latin typeface="Arial"/>
                <a:cs typeface="Arial"/>
              </a:rPr>
              <a:t>ным</a:t>
            </a:r>
            <a:r>
              <a:rPr sz="2800" b="1" spc="5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с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д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65" dirty="0">
                <a:latin typeface="Arial"/>
                <a:cs typeface="Arial"/>
              </a:rPr>
              <a:t>р</a:t>
            </a:r>
            <a:r>
              <a:rPr sz="2800" b="1" spc="10" dirty="0">
                <a:latin typeface="Arial"/>
                <a:cs typeface="Arial"/>
              </a:rPr>
              <a:t>ж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55" dirty="0">
                <a:latin typeface="Arial"/>
                <a:cs typeface="Arial"/>
              </a:rPr>
              <a:t>е</a:t>
            </a:r>
            <a:r>
              <a:rPr sz="2800" b="1" spc="-25" dirty="0">
                <a:latin typeface="Arial"/>
                <a:cs typeface="Arial"/>
              </a:rPr>
              <a:t>м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х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30" dirty="0">
                <a:latin typeface="Arial"/>
                <a:cs typeface="Arial"/>
              </a:rPr>
              <a:t>м</a:t>
            </a:r>
            <a:r>
              <a:rPr sz="2800" b="1" spc="-15" dirty="0">
                <a:latin typeface="Arial"/>
                <a:cs typeface="Arial"/>
              </a:rPr>
              <a:t>и</a:t>
            </a:r>
            <a:r>
              <a:rPr sz="2800" b="1" spc="-45" dirty="0">
                <a:latin typeface="Arial"/>
                <a:cs typeface="Arial"/>
              </a:rPr>
              <a:t>т</a:t>
            </a:r>
            <a:r>
              <a:rPr sz="2800" b="1" spc="-20" dirty="0">
                <a:latin typeface="Arial"/>
                <a:cs typeface="Arial"/>
              </a:rPr>
              <a:t>а</a:t>
            </a:r>
            <a:r>
              <a:rPr sz="2800" b="1" spc="6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л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65" dirty="0">
                <a:latin typeface="Arial"/>
                <a:cs typeface="Arial"/>
              </a:rPr>
              <a:t>т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на</a:t>
            </a:r>
            <a:r>
              <a:rPr sz="2800" b="1" spc="5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и</a:t>
            </a:r>
            <a:r>
              <a:rPr sz="2800" b="1" spc="-15" dirty="0">
                <a:latin typeface="Arial"/>
                <a:cs typeface="Arial"/>
              </a:rPr>
              <a:t> п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60" dirty="0">
                <a:latin typeface="Arial"/>
                <a:cs typeface="Arial"/>
              </a:rPr>
              <a:t>ж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20" dirty="0">
                <a:latin typeface="Arial"/>
                <a:cs typeface="Arial"/>
              </a:rPr>
              <a:t>нн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й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с</a:t>
            </a:r>
            <a:r>
              <a:rPr sz="2800" b="1" spc="25" dirty="0">
                <a:latin typeface="Arial"/>
                <a:cs typeface="Arial"/>
              </a:rPr>
              <a:t>к</a:t>
            </a:r>
            <a:r>
              <a:rPr sz="2800" b="1" spc="-60" dirty="0">
                <a:latin typeface="Arial"/>
                <a:cs typeface="Arial"/>
              </a:rPr>
              <a:t>л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нн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15" dirty="0">
                <a:latin typeface="Arial"/>
                <a:cs typeface="Arial"/>
              </a:rPr>
              <a:t>с</a:t>
            </a:r>
            <a:r>
              <a:rPr sz="2800" b="1" spc="-65" dirty="0">
                <a:latin typeface="Arial"/>
                <a:cs typeface="Arial"/>
              </a:rPr>
              <a:t>т</a:t>
            </a:r>
            <a:r>
              <a:rPr sz="2800" b="1" spc="-25" dirty="0">
                <a:latin typeface="Arial"/>
                <a:cs typeface="Arial"/>
              </a:rPr>
              <a:t>ью</a:t>
            </a:r>
            <a:r>
              <a:rPr sz="2800" b="1" spc="60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к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10" dirty="0">
                <a:latin typeface="Arial"/>
                <a:cs typeface="Arial"/>
              </a:rPr>
              <a:t>к</a:t>
            </a:r>
            <a:r>
              <a:rPr sz="2800" b="1" spc="-25" dirty="0">
                <a:latin typeface="Arial"/>
                <a:cs typeface="Arial"/>
              </a:rPr>
              <a:t>ри</a:t>
            </a:r>
            <a:r>
              <a:rPr sz="2800" b="1" spc="-5" dirty="0">
                <a:latin typeface="Arial"/>
                <a:cs typeface="Arial"/>
              </a:rPr>
              <a:t>с</a:t>
            </a:r>
            <a:r>
              <a:rPr sz="2800" b="1" spc="-55" dirty="0">
                <a:latin typeface="Arial"/>
                <a:cs typeface="Arial"/>
              </a:rPr>
              <a:t>т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л</a:t>
            </a:r>
            <a:r>
              <a:rPr sz="2800" b="1" spc="-10" dirty="0">
                <a:latin typeface="Arial"/>
                <a:cs typeface="Arial"/>
              </a:rPr>
              <a:t>л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50" dirty="0">
                <a:latin typeface="Arial"/>
                <a:cs typeface="Arial"/>
              </a:rPr>
              <a:t>з</a:t>
            </a:r>
            <a:r>
              <a:rPr sz="2800" b="1" spc="-15" dirty="0">
                <a:latin typeface="Arial"/>
                <a:cs typeface="Arial"/>
              </a:rPr>
              <a:t>аци</a:t>
            </a:r>
            <a:r>
              <a:rPr sz="2800" b="1" spc="-20" dirty="0">
                <a:latin typeface="Arial"/>
                <a:cs typeface="Arial"/>
              </a:rPr>
              <a:t>и</a:t>
            </a:r>
            <a:endParaRPr sz="2800">
              <a:latin typeface="Arial"/>
              <a:cs typeface="Arial"/>
            </a:endParaRPr>
          </a:p>
          <a:p>
            <a:pPr marL="247650" marR="407670">
              <a:lnSpc>
                <a:spcPct val="100000"/>
              </a:lnSpc>
              <a:spcBef>
                <a:spcPts val="1680"/>
              </a:spcBef>
              <a:buFont typeface="Arial"/>
              <a:buChar char="-"/>
              <a:tabLst>
                <a:tab pos="466090" algn="l"/>
              </a:tabLst>
            </a:pPr>
            <a:r>
              <a:rPr sz="2800" b="1" spc="-20" dirty="0">
                <a:latin typeface="Arial"/>
                <a:cs typeface="Arial"/>
              </a:rPr>
              <a:t>З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5" dirty="0">
                <a:latin typeface="Arial"/>
                <a:cs typeface="Arial"/>
              </a:rPr>
              <a:t>щи</a:t>
            </a:r>
            <a:r>
              <a:rPr sz="2800" b="1" spc="-65" dirty="0">
                <a:latin typeface="Arial"/>
                <a:cs typeface="Arial"/>
              </a:rPr>
              <a:t>т</a:t>
            </a:r>
            <a:r>
              <a:rPr sz="2800" b="1" spc="-20" dirty="0">
                <a:latin typeface="Arial"/>
                <a:cs typeface="Arial"/>
              </a:rPr>
              <a:t>ные</a:t>
            </a:r>
            <a:r>
              <a:rPr sz="2800" b="1" spc="5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п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10" dirty="0">
                <a:latin typeface="Arial"/>
                <a:cs typeface="Arial"/>
              </a:rPr>
              <a:t>к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15" dirty="0">
                <a:latin typeface="Arial"/>
                <a:cs typeface="Arial"/>
              </a:rPr>
              <a:t>ы</a:t>
            </a:r>
            <a:r>
              <a:rPr sz="2800" b="1" spc="-65" dirty="0">
                <a:latin typeface="Arial"/>
                <a:cs typeface="Arial"/>
              </a:rPr>
              <a:t>т</a:t>
            </a:r>
            <a:r>
              <a:rPr sz="2800" b="1" spc="-15" dirty="0">
                <a:latin typeface="Arial"/>
                <a:cs typeface="Arial"/>
              </a:rPr>
              <a:t>и</a:t>
            </a:r>
            <a:r>
              <a:rPr sz="2800" b="1" spc="-20" dirty="0">
                <a:latin typeface="Arial"/>
                <a:cs typeface="Arial"/>
              </a:rPr>
              <a:t>я</a:t>
            </a:r>
            <a:r>
              <a:rPr sz="2800" b="1" spc="5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для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х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30" dirty="0">
                <a:latin typeface="Arial"/>
                <a:cs typeface="Arial"/>
              </a:rPr>
              <a:t>м</a:t>
            </a:r>
            <a:r>
              <a:rPr sz="2800" b="1" spc="-15" dirty="0">
                <a:latin typeface="Arial"/>
                <a:cs typeface="Arial"/>
              </a:rPr>
              <a:t>и</a:t>
            </a:r>
            <a:r>
              <a:rPr sz="2800" b="1" spc="-80" dirty="0">
                <a:latin typeface="Arial"/>
                <a:cs typeface="Arial"/>
              </a:rPr>
              <a:t>т</a:t>
            </a:r>
            <a:r>
              <a:rPr sz="2800" b="1" spc="-20" dirty="0">
                <a:latin typeface="Arial"/>
                <a:cs typeface="Arial"/>
              </a:rPr>
              <a:t>л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5" dirty="0">
                <a:latin typeface="Arial"/>
                <a:cs typeface="Arial"/>
              </a:rPr>
              <a:t>н</a:t>
            </a:r>
            <a:r>
              <a:rPr sz="2800" b="1" spc="-20" dirty="0">
                <a:latin typeface="Arial"/>
                <a:cs typeface="Arial"/>
              </a:rPr>
              <a:t>т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15" dirty="0">
                <a:latin typeface="Arial"/>
                <a:cs typeface="Arial"/>
              </a:rPr>
              <a:t>о</a:t>
            </a:r>
            <a:r>
              <a:rPr sz="2800" b="1" spc="-25" dirty="0">
                <a:latin typeface="Arial"/>
                <a:cs typeface="Arial"/>
              </a:rPr>
              <a:t>в</a:t>
            </a:r>
            <a:r>
              <a:rPr sz="2800" b="1" spc="-20" dirty="0">
                <a:latin typeface="Arial"/>
                <a:cs typeface="Arial"/>
              </a:rPr>
              <a:t>ых</a:t>
            </a:r>
            <a:r>
              <a:rPr sz="2800" b="1" spc="-15" dirty="0">
                <a:latin typeface="Arial"/>
                <a:cs typeface="Arial"/>
              </a:rPr>
              <a:t> на</a:t>
            </a:r>
            <a:r>
              <a:rPr sz="2800" b="1" spc="-20" dirty="0">
                <a:latin typeface="Arial"/>
                <a:cs typeface="Arial"/>
              </a:rPr>
              <a:t>гр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60" dirty="0">
                <a:latin typeface="Arial"/>
                <a:cs typeface="Arial"/>
              </a:rPr>
              <a:t>в</a:t>
            </a:r>
            <a:r>
              <a:rPr sz="2800" b="1" spc="-5" dirty="0">
                <a:latin typeface="Arial"/>
                <a:cs typeface="Arial"/>
              </a:rPr>
              <a:t>а</a:t>
            </a:r>
            <a:r>
              <a:rPr sz="2800" b="1" spc="-65" dirty="0">
                <a:latin typeface="Arial"/>
                <a:cs typeface="Arial"/>
              </a:rPr>
              <a:t>т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60" dirty="0">
                <a:latin typeface="Arial"/>
                <a:cs typeface="Arial"/>
              </a:rPr>
              <a:t>л</a:t>
            </a:r>
            <a:r>
              <a:rPr sz="2800" b="1" spc="-5" dirty="0">
                <a:latin typeface="Arial"/>
                <a:cs typeface="Arial"/>
              </a:rPr>
              <a:t>е</a:t>
            </a:r>
            <a:r>
              <a:rPr sz="2800" b="1" spc="-20" dirty="0">
                <a:latin typeface="Arial"/>
                <a:cs typeface="Arial"/>
              </a:rPr>
              <a:t>й</a:t>
            </a:r>
            <a:r>
              <a:rPr sz="2800" b="1" spc="5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на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15" dirty="0">
                <a:latin typeface="Arial"/>
                <a:cs typeface="Arial"/>
              </a:rPr>
              <a:t>с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60" dirty="0">
                <a:latin typeface="Arial"/>
                <a:cs typeface="Arial"/>
              </a:rPr>
              <a:t>в</a:t>
            </a:r>
            <a:r>
              <a:rPr sz="2800" b="1" spc="-20" dirty="0">
                <a:latin typeface="Arial"/>
                <a:cs typeface="Arial"/>
              </a:rPr>
              <a:t>е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л</a:t>
            </a:r>
            <a:r>
              <a:rPr sz="2800" b="1" spc="-65" dirty="0">
                <a:latin typeface="Arial"/>
                <a:cs typeface="Arial"/>
              </a:rPr>
              <a:t>ю</a:t>
            </a:r>
            <a:r>
              <a:rPr sz="2800" b="1" spc="-70" dirty="0">
                <a:latin typeface="Arial"/>
                <a:cs typeface="Arial"/>
              </a:rPr>
              <a:t>м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15" dirty="0">
                <a:latin typeface="Arial"/>
                <a:cs typeface="Arial"/>
              </a:rPr>
              <a:t>и</a:t>
            </a:r>
            <a:r>
              <a:rPr sz="2800" b="1" spc="-45" dirty="0">
                <a:latin typeface="Arial"/>
                <a:cs typeface="Arial"/>
              </a:rPr>
              <a:t>т</a:t>
            </a:r>
            <a:r>
              <a:rPr sz="2800" b="1" spc="-20" dirty="0">
                <a:latin typeface="Arial"/>
                <a:cs typeface="Arial"/>
              </a:rPr>
              <a:t>т</a:t>
            </a:r>
            <a:r>
              <a:rPr sz="2800" b="1" spc="-15" dirty="0">
                <a:latin typeface="Arial"/>
                <a:cs typeface="Arial"/>
              </a:rPr>
              <a:t>р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5" dirty="0">
                <a:latin typeface="Arial"/>
                <a:cs typeface="Arial"/>
              </a:rPr>
              <a:t>е</a:t>
            </a:r>
            <a:r>
              <a:rPr sz="2800" b="1" spc="-60" dirty="0">
                <a:latin typeface="Arial"/>
                <a:cs typeface="Arial"/>
              </a:rPr>
              <a:t>в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45" dirty="0">
                <a:latin typeface="Arial"/>
                <a:cs typeface="Arial"/>
              </a:rPr>
              <a:t>г</a:t>
            </a:r>
            <a:r>
              <a:rPr sz="2800" b="1" spc="-20" dirty="0">
                <a:latin typeface="Arial"/>
                <a:cs typeface="Arial"/>
              </a:rPr>
              <a:t>о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г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65" dirty="0">
                <a:latin typeface="Arial"/>
                <a:cs typeface="Arial"/>
              </a:rPr>
              <a:t>т</a:t>
            </a:r>
            <a:r>
              <a:rPr sz="2800" b="1" spc="-20" dirty="0">
                <a:latin typeface="Arial"/>
                <a:cs typeface="Arial"/>
              </a:rPr>
              <a:t>а</a:t>
            </a:r>
            <a:r>
              <a:rPr sz="2800" b="1" spc="6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и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л</a:t>
            </a:r>
            <a:r>
              <a:rPr sz="2800" b="1" spc="-65" dirty="0">
                <a:latin typeface="Arial"/>
                <a:cs typeface="Arial"/>
              </a:rPr>
              <a:t>ю</a:t>
            </a:r>
            <a:r>
              <a:rPr sz="2800" b="1" spc="-30" dirty="0">
                <a:latin typeface="Arial"/>
                <a:cs typeface="Arial"/>
              </a:rPr>
              <a:t>м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5" dirty="0">
                <a:latin typeface="Arial"/>
                <a:cs typeface="Arial"/>
              </a:rPr>
              <a:t>а</a:t>
            </a:r>
            <a:r>
              <a:rPr sz="2800" b="1" spc="-90" dirty="0">
                <a:latin typeface="Arial"/>
                <a:cs typeface="Arial"/>
              </a:rPr>
              <a:t>т</a:t>
            </a:r>
            <a:r>
              <a:rPr sz="2800" b="1" spc="-1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в</a:t>
            </a:r>
            <a:r>
              <a:rPr sz="2800" b="1" spc="4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л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65" dirty="0">
                <a:latin typeface="Arial"/>
                <a:cs typeface="Arial"/>
              </a:rPr>
              <a:t>т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на</a:t>
            </a:r>
            <a:endParaRPr sz="2800">
              <a:latin typeface="Arial"/>
              <a:cs typeface="Arial"/>
            </a:endParaRPr>
          </a:p>
          <a:p>
            <a:pPr marR="418465" algn="r">
              <a:lnSpc>
                <a:spcPct val="100000"/>
              </a:lnSpc>
              <a:spcBef>
                <a:spcPts val="825"/>
              </a:spcBef>
            </a:pP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9482" y="83216"/>
            <a:ext cx="6245034" cy="632224"/>
          </a:xfrm>
          <a:prstGeom prst="rect">
            <a:avLst/>
          </a:prstGeom>
        </p:spPr>
        <p:txBody>
          <a:bodyPr vert="horz" wrap="square" lIns="0" tIns="260350" rIns="0" bIns="0" rtlCol="0">
            <a:spAutoFit/>
          </a:bodyPr>
          <a:lstStyle/>
          <a:p>
            <a:pPr marL="90170">
              <a:lnSpc>
                <a:spcPct val="100000"/>
              </a:lnSpc>
            </a:pPr>
            <a:r>
              <a:rPr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Е</a:t>
            </a:r>
            <a:r>
              <a:rPr spc="-22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dirty="0">
                <a:solidFill>
                  <a:srgbClr val="FF0000"/>
                </a:solidFill>
              </a:rPr>
              <a:t>МИКА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Н</a:t>
            </a:r>
            <a:r>
              <a:rPr dirty="0">
                <a:solidFill>
                  <a:srgbClr val="FF0000"/>
                </a:solidFill>
              </a:rPr>
              <a:t>А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О</a:t>
            </a:r>
            <a:r>
              <a:rPr spc="-5" dirty="0">
                <a:solidFill>
                  <a:srgbClr val="FF0000"/>
                </a:solidFill>
              </a:rPr>
              <a:t>СН</a:t>
            </a:r>
            <a:r>
              <a:rPr dirty="0">
                <a:solidFill>
                  <a:srgbClr val="FF0000"/>
                </a:solidFill>
              </a:rPr>
              <a:t>О</a:t>
            </a:r>
            <a:r>
              <a:rPr spc="-5" dirty="0">
                <a:solidFill>
                  <a:srgbClr val="FF0000"/>
                </a:solidFill>
              </a:rPr>
              <a:t>В</a:t>
            </a:r>
            <a:r>
              <a:rPr dirty="0">
                <a:solidFill>
                  <a:srgbClr val="FF0000"/>
                </a:solidFill>
              </a:rPr>
              <a:t>Е </a:t>
            </a:r>
            <a:r>
              <a:rPr spc="-5" dirty="0">
                <a:solidFill>
                  <a:srgbClr val="FF0000"/>
                </a:solidFill>
              </a:rPr>
              <a:t>Х</a:t>
            </a:r>
            <a:r>
              <a:rPr spc="-45" dirty="0">
                <a:solidFill>
                  <a:srgbClr val="FF0000"/>
                </a:solidFill>
              </a:rPr>
              <a:t>Р</a:t>
            </a:r>
            <a:r>
              <a:rPr dirty="0">
                <a:solidFill>
                  <a:srgbClr val="FF0000"/>
                </a:solidFill>
              </a:rPr>
              <a:t>ОМИ</a:t>
            </a:r>
            <a:r>
              <a:rPr spc="-65" dirty="0">
                <a:solidFill>
                  <a:srgbClr val="FF0000"/>
                </a:solidFill>
              </a:rPr>
              <a:t>Т</a:t>
            </a:r>
            <a:r>
              <a:rPr dirty="0">
                <a:solidFill>
                  <a:srgbClr val="FF0000"/>
                </a:solidFill>
              </a:rPr>
              <a:t>ОВ</a:t>
            </a:r>
            <a:r>
              <a:rPr spc="-15" dirty="0">
                <a:solidFill>
                  <a:srgbClr val="FF0000"/>
                </a:solidFill>
              </a:rPr>
              <a:t> </a:t>
            </a:r>
            <a:r>
              <a:rPr spc="-4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З</a:t>
            </a:r>
            <a:r>
              <a:rPr dirty="0">
                <a:solidFill>
                  <a:srgbClr val="FF0000"/>
                </a:solidFill>
              </a:rPr>
              <a:t>Э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16" y="6305971"/>
            <a:ext cx="22415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625" y="83216"/>
            <a:ext cx="8818880" cy="376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500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400" b="1" spc="-22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МИКА</a:t>
            </a:r>
            <a:r>
              <a:rPr sz="24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СН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Е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Х</a:t>
            </a:r>
            <a:r>
              <a:rPr sz="2400" b="1" spc="-4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ОМИ</a:t>
            </a:r>
            <a:r>
              <a:rPr sz="2400" b="1" spc="-65" dirty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ОВ</a:t>
            </a:r>
            <a:r>
              <a:rPr sz="24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4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З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Э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 marR="718820">
              <a:lnSpc>
                <a:spcPct val="120000"/>
              </a:lnSpc>
              <a:spcBef>
                <a:spcPts val="60"/>
              </a:spcBef>
            </a:pPr>
            <a:r>
              <a:rPr sz="2700" b="1" dirty="0">
                <a:latin typeface="Arial"/>
                <a:cs typeface="Arial"/>
              </a:rPr>
              <a:t>П</a:t>
            </a:r>
            <a:r>
              <a:rPr sz="2700" b="1" spc="-10" dirty="0">
                <a:latin typeface="Arial"/>
                <a:cs typeface="Arial"/>
              </a:rPr>
              <a:t>р</a:t>
            </a:r>
            <a:r>
              <a:rPr sz="2700" b="1" spc="-5" dirty="0">
                <a:latin typeface="Arial"/>
                <a:cs typeface="Arial"/>
              </a:rPr>
              <a:t>и</a:t>
            </a:r>
            <a:r>
              <a:rPr sz="2700" b="1" spc="-10" dirty="0">
                <a:latin typeface="Arial"/>
                <a:cs typeface="Arial"/>
              </a:rPr>
              <a:t>м</a:t>
            </a:r>
            <a:r>
              <a:rPr sz="2700" b="1" spc="-5" dirty="0">
                <a:latin typeface="Arial"/>
                <a:cs typeface="Arial"/>
              </a:rPr>
              <a:t>е</a:t>
            </a:r>
            <a:r>
              <a:rPr sz="2700" b="1" dirty="0">
                <a:latin typeface="Arial"/>
                <a:cs typeface="Arial"/>
              </a:rPr>
              <a:t>н</a:t>
            </a:r>
            <a:r>
              <a:rPr sz="2700" b="1" spc="-5" dirty="0">
                <a:latin typeface="Arial"/>
                <a:cs typeface="Arial"/>
              </a:rPr>
              <a:t>е</a:t>
            </a:r>
            <a:r>
              <a:rPr sz="2700" b="1" dirty="0">
                <a:latin typeface="Arial"/>
                <a:cs typeface="Arial"/>
              </a:rPr>
              <a:t>н</a:t>
            </a:r>
            <a:r>
              <a:rPr sz="2700" b="1" spc="-5" dirty="0">
                <a:latin typeface="Arial"/>
                <a:cs typeface="Arial"/>
              </a:rPr>
              <a:t>и</a:t>
            </a:r>
            <a:r>
              <a:rPr sz="2700" b="1" dirty="0">
                <a:latin typeface="Arial"/>
                <a:cs typeface="Arial"/>
              </a:rPr>
              <a:t>я </a:t>
            </a:r>
            <a:r>
              <a:rPr sz="2700" b="1" spc="-5" dirty="0">
                <a:latin typeface="Arial"/>
                <a:cs typeface="Arial"/>
              </a:rPr>
              <a:t>х</a:t>
            </a:r>
            <a:r>
              <a:rPr sz="2700" b="1" spc="-10" dirty="0">
                <a:latin typeface="Arial"/>
                <a:cs typeface="Arial"/>
              </a:rPr>
              <a:t>р</a:t>
            </a:r>
            <a:r>
              <a:rPr sz="2700" b="1" spc="-45" dirty="0">
                <a:latin typeface="Arial"/>
                <a:cs typeface="Arial"/>
              </a:rPr>
              <a:t>о</a:t>
            </a:r>
            <a:r>
              <a:rPr sz="2700" b="1" spc="-10" dirty="0">
                <a:latin typeface="Arial"/>
                <a:cs typeface="Arial"/>
              </a:rPr>
              <a:t>м</a:t>
            </a:r>
            <a:r>
              <a:rPr sz="2700" b="1" spc="5" dirty="0">
                <a:latin typeface="Arial"/>
                <a:cs typeface="Arial"/>
              </a:rPr>
              <a:t>и</a:t>
            </a:r>
            <a:r>
              <a:rPr sz="2700" b="1" spc="-75" dirty="0">
                <a:latin typeface="Arial"/>
                <a:cs typeface="Arial"/>
              </a:rPr>
              <a:t>т</a:t>
            </a:r>
            <a:r>
              <a:rPr sz="2700" b="1" dirty="0">
                <a:latin typeface="Arial"/>
                <a:cs typeface="Arial"/>
              </a:rPr>
              <a:t>л</a:t>
            </a:r>
            <a:r>
              <a:rPr sz="2700" b="1" spc="-5" dirty="0">
                <a:latin typeface="Arial"/>
                <a:cs typeface="Arial"/>
              </a:rPr>
              <a:t>а</a:t>
            </a:r>
            <a:r>
              <a:rPr sz="2700" b="1" spc="10" dirty="0">
                <a:latin typeface="Arial"/>
                <a:cs typeface="Arial"/>
              </a:rPr>
              <a:t>н</a:t>
            </a:r>
            <a:r>
              <a:rPr sz="2700" b="1" spc="-20" dirty="0">
                <a:latin typeface="Arial"/>
                <a:cs typeface="Arial"/>
              </a:rPr>
              <a:t>т</a:t>
            </a:r>
            <a:r>
              <a:rPr sz="2700" b="1" spc="-5" dirty="0">
                <a:latin typeface="Arial"/>
                <a:cs typeface="Arial"/>
              </a:rPr>
              <a:t>а</a:t>
            </a:r>
            <a:r>
              <a:rPr sz="2700" b="1" dirty="0">
                <a:latin typeface="Arial"/>
                <a:cs typeface="Arial"/>
              </a:rPr>
              <a:t>н</a:t>
            </a:r>
            <a:r>
              <a:rPr sz="2700" b="1" spc="-10" dirty="0">
                <a:latin typeface="Arial"/>
                <a:cs typeface="Arial"/>
              </a:rPr>
              <a:t>о</a:t>
            </a:r>
            <a:r>
              <a:rPr sz="2700" b="1" spc="-30" dirty="0">
                <a:latin typeface="Arial"/>
                <a:cs typeface="Arial"/>
              </a:rPr>
              <a:t>в</a:t>
            </a:r>
            <a:r>
              <a:rPr sz="2700" b="1" spc="-10" dirty="0">
                <a:latin typeface="Arial"/>
                <a:cs typeface="Arial"/>
              </a:rPr>
              <a:t>о</a:t>
            </a:r>
            <a:r>
              <a:rPr sz="2700" b="1" dirty="0">
                <a:latin typeface="Arial"/>
                <a:cs typeface="Arial"/>
              </a:rPr>
              <a:t>й</a:t>
            </a:r>
            <a:r>
              <a:rPr sz="2700" b="1" spc="60" dirty="0">
                <a:latin typeface="Arial"/>
                <a:cs typeface="Arial"/>
              </a:rPr>
              <a:t> </a:t>
            </a:r>
            <a:r>
              <a:rPr sz="2700" b="1" spc="5" dirty="0">
                <a:latin typeface="Arial"/>
                <a:cs typeface="Arial"/>
              </a:rPr>
              <a:t>к</a:t>
            </a:r>
            <a:r>
              <a:rPr sz="2700" b="1" spc="-5" dirty="0">
                <a:latin typeface="Arial"/>
                <a:cs typeface="Arial"/>
              </a:rPr>
              <a:t>е</a:t>
            </a:r>
            <a:r>
              <a:rPr sz="2700" b="1" spc="-10" dirty="0">
                <a:latin typeface="Arial"/>
                <a:cs typeface="Arial"/>
              </a:rPr>
              <a:t>р</a:t>
            </a:r>
            <a:r>
              <a:rPr sz="2700" b="1" spc="-5" dirty="0">
                <a:latin typeface="Arial"/>
                <a:cs typeface="Arial"/>
              </a:rPr>
              <a:t>а</a:t>
            </a:r>
            <a:r>
              <a:rPr sz="2700" b="1" spc="-10" dirty="0">
                <a:latin typeface="Arial"/>
                <a:cs typeface="Arial"/>
              </a:rPr>
              <a:t>м</a:t>
            </a:r>
            <a:r>
              <a:rPr sz="2700" b="1" spc="-5" dirty="0">
                <a:latin typeface="Arial"/>
                <a:cs typeface="Arial"/>
              </a:rPr>
              <a:t>и</a:t>
            </a:r>
            <a:r>
              <a:rPr sz="2700" b="1" spc="5" dirty="0">
                <a:latin typeface="Arial"/>
                <a:cs typeface="Arial"/>
              </a:rPr>
              <a:t>к</a:t>
            </a:r>
            <a:r>
              <a:rPr sz="2700" b="1" dirty="0">
                <a:latin typeface="Arial"/>
                <a:cs typeface="Arial"/>
              </a:rPr>
              <a:t>и </a:t>
            </a:r>
            <a:r>
              <a:rPr sz="2700" b="1" spc="-75" dirty="0">
                <a:latin typeface="Arial"/>
                <a:cs typeface="Arial"/>
              </a:rPr>
              <a:t>т</a:t>
            </a:r>
            <a:r>
              <a:rPr sz="2700" b="1" spc="-10" dirty="0">
                <a:latin typeface="Arial"/>
                <a:cs typeface="Arial"/>
              </a:rPr>
              <a:t>о</a:t>
            </a:r>
            <a:r>
              <a:rPr sz="2700" b="1" dirty="0">
                <a:latin typeface="Arial"/>
                <a:cs typeface="Arial"/>
              </a:rPr>
              <a:t>пл</a:t>
            </a:r>
            <a:r>
              <a:rPr sz="2700" b="1" spc="-5" dirty="0">
                <a:latin typeface="Arial"/>
                <a:cs typeface="Arial"/>
              </a:rPr>
              <a:t>ив</a:t>
            </a:r>
            <a:r>
              <a:rPr sz="2700" b="1" dirty="0">
                <a:latin typeface="Arial"/>
                <a:cs typeface="Arial"/>
              </a:rPr>
              <a:t>н</a:t>
            </a:r>
            <a:r>
              <a:rPr sz="2700" b="1" spc="-5" dirty="0">
                <a:latin typeface="Arial"/>
                <a:cs typeface="Arial"/>
              </a:rPr>
              <a:t>ы</a:t>
            </a:r>
            <a:r>
              <a:rPr sz="2700" b="1" dirty="0">
                <a:latin typeface="Arial"/>
                <a:cs typeface="Arial"/>
              </a:rPr>
              <a:t>е</a:t>
            </a:r>
            <a:r>
              <a:rPr sz="2700" b="1" spc="40" dirty="0">
                <a:latin typeface="Arial"/>
                <a:cs typeface="Arial"/>
              </a:rPr>
              <a:t> </a:t>
            </a:r>
            <a:r>
              <a:rPr sz="2700" b="1" spc="-75" dirty="0">
                <a:latin typeface="Arial"/>
                <a:cs typeface="Arial"/>
              </a:rPr>
              <a:t>э</a:t>
            </a:r>
            <a:r>
              <a:rPr sz="2700" b="1" spc="-35" dirty="0">
                <a:latin typeface="Arial"/>
                <a:cs typeface="Arial"/>
              </a:rPr>
              <a:t>л</a:t>
            </a:r>
            <a:r>
              <a:rPr sz="2700" b="1" spc="-40" dirty="0">
                <a:latin typeface="Arial"/>
                <a:cs typeface="Arial"/>
              </a:rPr>
              <a:t>е</a:t>
            </a:r>
            <a:r>
              <a:rPr sz="2700" b="1" spc="-10" dirty="0">
                <a:latin typeface="Arial"/>
                <a:cs typeface="Arial"/>
              </a:rPr>
              <a:t>м</a:t>
            </a:r>
            <a:r>
              <a:rPr sz="2700" b="1" spc="-5" dirty="0">
                <a:latin typeface="Arial"/>
                <a:cs typeface="Arial"/>
              </a:rPr>
              <a:t>е</a:t>
            </a:r>
            <a:r>
              <a:rPr sz="2700" b="1" dirty="0">
                <a:latin typeface="Arial"/>
                <a:cs typeface="Arial"/>
              </a:rPr>
              <a:t>н</a:t>
            </a:r>
            <a:r>
              <a:rPr sz="2700" b="1" spc="-40" dirty="0">
                <a:latin typeface="Arial"/>
                <a:cs typeface="Arial"/>
              </a:rPr>
              <a:t>т</a:t>
            </a:r>
            <a:r>
              <a:rPr sz="2700" b="1" dirty="0">
                <a:latin typeface="Arial"/>
                <a:cs typeface="Arial"/>
              </a:rPr>
              <a:t>ы</a:t>
            </a:r>
            <a:r>
              <a:rPr sz="2700" b="1" spc="35" dirty="0">
                <a:latin typeface="Arial"/>
                <a:cs typeface="Arial"/>
              </a:rPr>
              <a:t> </a:t>
            </a:r>
            <a:r>
              <a:rPr sz="2700" b="1" dirty="0">
                <a:latin typeface="Arial"/>
                <a:cs typeface="Arial"/>
              </a:rPr>
              <a:t>с</a:t>
            </a:r>
            <a:r>
              <a:rPr sz="2700" b="1" spc="-10" dirty="0">
                <a:latin typeface="Arial"/>
                <a:cs typeface="Arial"/>
              </a:rPr>
              <a:t> </a:t>
            </a:r>
            <a:r>
              <a:rPr sz="2700" b="1" spc="-40" dirty="0">
                <a:latin typeface="Arial"/>
                <a:cs typeface="Arial"/>
              </a:rPr>
              <a:t>т</a:t>
            </a:r>
            <a:r>
              <a:rPr sz="2700" b="1" spc="-45" dirty="0">
                <a:latin typeface="Arial"/>
                <a:cs typeface="Arial"/>
              </a:rPr>
              <a:t>в</a:t>
            </a:r>
            <a:r>
              <a:rPr sz="2700" b="1" spc="-5" dirty="0">
                <a:latin typeface="Arial"/>
                <a:cs typeface="Arial"/>
              </a:rPr>
              <a:t>е</a:t>
            </a:r>
            <a:r>
              <a:rPr sz="2700" b="1" spc="-80" dirty="0">
                <a:latin typeface="Arial"/>
                <a:cs typeface="Arial"/>
              </a:rPr>
              <a:t>р</a:t>
            </a:r>
            <a:r>
              <a:rPr sz="2700" b="1" dirty="0">
                <a:latin typeface="Arial"/>
                <a:cs typeface="Arial"/>
              </a:rPr>
              <a:t>д</a:t>
            </a:r>
            <a:r>
              <a:rPr sz="2700" b="1" spc="-5" dirty="0">
                <a:latin typeface="Arial"/>
                <a:cs typeface="Arial"/>
              </a:rPr>
              <a:t>ы</a:t>
            </a:r>
            <a:r>
              <a:rPr sz="2700" b="1" dirty="0">
                <a:latin typeface="Arial"/>
                <a:cs typeface="Arial"/>
              </a:rPr>
              <a:t>м</a:t>
            </a:r>
            <a:r>
              <a:rPr sz="2700" b="1" spc="55" dirty="0">
                <a:latin typeface="Arial"/>
                <a:cs typeface="Arial"/>
              </a:rPr>
              <a:t> </a:t>
            </a:r>
            <a:r>
              <a:rPr sz="2700" b="1" spc="-75" dirty="0">
                <a:latin typeface="Arial"/>
                <a:cs typeface="Arial"/>
              </a:rPr>
              <a:t>э</a:t>
            </a:r>
            <a:r>
              <a:rPr sz="2700" b="1" spc="-35" dirty="0">
                <a:latin typeface="Arial"/>
                <a:cs typeface="Arial"/>
              </a:rPr>
              <a:t>л</a:t>
            </a:r>
            <a:r>
              <a:rPr sz="2700" b="1" spc="-5" dirty="0">
                <a:latin typeface="Arial"/>
                <a:cs typeface="Arial"/>
              </a:rPr>
              <a:t>е</a:t>
            </a:r>
            <a:r>
              <a:rPr sz="2700" b="1" spc="5" dirty="0">
                <a:latin typeface="Arial"/>
                <a:cs typeface="Arial"/>
              </a:rPr>
              <a:t>к</a:t>
            </a:r>
            <a:r>
              <a:rPr sz="2700" b="1" spc="-40" dirty="0">
                <a:latin typeface="Arial"/>
                <a:cs typeface="Arial"/>
              </a:rPr>
              <a:t>т</a:t>
            </a:r>
            <a:r>
              <a:rPr sz="2700" b="1" spc="-10" dirty="0">
                <a:latin typeface="Arial"/>
                <a:cs typeface="Arial"/>
              </a:rPr>
              <a:t>р</a:t>
            </a:r>
            <a:r>
              <a:rPr sz="2700" b="1" spc="-80" dirty="0">
                <a:latin typeface="Arial"/>
                <a:cs typeface="Arial"/>
              </a:rPr>
              <a:t>о</a:t>
            </a:r>
            <a:r>
              <a:rPr sz="2700" b="1" dirty="0">
                <a:latin typeface="Arial"/>
                <a:cs typeface="Arial"/>
              </a:rPr>
              <a:t>л</a:t>
            </a:r>
            <a:r>
              <a:rPr sz="2700" b="1" spc="5" dirty="0">
                <a:latin typeface="Arial"/>
                <a:cs typeface="Arial"/>
              </a:rPr>
              <a:t>и</a:t>
            </a:r>
            <a:r>
              <a:rPr sz="2700" b="1" spc="-55" dirty="0">
                <a:latin typeface="Arial"/>
                <a:cs typeface="Arial"/>
              </a:rPr>
              <a:t>т</a:t>
            </a:r>
            <a:r>
              <a:rPr sz="2700" b="1" spc="-30" dirty="0">
                <a:latin typeface="Arial"/>
                <a:cs typeface="Arial"/>
              </a:rPr>
              <a:t>о</a:t>
            </a:r>
            <a:r>
              <a:rPr sz="2700" b="1" dirty="0">
                <a:latin typeface="Arial"/>
                <a:cs typeface="Arial"/>
              </a:rPr>
              <a:t>м</a:t>
            </a:r>
            <a:endParaRPr sz="27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227965" algn="l"/>
              </a:tabLst>
            </a:pPr>
            <a:r>
              <a:rPr sz="2700" b="1" spc="-5" dirty="0">
                <a:latin typeface="Arial"/>
                <a:cs typeface="Arial"/>
              </a:rPr>
              <a:t>выс</a:t>
            </a:r>
            <a:r>
              <a:rPr sz="2700" b="1" spc="-10" dirty="0">
                <a:latin typeface="Arial"/>
                <a:cs typeface="Arial"/>
              </a:rPr>
              <a:t>о</a:t>
            </a:r>
            <a:r>
              <a:rPr sz="2700" b="1" spc="-30" dirty="0">
                <a:latin typeface="Arial"/>
                <a:cs typeface="Arial"/>
              </a:rPr>
              <a:t>к</a:t>
            </a:r>
            <a:r>
              <a:rPr sz="2700" b="1" spc="-80" dirty="0">
                <a:latin typeface="Arial"/>
                <a:cs typeface="Arial"/>
              </a:rPr>
              <a:t>о</a:t>
            </a:r>
            <a:r>
              <a:rPr sz="2700" b="1" spc="-40" dirty="0">
                <a:latin typeface="Arial"/>
                <a:cs typeface="Arial"/>
              </a:rPr>
              <a:t>т</a:t>
            </a:r>
            <a:r>
              <a:rPr sz="2700" b="1" spc="-30" dirty="0">
                <a:latin typeface="Arial"/>
                <a:cs typeface="Arial"/>
              </a:rPr>
              <a:t>е</a:t>
            </a:r>
            <a:r>
              <a:rPr sz="2700" b="1" spc="-10" dirty="0">
                <a:latin typeface="Arial"/>
                <a:cs typeface="Arial"/>
              </a:rPr>
              <a:t>м</a:t>
            </a:r>
            <a:r>
              <a:rPr sz="2700" b="1" dirty="0">
                <a:latin typeface="Arial"/>
                <a:cs typeface="Arial"/>
              </a:rPr>
              <a:t>п</a:t>
            </a:r>
            <a:r>
              <a:rPr sz="2700" b="1" spc="-5" dirty="0">
                <a:latin typeface="Arial"/>
                <a:cs typeface="Arial"/>
              </a:rPr>
              <a:t>е</a:t>
            </a:r>
            <a:r>
              <a:rPr sz="2700" b="1" spc="-10" dirty="0">
                <a:latin typeface="Arial"/>
                <a:cs typeface="Arial"/>
              </a:rPr>
              <a:t>р</a:t>
            </a:r>
            <a:r>
              <a:rPr sz="2700" b="1" spc="10" dirty="0">
                <a:latin typeface="Arial"/>
                <a:cs typeface="Arial"/>
              </a:rPr>
              <a:t>а</a:t>
            </a:r>
            <a:r>
              <a:rPr sz="2700" b="1" spc="65" dirty="0">
                <a:latin typeface="Arial"/>
                <a:cs typeface="Arial"/>
              </a:rPr>
              <a:t>т</a:t>
            </a:r>
            <a:r>
              <a:rPr sz="2700" b="1" spc="-50" dirty="0">
                <a:latin typeface="Arial"/>
                <a:cs typeface="Arial"/>
              </a:rPr>
              <a:t>у</a:t>
            </a:r>
            <a:r>
              <a:rPr sz="2700" b="1" spc="-10" dirty="0">
                <a:latin typeface="Arial"/>
                <a:cs typeface="Arial"/>
              </a:rPr>
              <a:t>р</a:t>
            </a:r>
            <a:r>
              <a:rPr sz="2700" b="1" dirty="0">
                <a:latin typeface="Arial"/>
                <a:cs typeface="Arial"/>
              </a:rPr>
              <a:t>н</a:t>
            </a:r>
            <a:r>
              <a:rPr sz="2700" b="1" spc="-5" dirty="0">
                <a:latin typeface="Arial"/>
                <a:cs typeface="Arial"/>
              </a:rPr>
              <a:t>ы</a:t>
            </a:r>
            <a:r>
              <a:rPr sz="2700" b="1" dirty="0">
                <a:latin typeface="Arial"/>
                <a:cs typeface="Arial"/>
              </a:rPr>
              <a:t>е</a:t>
            </a:r>
            <a:r>
              <a:rPr sz="2700" b="1" spc="50" dirty="0">
                <a:latin typeface="Arial"/>
                <a:cs typeface="Arial"/>
              </a:rPr>
              <a:t> </a:t>
            </a:r>
            <a:r>
              <a:rPr sz="2700" b="1" dirty="0">
                <a:latin typeface="Arial"/>
                <a:cs typeface="Arial"/>
              </a:rPr>
              <a:t>н</a:t>
            </a:r>
            <a:r>
              <a:rPr sz="2700" b="1" spc="-5" dirty="0">
                <a:latin typeface="Arial"/>
                <a:cs typeface="Arial"/>
              </a:rPr>
              <a:t>а</a:t>
            </a:r>
            <a:r>
              <a:rPr sz="2700" b="1" dirty="0">
                <a:latin typeface="Arial"/>
                <a:cs typeface="Arial"/>
              </a:rPr>
              <a:t>г</a:t>
            </a:r>
            <a:r>
              <a:rPr sz="2700" b="1" spc="-10" dirty="0">
                <a:latin typeface="Arial"/>
                <a:cs typeface="Arial"/>
              </a:rPr>
              <a:t>р</a:t>
            </a:r>
            <a:r>
              <a:rPr sz="2700" b="1" spc="-5" dirty="0">
                <a:latin typeface="Arial"/>
                <a:cs typeface="Arial"/>
              </a:rPr>
              <a:t>е</a:t>
            </a:r>
            <a:r>
              <a:rPr sz="2700" b="1" spc="-45" dirty="0">
                <a:latin typeface="Arial"/>
                <a:cs typeface="Arial"/>
              </a:rPr>
              <a:t>в</a:t>
            </a:r>
            <a:r>
              <a:rPr sz="2700" b="1" spc="-5" dirty="0">
                <a:latin typeface="Arial"/>
                <a:cs typeface="Arial"/>
              </a:rPr>
              <a:t>а</a:t>
            </a:r>
            <a:r>
              <a:rPr sz="2700" b="1" spc="-40" dirty="0">
                <a:latin typeface="Arial"/>
                <a:cs typeface="Arial"/>
              </a:rPr>
              <a:t>т</a:t>
            </a:r>
            <a:r>
              <a:rPr sz="2700" b="1" spc="-5" dirty="0">
                <a:latin typeface="Arial"/>
                <a:cs typeface="Arial"/>
              </a:rPr>
              <a:t>е</a:t>
            </a:r>
            <a:r>
              <a:rPr sz="2700" b="1" dirty="0">
                <a:latin typeface="Arial"/>
                <a:cs typeface="Arial"/>
              </a:rPr>
              <a:t>ли</a:t>
            </a:r>
            <a:r>
              <a:rPr sz="2700" b="1" spc="35" dirty="0">
                <a:latin typeface="Arial"/>
                <a:cs typeface="Arial"/>
              </a:rPr>
              <a:t> </a:t>
            </a:r>
            <a:r>
              <a:rPr sz="2700" b="1" spc="-75" dirty="0">
                <a:latin typeface="Arial"/>
                <a:cs typeface="Arial"/>
              </a:rPr>
              <a:t>э</a:t>
            </a:r>
            <a:r>
              <a:rPr sz="2700" b="1" spc="-35" dirty="0">
                <a:latin typeface="Arial"/>
                <a:cs typeface="Arial"/>
              </a:rPr>
              <a:t>л</a:t>
            </a:r>
            <a:r>
              <a:rPr sz="2700" b="1" spc="-5" dirty="0">
                <a:latin typeface="Arial"/>
                <a:cs typeface="Arial"/>
              </a:rPr>
              <a:t>е</a:t>
            </a:r>
            <a:r>
              <a:rPr sz="2700" b="1" spc="5" dirty="0">
                <a:latin typeface="Arial"/>
                <a:cs typeface="Arial"/>
              </a:rPr>
              <a:t>к</a:t>
            </a:r>
            <a:r>
              <a:rPr sz="2700" b="1" spc="-40" dirty="0">
                <a:latin typeface="Arial"/>
                <a:cs typeface="Arial"/>
              </a:rPr>
              <a:t>т</a:t>
            </a:r>
            <a:r>
              <a:rPr sz="2700" b="1" spc="-10" dirty="0">
                <a:latin typeface="Arial"/>
                <a:cs typeface="Arial"/>
              </a:rPr>
              <a:t>ро</a:t>
            </a:r>
            <a:r>
              <a:rPr sz="2700" b="1" dirty="0">
                <a:latin typeface="Arial"/>
                <a:cs typeface="Arial"/>
              </a:rPr>
              <a:t>п</a:t>
            </a:r>
            <a:r>
              <a:rPr sz="2700" b="1" spc="-75" dirty="0">
                <a:latin typeface="Arial"/>
                <a:cs typeface="Arial"/>
              </a:rPr>
              <a:t>е</a:t>
            </a:r>
            <a:r>
              <a:rPr sz="2700" b="1" dirty="0">
                <a:latin typeface="Arial"/>
                <a:cs typeface="Arial"/>
              </a:rPr>
              <a:t>ч</a:t>
            </a:r>
            <a:r>
              <a:rPr sz="2700" b="1" spc="-5" dirty="0">
                <a:latin typeface="Arial"/>
                <a:cs typeface="Arial"/>
              </a:rPr>
              <a:t>ей</a:t>
            </a:r>
            <a:endParaRPr sz="2700" dirty="0">
              <a:latin typeface="Arial"/>
              <a:cs typeface="Arial"/>
            </a:endParaRPr>
          </a:p>
          <a:p>
            <a:pPr marL="227329" indent="-214629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227965" algn="l"/>
              </a:tabLst>
            </a:pPr>
            <a:r>
              <a:rPr sz="2700" b="1" spc="-75" dirty="0">
                <a:latin typeface="Arial"/>
                <a:cs typeface="Arial"/>
              </a:rPr>
              <a:t>э</a:t>
            </a:r>
            <a:r>
              <a:rPr sz="2700" b="1" spc="-35" dirty="0">
                <a:latin typeface="Arial"/>
                <a:cs typeface="Arial"/>
              </a:rPr>
              <a:t>л</a:t>
            </a:r>
            <a:r>
              <a:rPr sz="2700" b="1" spc="-5" dirty="0">
                <a:latin typeface="Arial"/>
                <a:cs typeface="Arial"/>
              </a:rPr>
              <a:t>е</a:t>
            </a:r>
            <a:r>
              <a:rPr sz="2700" b="1" spc="5" dirty="0">
                <a:latin typeface="Arial"/>
                <a:cs typeface="Arial"/>
              </a:rPr>
              <a:t>к</a:t>
            </a:r>
            <a:r>
              <a:rPr sz="2700" b="1" spc="-40" dirty="0">
                <a:latin typeface="Arial"/>
                <a:cs typeface="Arial"/>
              </a:rPr>
              <a:t>т</a:t>
            </a:r>
            <a:r>
              <a:rPr sz="2700" b="1" spc="-10" dirty="0">
                <a:latin typeface="Arial"/>
                <a:cs typeface="Arial"/>
              </a:rPr>
              <a:t>р</a:t>
            </a:r>
            <a:r>
              <a:rPr sz="2700" b="1" spc="-45" dirty="0">
                <a:latin typeface="Arial"/>
                <a:cs typeface="Arial"/>
              </a:rPr>
              <a:t>о</a:t>
            </a:r>
            <a:r>
              <a:rPr sz="2700" b="1" dirty="0">
                <a:latin typeface="Arial"/>
                <a:cs typeface="Arial"/>
              </a:rPr>
              <a:t>ды</a:t>
            </a:r>
            <a:r>
              <a:rPr sz="2700" b="1" spc="35" dirty="0">
                <a:latin typeface="Arial"/>
                <a:cs typeface="Arial"/>
              </a:rPr>
              <a:t> </a:t>
            </a:r>
            <a:r>
              <a:rPr sz="2700" b="1" spc="-10" dirty="0">
                <a:latin typeface="Arial"/>
                <a:cs typeface="Arial"/>
              </a:rPr>
              <a:t>М</a:t>
            </a:r>
            <a:r>
              <a:rPr sz="2700" b="1" spc="-70" dirty="0">
                <a:latin typeface="Arial"/>
                <a:cs typeface="Arial"/>
              </a:rPr>
              <a:t>Г</a:t>
            </a:r>
            <a:r>
              <a:rPr sz="2700" b="1" spc="-5" dirty="0">
                <a:latin typeface="Arial"/>
                <a:cs typeface="Arial"/>
              </a:rPr>
              <a:t>Д</a:t>
            </a:r>
            <a:r>
              <a:rPr sz="2700" b="1" dirty="0">
                <a:latin typeface="Arial"/>
                <a:cs typeface="Arial"/>
              </a:rPr>
              <a:t>-г</a:t>
            </a:r>
            <a:r>
              <a:rPr sz="2700" b="1" spc="-5" dirty="0">
                <a:latin typeface="Arial"/>
                <a:cs typeface="Arial"/>
              </a:rPr>
              <a:t>е</a:t>
            </a:r>
            <a:r>
              <a:rPr sz="2700" b="1" dirty="0">
                <a:latin typeface="Arial"/>
                <a:cs typeface="Arial"/>
              </a:rPr>
              <a:t>н</a:t>
            </a:r>
            <a:r>
              <a:rPr sz="2700" b="1" spc="-5" dirty="0">
                <a:latin typeface="Arial"/>
                <a:cs typeface="Arial"/>
              </a:rPr>
              <a:t>е</a:t>
            </a:r>
            <a:r>
              <a:rPr sz="2700" b="1" spc="-10" dirty="0">
                <a:latin typeface="Arial"/>
                <a:cs typeface="Arial"/>
              </a:rPr>
              <a:t>р</a:t>
            </a:r>
            <a:r>
              <a:rPr sz="2700" b="1" spc="-5" dirty="0">
                <a:latin typeface="Arial"/>
                <a:cs typeface="Arial"/>
              </a:rPr>
              <a:t>а</a:t>
            </a:r>
            <a:r>
              <a:rPr sz="2700" b="1" spc="-75" dirty="0">
                <a:latin typeface="Arial"/>
                <a:cs typeface="Arial"/>
              </a:rPr>
              <a:t>т</a:t>
            </a:r>
            <a:r>
              <a:rPr sz="2700" b="1" spc="-10" dirty="0">
                <a:latin typeface="Arial"/>
                <a:cs typeface="Arial"/>
              </a:rPr>
              <a:t>о</a:t>
            </a:r>
            <a:r>
              <a:rPr sz="2700" b="1" spc="5" dirty="0">
                <a:latin typeface="Arial"/>
                <a:cs typeface="Arial"/>
              </a:rPr>
              <a:t>р</a:t>
            </a:r>
            <a:r>
              <a:rPr sz="2700" b="1" spc="-10" dirty="0">
                <a:latin typeface="Arial"/>
                <a:cs typeface="Arial"/>
              </a:rPr>
              <a:t>ов</a:t>
            </a:r>
            <a:endParaRPr sz="2700" dirty="0">
              <a:latin typeface="Arial"/>
              <a:cs typeface="Arial"/>
            </a:endParaRPr>
          </a:p>
          <a:p>
            <a:pPr marL="227329" indent="-214629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227965" algn="l"/>
              </a:tabLst>
            </a:pPr>
            <a:r>
              <a:rPr sz="2700" b="1" dirty="0">
                <a:latin typeface="Arial"/>
                <a:cs typeface="Arial"/>
              </a:rPr>
              <a:t>И</a:t>
            </a:r>
            <a:r>
              <a:rPr sz="2700" b="1" spc="-5" dirty="0">
                <a:latin typeface="Arial"/>
                <a:cs typeface="Arial"/>
              </a:rPr>
              <a:t>К</a:t>
            </a:r>
            <a:r>
              <a:rPr sz="2700" b="1" dirty="0">
                <a:latin typeface="Arial"/>
                <a:cs typeface="Arial"/>
              </a:rPr>
              <a:t>-</a:t>
            </a:r>
            <a:r>
              <a:rPr sz="2700" b="1" spc="-5" dirty="0">
                <a:latin typeface="Arial"/>
                <a:cs typeface="Arial"/>
              </a:rPr>
              <a:t>и</a:t>
            </a:r>
            <a:r>
              <a:rPr sz="2700" b="1" spc="-35" dirty="0">
                <a:latin typeface="Arial"/>
                <a:cs typeface="Arial"/>
              </a:rPr>
              <a:t>зл</a:t>
            </a:r>
            <a:r>
              <a:rPr sz="2700" b="1" spc="-30" dirty="0">
                <a:latin typeface="Arial"/>
                <a:cs typeface="Arial"/>
              </a:rPr>
              <a:t>у</a:t>
            </a:r>
            <a:r>
              <a:rPr sz="2700" b="1" dirty="0">
                <a:latin typeface="Arial"/>
                <a:cs typeface="Arial"/>
              </a:rPr>
              <a:t>ч</a:t>
            </a:r>
            <a:r>
              <a:rPr sz="2700" b="1" spc="-5" dirty="0">
                <a:latin typeface="Arial"/>
                <a:cs typeface="Arial"/>
              </a:rPr>
              <a:t>а</a:t>
            </a:r>
            <a:r>
              <a:rPr sz="2700" b="1" spc="-40" dirty="0">
                <a:latin typeface="Arial"/>
                <a:cs typeface="Arial"/>
              </a:rPr>
              <a:t>т</a:t>
            </a:r>
            <a:r>
              <a:rPr sz="2700" b="1" spc="-5" dirty="0">
                <a:latin typeface="Arial"/>
                <a:cs typeface="Arial"/>
              </a:rPr>
              <a:t>е</a:t>
            </a:r>
            <a:r>
              <a:rPr sz="2700" b="1" dirty="0">
                <a:latin typeface="Arial"/>
                <a:cs typeface="Arial"/>
              </a:rPr>
              <a:t>ли</a:t>
            </a:r>
            <a:endParaRPr sz="2700" dirty="0">
              <a:latin typeface="Arial"/>
              <a:cs typeface="Arial"/>
            </a:endParaRPr>
          </a:p>
          <a:p>
            <a:pPr marL="12700" marR="130556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227965" algn="l"/>
              </a:tabLst>
            </a:pPr>
            <a:r>
              <a:rPr sz="2700" b="1" spc="5" dirty="0">
                <a:latin typeface="Arial"/>
                <a:cs typeface="Arial"/>
              </a:rPr>
              <a:t>к</a:t>
            </a:r>
            <a:r>
              <a:rPr sz="2700" b="1" spc="-5" dirty="0">
                <a:latin typeface="Arial"/>
                <a:cs typeface="Arial"/>
              </a:rPr>
              <a:t>а</a:t>
            </a:r>
            <a:r>
              <a:rPr sz="2700" b="1" spc="-40" dirty="0">
                <a:latin typeface="Arial"/>
                <a:cs typeface="Arial"/>
              </a:rPr>
              <a:t>т</a:t>
            </a:r>
            <a:r>
              <a:rPr sz="2700" b="1" spc="-5" dirty="0">
                <a:latin typeface="Arial"/>
                <a:cs typeface="Arial"/>
              </a:rPr>
              <a:t>а</a:t>
            </a:r>
            <a:r>
              <a:rPr sz="2700" b="1" dirty="0">
                <a:latin typeface="Arial"/>
                <a:cs typeface="Arial"/>
              </a:rPr>
              <a:t>л</a:t>
            </a:r>
            <a:r>
              <a:rPr sz="2700" b="1" spc="-5" dirty="0">
                <a:latin typeface="Arial"/>
                <a:cs typeface="Arial"/>
              </a:rPr>
              <a:t>и</a:t>
            </a:r>
            <a:r>
              <a:rPr sz="2700" b="1" spc="-35" dirty="0">
                <a:latin typeface="Arial"/>
                <a:cs typeface="Arial"/>
              </a:rPr>
              <a:t>з</a:t>
            </a:r>
            <a:r>
              <a:rPr sz="2700" b="1" spc="10" dirty="0">
                <a:latin typeface="Arial"/>
                <a:cs typeface="Arial"/>
              </a:rPr>
              <a:t>а</a:t>
            </a:r>
            <a:r>
              <a:rPr sz="2700" b="1" spc="-65" dirty="0">
                <a:latin typeface="Arial"/>
                <a:cs typeface="Arial"/>
              </a:rPr>
              <a:t>т</a:t>
            </a:r>
            <a:r>
              <a:rPr sz="2700" b="1" spc="5" dirty="0">
                <a:latin typeface="Arial"/>
                <a:cs typeface="Arial"/>
              </a:rPr>
              <a:t>о</a:t>
            </a:r>
            <a:r>
              <a:rPr sz="2700" b="1" spc="-10" dirty="0">
                <a:latin typeface="Arial"/>
                <a:cs typeface="Arial"/>
              </a:rPr>
              <a:t>р</a:t>
            </a:r>
            <a:r>
              <a:rPr sz="2700" b="1" dirty="0">
                <a:latin typeface="Arial"/>
                <a:cs typeface="Arial"/>
              </a:rPr>
              <a:t>ы</a:t>
            </a:r>
            <a:r>
              <a:rPr sz="2700" b="1" spc="50" dirty="0">
                <a:latin typeface="Arial"/>
                <a:cs typeface="Arial"/>
              </a:rPr>
              <a:t> </a:t>
            </a:r>
            <a:r>
              <a:rPr sz="2700" b="1" dirty="0">
                <a:latin typeface="Arial"/>
                <a:cs typeface="Arial"/>
              </a:rPr>
              <a:t>д</a:t>
            </a:r>
            <a:r>
              <a:rPr sz="2700" b="1" spc="-45" dirty="0">
                <a:latin typeface="Arial"/>
                <a:cs typeface="Arial"/>
              </a:rPr>
              <a:t>о</a:t>
            </a:r>
            <a:r>
              <a:rPr sz="2700" b="1" spc="5" dirty="0">
                <a:latin typeface="Arial"/>
                <a:cs typeface="Arial"/>
              </a:rPr>
              <a:t>ж</a:t>
            </a:r>
            <a:r>
              <a:rPr sz="2700" b="1" spc="-5" dirty="0">
                <a:latin typeface="Arial"/>
                <a:cs typeface="Arial"/>
              </a:rPr>
              <a:t>и</a:t>
            </a:r>
            <a:r>
              <a:rPr sz="2700" b="1" dirty="0">
                <a:latin typeface="Arial"/>
                <a:cs typeface="Arial"/>
              </a:rPr>
              <a:t>г</a:t>
            </a:r>
            <a:r>
              <a:rPr sz="2700" b="1" spc="-5" dirty="0">
                <a:latin typeface="Arial"/>
                <a:cs typeface="Arial"/>
              </a:rPr>
              <a:t>а</a:t>
            </a:r>
            <a:r>
              <a:rPr sz="2700" b="1" dirty="0">
                <a:latin typeface="Arial"/>
                <a:cs typeface="Arial"/>
              </a:rPr>
              <a:t>н</a:t>
            </a:r>
            <a:r>
              <a:rPr sz="2700" b="1" spc="-5" dirty="0">
                <a:latin typeface="Arial"/>
                <a:cs typeface="Arial"/>
              </a:rPr>
              <a:t>и</a:t>
            </a:r>
            <a:r>
              <a:rPr sz="2700" b="1" dirty="0">
                <a:latin typeface="Arial"/>
                <a:cs typeface="Arial"/>
              </a:rPr>
              <a:t>я</a:t>
            </a:r>
            <a:r>
              <a:rPr sz="2700" b="1" spc="-10" dirty="0">
                <a:latin typeface="Arial"/>
                <a:cs typeface="Arial"/>
              </a:rPr>
              <a:t> </a:t>
            </a:r>
            <a:r>
              <a:rPr sz="2700" b="1" spc="-80" dirty="0">
                <a:latin typeface="Arial"/>
                <a:cs typeface="Arial"/>
              </a:rPr>
              <a:t>о</a:t>
            </a:r>
            <a:r>
              <a:rPr sz="2700" b="1" spc="-40" dirty="0">
                <a:latin typeface="Arial"/>
                <a:cs typeface="Arial"/>
              </a:rPr>
              <a:t>т</a:t>
            </a:r>
            <a:r>
              <a:rPr sz="2700" b="1" spc="-65" dirty="0">
                <a:latin typeface="Arial"/>
                <a:cs typeface="Arial"/>
              </a:rPr>
              <a:t>х</a:t>
            </a:r>
            <a:r>
              <a:rPr sz="2700" b="1" spc="-45" dirty="0">
                <a:latin typeface="Arial"/>
                <a:cs typeface="Arial"/>
              </a:rPr>
              <a:t>о</a:t>
            </a:r>
            <a:r>
              <a:rPr sz="2700" b="1" dirty="0">
                <a:latin typeface="Arial"/>
                <a:cs typeface="Arial"/>
              </a:rPr>
              <a:t>д</a:t>
            </a:r>
            <a:r>
              <a:rPr sz="2700" b="1" spc="-5" dirty="0">
                <a:latin typeface="Arial"/>
                <a:cs typeface="Arial"/>
              </a:rPr>
              <a:t>я</a:t>
            </a:r>
            <a:r>
              <a:rPr sz="2700" b="1" dirty="0">
                <a:latin typeface="Arial"/>
                <a:cs typeface="Arial"/>
              </a:rPr>
              <a:t>щ</a:t>
            </a:r>
            <a:r>
              <a:rPr sz="2700" b="1" spc="-5" dirty="0">
                <a:latin typeface="Arial"/>
                <a:cs typeface="Arial"/>
              </a:rPr>
              <a:t>и</a:t>
            </a:r>
            <a:r>
              <a:rPr sz="2700" b="1" dirty="0">
                <a:latin typeface="Arial"/>
                <a:cs typeface="Arial"/>
              </a:rPr>
              <a:t>х</a:t>
            </a:r>
            <a:r>
              <a:rPr sz="2700" b="1" spc="50" dirty="0">
                <a:latin typeface="Arial"/>
                <a:cs typeface="Arial"/>
              </a:rPr>
              <a:t> </a:t>
            </a:r>
            <a:r>
              <a:rPr sz="2700" b="1" dirty="0">
                <a:latin typeface="Arial"/>
                <a:cs typeface="Arial"/>
              </a:rPr>
              <a:t>г</a:t>
            </a:r>
            <a:r>
              <a:rPr sz="2700" b="1" spc="30" dirty="0">
                <a:latin typeface="Arial"/>
                <a:cs typeface="Arial"/>
              </a:rPr>
              <a:t>а</a:t>
            </a:r>
            <a:r>
              <a:rPr sz="2700" b="1" spc="-70" dirty="0">
                <a:latin typeface="Arial"/>
                <a:cs typeface="Arial"/>
              </a:rPr>
              <a:t>з</a:t>
            </a:r>
            <a:r>
              <a:rPr sz="2700" b="1" spc="-10" dirty="0">
                <a:latin typeface="Arial"/>
                <a:cs typeface="Arial"/>
              </a:rPr>
              <a:t>о</a:t>
            </a:r>
            <a:r>
              <a:rPr sz="2700" b="1" dirty="0">
                <a:latin typeface="Arial"/>
                <a:cs typeface="Arial"/>
              </a:rPr>
              <a:t>в </a:t>
            </a:r>
            <a:r>
              <a:rPr sz="2700" b="1" spc="-5" dirty="0">
                <a:latin typeface="Arial"/>
                <a:cs typeface="Arial"/>
              </a:rPr>
              <a:t>а</a:t>
            </a:r>
            <a:r>
              <a:rPr sz="2700" b="1" spc="-45" dirty="0">
                <a:latin typeface="Arial"/>
                <a:cs typeface="Arial"/>
              </a:rPr>
              <a:t>в</a:t>
            </a:r>
            <a:r>
              <a:rPr sz="2700" b="1" spc="-75" dirty="0">
                <a:latin typeface="Arial"/>
                <a:cs typeface="Arial"/>
              </a:rPr>
              <a:t>т</a:t>
            </a:r>
            <a:r>
              <a:rPr sz="2700" b="1" spc="-45" dirty="0">
                <a:latin typeface="Arial"/>
                <a:cs typeface="Arial"/>
              </a:rPr>
              <a:t>о</a:t>
            </a:r>
            <a:r>
              <a:rPr sz="2700" b="1" spc="-30" dirty="0">
                <a:latin typeface="Arial"/>
                <a:cs typeface="Arial"/>
              </a:rPr>
              <a:t>м</a:t>
            </a:r>
            <a:r>
              <a:rPr sz="2700" b="1" spc="-10" dirty="0">
                <a:latin typeface="Arial"/>
                <a:cs typeface="Arial"/>
              </a:rPr>
              <a:t>о</a:t>
            </a:r>
            <a:r>
              <a:rPr sz="2700" b="1" spc="-5" dirty="0">
                <a:latin typeface="Arial"/>
                <a:cs typeface="Arial"/>
              </a:rPr>
              <a:t>би</a:t>
            </a:r>
            <a:r>
              <a:rPr sz="2700" b="1" spc="-35" dirty="0">
                <a:latin typeface="Arial"/>
                <a:cs typeface="Arial"/>
              </a:rPr>
              <a:t>л</a:t>
            </a:r>
            <a:r>
              <a:rPr sz="2700" b="1" spc="-5" dirty="0">
                <a:latin typeface="Arial"/>
                <a:cs typeface="Arial"/>
              </a:rPr>
              <a:t>е</a:t>
            </a:r>
            <a:r>
              <a:rPr sz="2700" b="1" dirty="0">
                <a:latin typeface="Arial"/>
                <a:cs typeface="Arial"/>
              </a:rPr>
              <a:t>й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2564" y="4147294"/>
            <a:ext cx="6597015" cy="2428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800" b="1" spc="-35" dirty="0">
                <a:latin typeface="Arial"/>
                <a:cs typeface="Arial"/>
              </a:rPr>
              <a:t>П</a:t>
            </a:r>
            <a:r>
              <a:rPr sz="2800" b="1" spc="-25" dirty="0">
                <a:latin typeface="Arial"/>
                <a:cs typeface="Arial"/>
              </a:rPr>
              <a:t>рои</a:t>
            </a:r>
            <a:r>
              <a:rPr sz="2800" b="1" spc="-15" dirty="0">
                <a:latin typeface="Arial"/>
                <a:cs typeface="Arial"/>
              </a:rPr>
              <a:t>з</a:t>
            </a:r>
            <a:r>
              <a:rPr sz="2800" b="1" spc="-60" dirty="0">
                <a:latin typeface="Arial"/>
                <a:cs typeface="Arial"/>
              </a:rPr>
              <a:t>в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д</a:t>
            </a:r>
            <a:r>
              <a:rPr sz="2800" b="1" spc="-15" dirty="0">
                <a:latin typeface="Arial"/>
                <a:cs typeface="Arial"/>
              </a:rPr>
              <a:t>и</a:t>
            </a:r>
            <a:r>
              <a:rPr sz="2800" b="1" spc="-30" dirty="0">
                <a:latin typeface="Arial"/>
                <a:cs typeface="Arial"/>
              </a:rPr>
              <a:t>т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10" dirty="0">
                <a:latin typeface="Arial"/>
                <a:cs typeface="Arial"/>
              </a:rPr>
              <a:t>л</a:t>
            </a:r>
            <a:r>
              <a:rPr sz="2800" b="1" spc="-20" dirty="0">
                <a:latin typeface="Arial"/>
                <a:cs typeface="Arial"/>
              </a:rPr>
              <a:t>и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b="1" spc="-15" dirty="0">
                <a:latin typeface="Arial"/>
                <a:cs typeface="Arial"/>
              </a:rPr>
              <a:t>«</a:t>
            </a:r>
            <a:r>
              <a:rPr sz="2800" b="1" spc="-35" dirty="0">
                <a:latin typeface="Arial"/>
                <a:cs typeface="Arial"/>
              </a:rPr>
              <a:t>П</a:t>
            </a:r>
            <a:r>
              <a:rPr sz="2800" b="1" spc="-25" dirty="0">
                <a:latin typeface="Arial"/>
                <a:cs typeface="Arial"/>
              </a:rPr>
              <a:t>иро</a:t>
            </a:r>
            <a:r>
              <a:rPr sz="2800" b="1" spc="-45" dirty="0">
                <a:latin typeface="Arial"/>
                <a:cs typeface="Arial"/>
              </a:rPr>
              <a:t>к</a:t>
            </a:r>
            <a:r>
              <a:rPr sz="2800" b="1" spc="-15" dirty="0">
                <a:latin typeface="Arial"/>
                <a:cs typeface="Arial"/>
              </a:rPr>
              <a:t>с</a:t>
            </a:r>
            <a:r>
              <a:rPr sz="2800" b="1" spc="-20" dirty="0">
                <a:latin typeface="Arial"/>
                <a:cs typeface="Arial"/>
              </a:rPr>
              <a:t>»</a:t>
            </a:r>
            <a:r>
              <a:rPr sz="2800" b="1" spc="4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(Ф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25" dirty="0">
                <a:latin typeface="Arial"/>
                <a:cs typeface="Arial"/>
              </a:rPr>
              <a:t>ци</a:t>
            </a:r>
            <a:r>
              <a:rPr sz="2800" b="1" spc="-15" dirty="0">
                <a:latin typeface="Arial"/>
                <a:cs typeface="Arial"/>
              </a:rPr>
              <a:t>я)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b="1" spc="-15" dirty="0">
                <a:latin typeface="Arial"/>
                <a:cs typeface="Arial"/>
              </a:rPr>
              <a:t>«</a:t>
            </a:r>
            <a:r>
              <a:rPr sz="2800" b="1" spc="10" dirty="0">
                <a:latin typeface="Arial"/>
                <a:cs typeface="Arial"/>
              </a:rPr>
              <a:t>К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20" dirty="0">
                <a:latin typeface="Arial"/>
                <a:cs typeface="Arial"/>
              </a:rPr>
              <a:t>б</a:t>
            </a:r>
            <a:r>
              <a:rPr sz="2800" b="1" spc="-100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л</a:t>
            </a:r>
            <a:r>
              <a:rPr sz="2800" b="1" spc="-15" dirty="0">
                <a:latin typeface="Arial"/>
                <a:cs typeface="Arial"/>
              </a:rPr>
              <a:t>и</a:t>
            </a:r>
            <a:r>
              <a:rPr sz="2800" b="1" spc="-45" dirty="0">
                <a:latin typeface="Arial"/>
                <a:cs typeface="Arial"/>
              </a:rPr>
              <a:t>т</a:t>
            </a:r>
            <a:r>
              <a:rPr sz="2800" b="1" spc="-20" dirty="0">
                <a:latin typeface="Arial"/>
                <a:cs typeface="Arial"/>
              </a:rPr>
              <a:t>»</a:t>
            </a:r>
            <a:r>
              <a:rPr sz="2800" b="1" spc="5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(</a:t>
            </a:r>
            <a:r>
              <a:rPr sz="2800" b="1" spc="-30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90" dirty="0">
                <a:latin typeface="Arial"/>
                <a:cs typeface="Arial"/>
              </a:rPr>
              <a:t>г</a:t>
            </a:r>
            <a:r>
              <a:rPr sz="2800" b="1" spc="-20" dirty="0">
                <a:latin typeface="Arial"/>
                <a:cs typeface="Arial"/>
              </a:rPr>
              <a:t>л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15" dirty="0">
                <a:latin typeface="Arial"/>
                <a:cs typeface="Arial"/>
              </a:rPr>
              <a:t>я)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b="1" spc="-15" dirty="0">
                <a:latin typeface="Arial"/>
                <a:cs typeface="Arial"/>
              </a:rPr>
              <a:t>«</a:t>
            </a:r>
            <a:r>
              <a:rPr sz="2800" b="1" spc="-30" dirty="0">
                <a:latin typeface="Arial"/>
                <a:cs typeface="Arial"/>
              </a:rPr>
              <a:t>Н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90" dirty="0">
                <a:latin typeface="Arial"/>
                <a:cs typeface="Arial"/>
              </a:rPr>
              <a:t>х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2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ка</a:t>
            </a:r>
            <a:r>
              <a:rPr sz="2800" b="1" spc="-20" dirty="0">
                <a:latin typeface="Arial"/>
                <a:cs typeface="Arial"/>
              </a:rPr>
              <a:t>г</a:t>
            </a:r>
            <a:r>
              <a:rPr sz="2800" b="1" spc="-10" dirty="0">
                <a:latin typeface="Arial"/>
                <a:cs typeface="Arial"/>
              </a:rPr>
              <a:t>ак</a:t>
            </a:r>
            <a:r>
              <a:rPr sz="2800" b="1" spc="-20" dirty="0">
                <a:latin typeface="Arial"/>
                <a:cs typeface="Arial"/>
              </a:rPr>
              <a:t>у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90" dirty="0">
                <a:latin typeface="Arial"/>
                <a:cs typeface="Arial"/>
              </a:rPr>
              <a:t>т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г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20" dirty="0">
                <a:latin typeface="Arial"/>
                <a:cs typeface="Arial"/>
              </a:rPr>
              <a:t>»</a:t>
            </a:r>
            <a:r>
              <a:rPr sz="2800" b="1" spc="6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(</a:t>
            </a:r>
            <a:r>
              <a:rPr sz="2800" b="1" spc="-35" dirty="0">
                <a:latin typeface="Arial"/>
                <a:cs typeface="Arial"/>
              </a:rPr>
              <a:t>Я</a:t>
            </a:r>
            <a:r>
              <a:rPr sz="2800" b="1" spc="-20" dirty="0">
                <a:latin typeface="Arial"/>
                <a:cs typeface="Arial"/>
              </a:rPr>
              <a:t>п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15" dirty="0">
                <a:latin typeface="Arial"/>
                <a:cs typeface="Arial"/>
              </a:rPr>
              <a:t>я)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b="1" spc="-15" dirty="0">
                <a:latin typeface="Arial"/>
                <a:cs typeface="Arial"/>
              </a:rPr>
              <a:t>«</a:t>
            </a:r>
            <a:r>
              <a:rPr sz="2800" b="1" spc="-170" dirty="0">
                <a:latin typeface="Arial"/>
                <a:cs typeface="Arial"/>
              </a:rPr>
              <a:t>Т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65" dirty="0">
                <a:latin typeface="Arial"/>
                <a:cs typeface="Arial"/>
              </a:rPr>
              <a:t>р</a:t>
            </a:r>
            <a:r>
              <a:rPr sz="2800" b="1" spc="-70" dirty="0">
                <a:latin typeface="Arial"/>
                <a:cs typeface="Arial"/>
              </a:rPr>
              <a:t>м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10" dirty="0">
                <a:latin typeface="Arial"/>
                <a:cs typeface="Arial"/>
              </a:rPr>
              <a:t>ке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15" dirty="0">
                <a:latin typeface="Arial"/>
                <a:cs typeface="Arial"/>
              </a:rPr>
              <a:t>ам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10" dirty="0">
                <a:latin typeface="Arial"/>
                <a:cs typeface="Arial"/>
              </a:rPr>
              <a:t>ка</a:t>
            </a:r>
            <a:r>
              <a:rPr sz="2800" b="1" spc="-20" dirty="0">
                <a:latin typeface="Arial"/>
                <a:cs typeface="Arial"/>
              </a:rPr>
              <a:t>»</a:t>
            </a:r>
            <a:r>
              <a:rPr sz="2800" b="1" spc="6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(</a:t>
            </a:r>
            <a:r>
              <a:rPr sz="2800" b="1" spc="-100" dirty="0">
                <a:latin typeface="Arial"/>
                <a:cs typeface="Arial"/>
              </a:rPr>
              <a:t>Р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15" dirty="0">
                <a:latin typeface="Arial"/>
                <a:cs typeface="Arial"/>
              </a:rPr>
              <a:t>сс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15" dirty="0">
                <a:latin typeface="Arial"/>
                <a:cs typeface="Arial"/>
              </a:rPr>
              <a:t>я,</a:t>
            </a:r>
            <a:r>
              <a:rPr sz="2800" b="1" spc="25" dirty="0">
                <a:latin typeface="Arial"/>
                <a:cs typeface="Arial"/>
              </a:rPr>
              <a:t> </a:t>
            </a:r>
            <a:r>
              <a:rPr sz="2800" b="1" spc="-30" dirty="0">
                <a:latin typeface="Arial"/>
                <a:cs typeface="Arial"/>
              </a:rPr>
              <a:t>М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10" dirty="0">
                <a:latin typeface="Arial"/>
                <a:cs typeface="Arial"/>
              </a:rPr>
              <a:t>ск</a:t>
            </a:r>
            <a:r>
              <a:rPr sz="2800" b="1" spc="-60" dirty="0">
                <a:latin typeface="Arial"/>
                <a:cs typeface="Arial"/>
              </a:rPr>
              <a:t>в</a:t>
            </a:r>
            <a:r>
              <a:rPr sz="2800" b="1" spc="-10" dirty="0">
                <a:latin typeface="Arial"/>
                <a:cs typeface="Arial"/>
              </a:rPr>
              <a:t>а)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16" y="6305971"/>
            <a:ext cx="22415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9482" y="83216"/>
            <a:ext cx="6245034" cy="348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70">
              <a:lnSpc>
                <a:spcPts val="2855"/>
              </a:lnSpc>
            </a:pPr>
            <a:r>
              <a:rPr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Е</a:t>
            </a:r>
            <a:r>
              <a:rPr spc="-22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dirty="0">
                <a:solidFill>
                  <a:srgbClr val="FF0000"/>
                </a:solidFill>
              </a:rPr>
              <a:t>МИКА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Н</a:t>
            </a:r>
            <a:r>
              <a:rPr dirty="0">
                <a:solidFill>
                  <a:srgbClr val="FF0000"/>
                </a:solidFill>
              </a:rPr>
              <a:t>А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О</a:t>
            </a:r>
            <a:r>
              <a:rPr spc="-5" dirty="0">
                <a:solidFill>
                  <a:srgbClr val="FF0000"/>
                </a:solidFill>
              </a:rPr>
              <a:t>СН</a:t>
            </a:r>
            <a:r>
              <a:rPr dirty="0">
                <a:solidFill>
                  <a:srgbClr val="FF0000"/>
                </a:solidFill>
              </a:rPr>
              <a:t>О</a:t>
            </a:r>
            <a:r>
              <a:rPr spc="-5" dirty="0">
                <a:solidFill>
                  <a:srgbClr val="FF0000"/>
                </a:solidFill>
              </a:rPr>
              <a:t>В</a:t>
            </a:r>
            <a:r>
              <a:rPr dirty="0">
                <a:solidFill>
                  <a:srgbClr val="FF0000"/>
                </a:solidFill>
              </a:rPr>
              <a:t>Е </a:t>
            </a:r>
            <a:r>
              <a:rPr spc="-5" dirty="0">
                <a:solidFill>
                  <a:srgbClr val="FF0000"/>
                </a:solidFill>
              </a:rPr>
              <a:t>Х</a:t>
            </a:r>
            <a:r>
              <a:rPr spc="-45" dirty="0">
                <a:solidFill>
                  <a:srgbClr val="FF0000"/>
                </a:solidFill>
              </a:rPr>
              <a:t>Р</a:t>
            </a:r>
            <a:r>
              <a:rPr dirty="0">
                <a:solidFill>
                  <a:srgbClr val="FF0000"/>
                </a:solidFill>
              </a:rPr>
              <a:t>ОМИ</a:t>
            </a:r>
            <a:r>
              <a:rPr spc="-65" dirty="0">
                <a:solidFill>
                  <a:srgbClr val="FF0000"/>
                </a:solidFill>
              </a:rPr>
              <a:t>Т</a:t>
            </a:r>
            <a:r>
              <a:rPr dirty="0">
                <a:solidFill>
                  <a:srgbClr val="FF0000"/>
                </a:solidFill>
              </a:rPr>
              <a:t>ОВ</a:t>
            </a:r>
            <a:r>
              <a:rPr spc="-15" dirty="0">
                <a:solidFill>
                  <a:srgbClr val="FF0000"/>
                </a:solidFill>
              </a:rPr>
              <a:t> </a:t>
            </a:r>
            <a:r>
              <a:rPr spc="-4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З</a:t>
            </a:r>
            <a:r>
              <a:rPr dirty="0">
                <a:solidFill>
                  <a:srgbClr val="FF0000"/>
                </a:solidFill>
              </a:rPr>
              <a:t>Э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26622" y="645165"/>
            <a:ext cx="533019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Хр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ми</a:t>
            </a:r>
            <a:r>
              <a:rPr sz="2400" b="1" spc="-60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л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</a:t>
            </a:r>
            <a:r>
              <a:rPr sz="2400" b="1" spc="-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2400" b="1" spc="-25" dirty="0">
                <a:solidFill>
                  <a:srgbClr val="0070C0"/>
                </a:solidFill>
                <a:latin typeface="Arial"/>
                <a:cs typeface="Arial"/>
              </a:rPr>
              <a:t>в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я</a:t>
            </a:r>
            <a:r>
              <a:rPr sz="2400" b="1" spc="5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к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ера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мика (п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ро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и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з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во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ди</a:t>
            </a:r>
            <a:r>
              <a:rPr sz="2400" b="1" spc="-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е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ль</a:t>
            </a:r>
            <a:r>
              <a:rPr sz="2400" b="1" spc="1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«</a:t>
            </a:r>
            <a:r>
              <a:rPr sz="2400" b="1" spc="-1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е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рм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к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ера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мик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а»)</a:t>
            </a:r>
            <a:endParaRPr sz="2400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401165"/>
              </p:ext>
            </p:extLst>
          </p:nvPr>
        </p:nvGraphicFramePr>
        <p:xfrm>
          <a:off x="-7143" y="1773237"/>
          <a:ext cx="9129711" cy="46339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2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7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248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2400" b="1" spc="-4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й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2400" b="1" spc="-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2400" b="1" spc="-40" dirty="0">
                          <a:latin typeface="Arial"/>
                          <a:cs typeface="Arial"/>
                        </a:rPr>
                        <a:t>ва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2400" b="1" spc="-6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че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ния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86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2400" b="1" spc="2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ж</a:t>
                      </a:r>
                      <a:r>
                        <a:rPr sz="2400" b="1" spc="-3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2400" b="1" spc="25" dirty="0">
                          <a:latin typeface="Arial"/>
                          <a:cs typeface="Arial"/>
                        </a:rPr>
                        <a:t>щ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2400" b="1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2400" b="1" spc="-4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2400" b="1" spc="-6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2400" b="1" spc="-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2400" b="1" spc="-4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2400" b="1" spc="-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ь,</a:t>
                      </a:r>
                      <a:r>
                        <a:rPr sz="24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см</a:t>
                      </a:r>
                      <a:r>
                        <a:rPr sz="2400" b="1" baseline="24305" dirty="0">
                          <a:latin typeface="Arial"/>
                          <a:cs typeface="Arial"/>
                        </a:rPr>
                        <a:t>3</a:t>
                      </a:r>
                      <a:endParaRPr sz="2400" baseline="24305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,6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22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2400" b="1" spc="-1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2400" b="1" spc="-4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мп.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пл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2400" b="1" spc="-40" dirty="0">
                          <a:latin typeface="Arial"/>
                          <a:cs typeface="Arial"/>
                        </a:rPr>
                        <a:t>вл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ния,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ºС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2450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22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2400" b="1" spc="-34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2400" b="1" spc="-7" baseline="2430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2400" b="1" baseline="24305" dirty="0">
                          <a:latin typeface="Arial"/>
                          <a:cs typeface="Arial"/>
                        </a:rPr>
                        <a:t>1</a:t>
                      </a:r>
                      <a:endParaRPr sz="2400" baseline="24305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2400" b="1" spc="-7" baseline="2430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2400" b="1" baseline="24305" dirty="0">
                          <a:latin typeface="Arial"/>
                          <a:cs typeface="Arial"/>
                        </a:rPr>
                        <a:t>6</a:t>
                      </a:r>
                      <a:endParaRPr sz="2400" baseline="24305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22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2400" b="1" spc="-1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2400" b="1" spc="-4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ро</a:t>
                      </a:r>
                      <a:r>
                        <a:rPr sz="2400" b="1" spc="-40" dirty="0">
                          <a:latin typeface="Arial"/>
                          <a:cs typeface="Arial"/>
                        </a:rPr>
                        <a:t>во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дн</a:t>
                      </a:r>
                      <a:r>
                        <a:rPr sz="2400" b="1" spc="-4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2400" b="1" spc="-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ь,</a:t>
                      </a:r>
                      <a:r>
                        <a:rPr sz="24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4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2400" b="1" spc="-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·К)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,4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22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2400" b="1" spc="-7" baseline="-20833" dirty="0">
                          <a:latin typeface="Arial"/>
                          <a:cs typeface="Arial"/>
                        </a:rPr>
                        <a:t>пр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МП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 с</a:t>
                      </a:r>
                      <a:r>
                        <a:rPr sz="2400" b="1" spc="25" dirty="0">
                          <a:latin typeface="Arial"/>
                          <a:cs typeface="Arial"/>
                        </a:rPr>
                        <a:t>ж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2400" b="1" spc="-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ие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120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22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2400" b="1" spc="-7" baseline="-20833" dirty="0">
                          <a:latin typeface="Arial"/>
                          <a:cs typeface="Arial"/>
                        </a:rPr>
                        <a:t>пр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МП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зг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иб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30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3637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2400" b="1" spc="-240" baseline="-20833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4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Ом·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ºС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-6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7731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2400" b="1" spc="-240" baseline="-20833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4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Ом·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1700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ºС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06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25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97989" y="6023626"/>
            <a:ext cx="6908800" cy="48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000" spc="-80" dirty="0">
                <a:latin typeface="Arial"/>
                <a:cs typeface="Arial"/>
              </a:rPr>
              <a:t>Р</a:t>
            </a:r>
            <a:r>
              <a:rPr sz="2000" dirty="0">
                <a:latin typeface="Arial"/>
                <a:cs typeface="Arial"/>
              </a:rPr>
              <a:t>аб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spc="-5" dirty="0">
                <a:latin typeface="Arial"/>
                <a:cs typeface="Arial"/>
              </a:rPr>
              <a:t>чи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ем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ер</a:t>
            </a:r>
            <a:r>
              <a:rPr sz="2000" spc="-50" dirty="0">
                <a:latin typeface="Arial"/>
                <a:cs typeface="Arial"/>
              </a:rPr>
              <a:t>а</a:t>
            </a:r>
            <a:r>
              <a:rPr sz="2000" spc="15" dirty="0">
                <a:latin typeface="Arial"/>
                <a:cs typeface="Arial"/>
              </a:rPr>
              <a:t>т</a:t>
            </a:r>
            <a:r>
              <a:rPr sz="2000" spc="-3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ры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–</a:t>
            </a:r>
            <a:r>
              <a:rPr sz="2000" spc="-5" dirty="0">
                <a:latin typeface="Arial"/>
                <a:cs typeface="Arial"/>
              </a:rPr>
              <a:t> д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1700-1800ºС</a:t>
            </a:r>
            <a:endParaRPr sz="2000">
              <a:latin typeface="Arial"/>
              <a:cs typeface="Arial"/>
            </a:endParaRPr>
          </a:p>
          <a:p>
            <a:pPr marR="5080" algn="r">
              <a:lnSpc>
                <a:spcPts val="1650"/>
              </a:lnSpc>
            </a:pP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052" y="356266"/>
            <a:ext cx="6160135" cy="348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400" b="1" spc="-22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МИКА</a:t>
            </a:r>
            <a:r>
              <a:rPr sz="24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СН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Е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Х</a:t>
            </a:r>
            <a:r>
              <a:rPr sz="2400" b="1" spc="-4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ОМИ</a:t>
            </a:r>
            <a:r>
              <a:rPr sz="2400" b="1" spc="-65" dirty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ОВ</a:t>
            </a:r>
            <a:r>
              <a:rPr sz="24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4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З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Э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3947" y="932642"/>
            <a:ext cx="5027930" cy="348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Нагре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в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spc="-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е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ли</a:t>
            </a:r>
            <a:r>
              <a:rPr sz="2400" b="1" spc="5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из</a:t>
            </a:r>
            <a:r>
              <a:rPr sz="2400" b="1" spc="-1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хр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ми</a:t>
            </a:r>
            <a:r>
              <a:rPr sz="2400" b="1" spc="-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spc="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л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</a:t>
            </a:r>
            <a:r>
              <a:rPr sz="2400" b="1" spc="-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на</a:t>
            </a:r>
            <a:endParaRPr sz="2400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42416" y="1341120"/>
            <a:ext cx="6696455" cy="4450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16" y="6305971"/>
            <a:ext cx="22415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052" y="356266"/>
            <a:ext cx="6160135" cy="348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400" b="1" spc="-22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МИКА</a:t>
            </a:r>
            <a:r>
              <a:rPr sz="24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СН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Е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Х</a:t>
            </a:r>
            <a:r>
              <a:rPr sz="2400" b="1" spc="-4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ОМИ</a:t>
            </a:r>
            <a:r>
              <a:rPr sz="2400" b="1" spc="-65" dirty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ОВ</a:t>
            </a:r>
            <a:r>
              <a:rPr sz="24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4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З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Э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412747"/>
            <a:ext cx="4860769" cy="4598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3022" y="932642"/>
            <a:ext cx="8390255" cy="3939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Нагре</a:t>
            </a:r>
            <a:r>
              <a:rPr sz="2400" b="1" spc="-40" dirty="0">
                <a:latin typeface="Arial"/>
                <a:cs typeface="Arial"/>
              </a:rPr>
              <a:t>в</a:t>
            </a:r>
            <a:r>
              <a:rPr sz="2400" b="1" spc="-5" dirty="0">
                <a:latin typeface="Arial"/>
                <a:cs typeface="Arial"/>
              </a:rPr>
              <a:t>а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spc="-5" dirty="0">
                <a:latin typeface="Arial"/>
                <a:cs typeface="Arial"/>
              </a:rPr>
              <a:t>е</a:t>
            </a:r>
            <a:r>
              <a:rPr sz="2400" b="1" dirty="0">
                <a:latin typeface="Arial"/>
                <a:cs typeface="Arial"/>
              </a:rPr>
              <a:t>ли</a:t>
            </a:r>
            <a:r>
              <a:rPr sz="2400" b="1" spc="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из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хр</a:t>
            </a:r>
            <a:r>
              <a:rPr sz="2400" b="1" spc="-40" dirty="0">
                <a:latin typeface="Arial"/>
                <a:cs typeface="Arial"/>
              </a:rPr>
              <a:t>о</a:t>
            </a:r>
            <a:r>
              <a:rPr sz="2400" b="1" dirty="0">
                <a:latin typeface="Arial"/>
                <a:cs typeface="Arial"/>
              </a:rPr>
              <a:t>ми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dirty="0">
                <a:latin typeface="Arial"/>
                <a:cs typeface="Arial"/>
              </a:rPr>
              <a:t>а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л</a:t>
            </a:r>
            <a:r>
              <a:rPr sz="2400" b="1" spc="-5" dirty="0">
                <a:latin typeface="Arial"/>
                <a:cs typeface="Arial"/>
              </a:rPr>
              <a:t>а</a:t>
            </a:r>
            <a:r>
              <a:rPr sz="2400" b="1" dirty="0">
                <a:latin typeface="Arial"/>
                <a:cs typeface="Arial"/>
              </a:rPr>
              <a:t>н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spc="-5" dirty="0">
                <a:latin typeface="Arial"/>
                <a:cs typeface="Arial"/>
              </a:rPr>
              <a:t>а</a:t>
            </a:r>
            <a:r>
              <a:rPr sz="2400" b="1" dirty="0">
                <a:latin typeface="Arial"/>
                <a:cs typeface="Arial"/>
              </a:rPr>
              <a:t>на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</a:t>
            </a:r>
            <a:r>
              <a:rPr sz="2400" b="1" spc="-5" dirty="0">
                <a:latin typeface="Arial"/>
                <a:cs typeface="Arial"/>
              </a:rPr>
              <a:t>«</a:t>
            </a:r>
            <a:r>
              <a:rPr sz="2400" b="1" spc="-125" dirty="0">
                <a:latin typeface="Arial"/>
                <a:cs typeface="Arial"/>
              </a:rPr>
              <a:t>Т</a:t>
            </a:r>
            <a:r>
              <a:rPr sz="2400" b="1" spc="-5" dirty="0">
                <a:latin typeface="Arial"/>
                <a:cs typeface="Arial"/>
              </a:rPr>
              <a:t>е</a:t>
            </a:r>
            <a:r>
              <a:rPr sz="2400" b="1" spc="-40" dirty="0">
                <a:latin typeface="Arial"/>
                <a:cs typeface="Arial"/>
              </a:rPr>
              <a:t>рм</a:t>
            </a:r>
            <a:r>
              <a:rPr sz="2400" b="1" spc="-5" dirty="0">
                <a:latin typeface="Arial"/>
                <a:cs typeface="Arial"/>
              </a:rPr>
              <a:t>о</a:t>
            </a:r>
            <a:r>
              <a:rPr sz="2400" b="1" dirty="0">
                <a:latin typeface="Arial"/>
                <a:cs typeface="Arial"/>
              </a:rPr>
              <a:t>к</a:t>
            </a:r>
            <a:r>
              <a:rPr sz="2400" b="1" spc="-5" dirty="0">
                <a:latin typeface="Arial"/>
                <a:cs typeface="Arial"/>
              </a:rPr>
              <a:t>ера</a:t>
            </a:r>
            <a:r>
              <a:rPr sz="2400" b="1" dirty="0">
                <a:latin typeface="Arial"/>
                <a:cs typeface="Arial"/>
              </a:rPr>
              <a:t>мик</a:t>
            </a:r>
            <a:r>
              <a:rPr sz="2400" b="1" spc="-5" dirty="0">
                <a:latin typeface="Arial"/>
                <a:cs typeface="Arial"/>
              </a:rPr>
              <a:t>а»)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1950">
              <a:latin typeface="Times New Roman"/>
              <a:cs typeface="Times New Roman"/>
            </a:endParaRPr>
          </a:p>
          <a:p>
            <a:pPr marL="4819015" marR="1180465">
              <a:lnSpc>
                <a:spcPct val="100000"/>
              </a:lnSpc>
            </a:pPr>
            <a:r>
              <a:rPr sz="2800" b="1" spc="-15" dirty="0">
                <a:latin typeface="Arial"/>
                <a:cs typeface="Arial"/>
              </a:rPr>
              <a:t>1</a:t>
            </a:r>
            <a:r>
              <a:rPr sz="2800" b="1" spc="-10" dirty="0">
                <a:latin typeface="Arial"/>
                <a:cs typeface="Arial"/>
              </a:rPr>
              <a:t>)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10" dirty="0">
                <a:latin typeface="Arial"/>
                <a:cs typeface="Arial"/>
              </a:rPr>
              <a:t>М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55" dirty="0">
                <a:latin typeface="Arial"/>
                <a:cs typeface="Arial"/>
              </a:rPr>
              <a:t>т</a:t>
            </a:r>
            <a:r>
              <a:rPr sz="2800" b="1" spc="-15" dirty="0">
                <a:latin typeface="Arial"/>
                <a:cs typeface="Arial"/>
              </a:rPr>
              <a:t>ер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15" dirty="0">
                <a:latin typeface="Arial"/>
                <a:cs typeface="Arial"/>
              </a:rPr>
              <a:t>ал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105" dirty="0">
                <a:latin typeface="Arial"/>
                <a:cs typeface="Arial"/>
              </a:rPr>
              <a:t>т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45" dirty="0">
                <a:latin typeface="Arial"/>
                <a:cs typeface="Arial"/>
              </a:rPr>
              <a:t>к</a:t>
            </a:r>
            <a:r>
              <a:rPr sz="2800" b="1" spc="-15" dirty="0">
                <a:latin typeface="Arial"/>
                <a:cs typeface="Arial"/>
              </a:rPr>
              <a:t>о</a:t>
            </a:r>
            <a:r>
              <a:rPr sz="2800" b="1" spc="-25" dirty="0">
                <a:latin typeface="Arial"/>
                <a:cs typeface="Arial"/>
              </a:rPr>
              <a:t>в</a:t>
            </a:r>
            <a:r>
              <a:rPr sz="2800" b="1" spc="-15" dirty="0">
                <a:latin typeface="Arial"/>
                <a:cs typeface="Arial"/>
              </a:rPr>
              <a:t>ы</a:t>
            </a:r>
            <a:r>
              <a:rPr sz="2800" b="1" spc="-50" dirty="0">
                <a:latin typeface="Arial"/>
                <a:cs typeface="Arial"/>
              </a:rPr>
              <a:t>в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д</a:t>
            </a:r>
            <a:r>
              <a:rPr sz="2800" b="1" spc="-1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в</a:t>
            </a:r>
            <a:endParaRPr sz="2800">
              <a:latin typeface="Arial"/>
              <a:cs typeface="Arial"/>
            </a:endParaRPr>
          </a:p>
          <a:p>
            <a:pPr marL="4819015" marR="5080">
              <a:lnSpc>
                <a:spcPct val="100000"/>
              </a:lnSpc>
              <a:spcBef>
                <a:spcPts val="1680"/>
              </a:spcBef>
              <a:buFont typeface="Arial"/>
              <a:buAutoNum type="arabicParenR" startAt="2"/>
              <a:tabLst>
                <a:tab pos="5236210" algn="l"/>
              </a:tabLst>
            </a:pPr>
            <a:r>
              <a:rPr sz="2800" b="1" spc="-25" dirty="0">
                <a:latin typeface="Arial"/>
                <a:cs typeface="Arial"/>
              </a:rPr>
              <a:t>Хр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30" dirty="0">
                <a:latin typeface="Arial"/>
                <a:cs typeface="Arial"/>
              </a:rPr>
              <a:t>м</a:t>
            </a:r>
            <a:r>
              <a:rPr sz="2800" b="1" spc="-15" dirty="0">
                <a:latin typeface="Arial"/>
                <a:cs typeface="Arial"/>
              </a:rPr>
              <a:t>ит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л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65" dirty="0">
                <a:latin typeface="Arial"/>
                <a:cs typeface="Arial"/>
              </a:rPr>
              <a:t>т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на</a:t>
            </a:r>
            <a:r>
              <a:rPr sz="2800" b="1" spc="5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с</a:t>
            </a:r>
            <a:r>
              <a:rPr sz="2800" b="1" spc="-15" dirty="0">
                <a:latin typeface="Arial"/>
                <a:cs typeface="Arial"/>
              </a:rPr>
              <a:t> д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б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5" dirty="0">
                <a:latin typeface="Arial"/>
                <a:cs typeface="Arial"/>
              </a:rPr>
              <a:t>в</a:t>
            </a:r>
            <a:r>
              <a:rPr sz="2800" b="1" spc="-10" dirty="0">
                <a:latin typeface="Arial"/>
                <a:cs typeface="Arial"/>
              </a:rPr>
              <a:t>ка</a:t>
            </a:r>
            <a:r>
              <a:rPr sz="2800" b="1" spc="-30" dirty="0">
                <a:latin typeface="Arial"/>
                <a:cs typeface="Arial"/>
              </a:rPr>
              <a:t>м</a:t>
            </a:r>
            <a:r>
              <a:rPr sz="2800" b="1" spc="-20" dirty="0">
                <a:latin typeface="Arial"/>
                <a:cs typeface="Arial"/>
              </a:rPr>
              <a:t>и</a:t>
            </a:r>
            <a:endParaRPr sz="2800">
              <a:latin typeface="Arial"/>
              <a:cs typeface="Arial"/>
            </a:endParaRPr>
          </a:p>
          <a:p>
            <a:pPr marL="4819015" marR="307975">
              <a:lnSpc>
                <a:spcPct val="100000"/>
              </a:lnSpc>
              <a:spcBef>
                <a:spcPts val="1680"/>
              </a:spcBef>
              <a:buFont typeface="Arial"/>
              <a:buAutoNum type="arabicParenR" startAt="2"/>
              <a:tabLst>
                <a:tab pos="5236210" algn="l"/>
              </a:tabLst>
            </a:pPr>
            <a:r>
              <a:rPr sz="2800" b="1" spc="-25" dirty="0">
                <a:latin typeface="Arial"/>
                <a:cs typeface="Arial"/>
              </a:rPr>
              <a:t>Хр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35" dirty="0">
                <a:latin typeface="Arial"/>
                <a:cs typeface="Arial"/>
              </a:rPr>
              <a:t>м</a:t>
            </a:r>
            <a:r>
              <a:rPr sz="2800" b="1" spc="-15" dirty="0">
                <a:latin typeface="Arial"/>
                <a:cs typeface="Arial"/>
              </a:rPr>
              <a:t>ит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л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65" dirty="0">
                <a:latin typeface="Arial"/>
                <a:cs typeface="Arial"/>
              </a:rPr>
              <a:t>т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на</a:t>
            </a:r>
            <a:r>
              <a:rPr sz="2800" b="1" spc="-15" dirty="0">
                <a:latin typeface="Arial"/>
                <a:cs typeface="Arial"/>
              </a:rPr>
              <a:t> без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д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б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60" dirty="0">
                <a:latin typeface="Arial"/>
                <a:cs typeface="Arial"/>
              </a:rPr>
              <a:t>в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15" dirty="0">
                <a:latin typeface="Arial"/>
                <a:cs typeface="Arial"/>
              </a:rPr>
              <a:t>к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49324"/>
            <a:ext cx="4707635" cy="34930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4568" y="1702308"/>
            <a:ext cx="4581295" cy="32399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163596" y="5411317"/>
            <a:ext cx="2443480" cy="1234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b="1" spc="-35" dirty="0">
                <a:latin typeface="Arial"/>
                <a:cs typeface="Arial"/>
              </a:rPr>
              <a:t>П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20" dirty="0">
                <a:latin typeface="Arial"/>
                <a:cs typeface="Arial"/>
              </a:rPr>
              <a:t>д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20" dirty="0">
                <a:latin typeface="Arial"/>
                <a:cs typeface="Arial"/>
              </a:rPr>
              <a:t>л</a:t>
            </a:r>
            <a:r>
              <a:rPr sz="2800" b="1" spc="-25" dirty="0">
                <a:latin typeface="Arial"/>
                <a:cs typeface="Arial"/>
              </a:rPr>
              <a:t>ь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е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45" dirty="0">
                <a:latin typeface="Arial"/>
                <a:cs typeface="Arial"/>
              </a:rPr>
              <a:t>к</a:t>
            </a:r>
            <a:r>
              <a:rPr sz="2800" b="1" spc="-100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л</a:t>
            </a:r>
            <a:r>
              <a:rPr sz="2800" b="1" spc="-25" dirty="0">
                <a:latin typeface="Arial"/>
                <a:cs typeface="Arial"/>
              </a:rPr>
              <a:t>ич</a:t>
            </a:r>
            <a:r>
              <a:rPr sz="2800" b="1" spc="-55" dirty="0">
                <a:latin typeface="Arial"/>
                <a:cs typeface="Arial"/>
              </a:rPr>
              <a:t>е</a:t>
            </a:r>
            <a:r>
              <a:rPr sz="2800" b="1" spc="-5" dirty="0">
                <a:latin typeface="Arial"/>
                <a:cs typeface="Arial"/>
              </a:rPr>
              <a:t>с</a:t>
            </a:r>
            <a:r>
              <a:rPr sz="2800" b="1" spc="-55" dirty="0">
                <a:latin typeface="Arial"/>
                <a:cs typeface="Arial"/>
              </a:rPr>
              <a:t>т</a:t>
            </a:r>
            <a:r>
              <a:rPr sz="2800" b="1" spc="-50" dirty="0">
                <a:latin typeface="Arial"/>
                <a:cs typeface="Arial"/>
              </a:rPr>
              <a:t>в</a:t>
            </a:r>
            <a:r>
              <a:rPr sz="2800" b="1" spc="-20" dirty="0">
                <a:latin typeface="Arial"/>
                <a:cs typeface="Arial"/>
              </a:rPr>
              <a:t>о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65" dirty="0">
                <a:latin typeface="Arial"/>
                <a:cs typeface="Arial"/>
              </a:rPr>
              <a:t>т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50" dirty="0">
                <a:latin typeface="Arial"/>
                <a:cs typeface="Arial"/>
              </a:rPr>
              <a:t>рм</a:t>
            </a:r>
            <a:r>
              <a:rPr sz="2800" b="1" spc="-15" dirty="0">
                <a:latin typeface="Arial"/>
                <a:cs typeface="Arial"/>
              </a:rPr>
              <a:t>о</a:t>
            </a:r>
            <a:r>
              <a:rPr sz="2800" b="1" spc="-25" dirty="0">
                <a:latin typeface="Arial"/>
                <a:cs typeface="Arial"/>
              </a:rPr>
              <a:t>ци</a:t>
            </a:r>
            <a:r>
              <a:rPr sz="2800" b="1" spc="25" dirty="0">
                <a:latin typeface="Arial"/>
                <a:cs typeface="Arial"/>
              </a:rPr>
              <a:t>к</a:t>
            </a:r>
            <a:r>
              <a:rPr sz="2800" b="1" spc="-45" dirty="0">
                <a:latin typeface="Arial"/>
                <a:cs typeface="Arial"/>
              </a:rPr>
              <a:t>л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910" dirty="0">
                <a:latin typeface="Arial"/>
                <a:cs typeface="Arial"/>
              </a:rPr>
              <a:t>в</a:t>
            </a:r>
            <a:r>
              <a:rPr sz="2100" spc="-7" baseline="31746" dirty="0">
                <a:latin typeface="Arial"/>
                <a:cs typeface="Arial"/>
              </a:rPr>
              <a:t>2</a:t>
            </a:r>
            <a:r>
              <a:rPr sz="2100" baseline="31746" dirty="0">
                <a:latin typeface="Arial"/>
                <a:cs typeface="Arial"/>
              </a:rPr>
              <a:t>9</a:t>
            </a:r>
            <a:endParaRPr sz="2100" baseline="31746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1052" y="356266"/>
            <a:ext cx="6160135" cy="348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400" b="1" spc="-22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МИКА</a:t>
            </a:r>
            <a:r>
              <a:rPr sz="24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СН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Е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Х</a:t>
            </a:r>
            <a:r>
              <a:rPr sz="2400" b="1" spc="-4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ОМИ</a:t>
            </a:r>
            <a:r>
              <a:rPr sz="2400" b="1" spc="-65" dirty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ОВ</a:t>
            </a:r>
            <a:r>
              <a:rPr sz="24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4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З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Э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2952" y="932528"/>
            <a:ext cx="7998459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sz="2400" b="1" spc="-5" dirty="0">
                <a:latin typeface="Arial"/>
                <a:cs typeface="Arial"/>
              </a:rPr>
              <a:t>Нагре</a:t>
            </a:r>
            <a:r>
              <a:rPr sz="2400" b="1" spc="-40" dirty="0">
                <a:latin typeface="Arial"/>
                <a:cs typeface="Arial"/>
              </a:rPr>
              <a:t>в</a:t>
            </a:r>
            <a:r>
              <a:rPr sz="2400" b="1" spc="-5" dirty="0">
                <a:latin typeface="Arial"/>
                <a:cs typeface="Arial"/>
              </a:rPr>
              <a:t>а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spc="-5" dirty="0">
                <a:latin typeface="Arial"/>
                <a:cs typeface="Arial"/>
              </a:rPr>
              <a:t>е</a:t>
            </a:r>
            <a:r>
              <a:rPr sz="2400" b="1" dirty="0">
                <a:latin typeface="Arial"/>
                <a:cs typeface="Arial"/>
              </a:rPr>
              <a:t>ли</a:t>
            </a:r>
            <a:r>
              <a:rPr sz="2400" b="1" spc="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из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хр</a:t>
            </a:r>
            <a:r>
              <a:rPr sz="2400" b="1" spc="-40" dirty="0">
                <a:latin typeface="Arial"/>
                <a:cs typeface="Arial"/>
              </a:rPr>
              <a:t>о</a:t>
            </a:r>
            <a:r>
              <a:rPr sz="2400" b="1" dirty="0">
                <a:latin typeface="Arial"/>
                <a:cs typeface="Arial"/>
              </a:rPr>
              <a:t>ми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dirty="0">
                <a:latin typeface="Arial"/>
                <a:cs typeface="Arial"/>
              </a:rPr>
              <a:t>а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л</a:t>
            </a:r>
            <a:r>
              <a:rPr sz="2400" b="1" spc="-5" dirty="0">
                <a:latin typeface="Arial"/>
                <a:cs typeface="Arial"/>
              </a:rPr>
              <a:t>а</a:t>
            </a:r>
            <a:r>
              <a:rPr sz="2400" b="1" dirty="0">
                <a:latin typeface="Arial"/>
                <a:cs typeface="Arial"/>
              </a:rPr>
              <a:t>н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spc="-5" dirty="0">
                <a:latin typeface="Arial"/>
                <a:cs typeface="Arial"/>
              </a:rPr>
              <a:t>а</a:t>
            </a:r>
            <a:r>
              <a:rPr sz="2400" b="1" dirty="0">
                <a:latin typeface="Arial"/>
                <a:cs typeface="Arial"/>
              </a:rPr>
              <a:t>на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</a:t>
            </a:r>
            <a:r>
              <a:rPr sz="2400" b="1" spc="-5" dirty="0">
                <a:latin typeface="Arial"/>
                <a:cs typeface="Arial"/>
              </a:rPr>
              <a:t>«</a:t>
            </a:r>
            <a:r>
              <a:rPr sz="2400" b="1" spc="-125" dirty="0">
                <a:latin typeface="Arial"/>
                <a:cs typeface="Arial"/>
              </a:rPr>
              <a:t>Т</a:t>
            </a:r>
            <a:r>
              <a:rPr sz="2400" b="1" spc="-5" dirty="0">
                <a:latin typeface="Arial"/>
                <a:cs typeface="Arial"/>
              </a:rPr>
              <a:t>е</a:t>
            </a:r>
            <a:r>
              <a:rPr sz="2400" b="1" spc="-40" dirty="0">
                <a:latin typeface="Arial"/>
                <a:cs typeface="Arial"/>
              </a:rPr>
              <a:t>рм</a:t>
            </a:r>
            <a:r>
              <a:rPr sz="2400" b="1" spc="-5" dirty="0">
                <a:latin typeface="Arial"/>
                <a:cs typeface="Arial"/>
              </a:rPr>
              <a:t>о</a:t>
            </a:r>
            <a:r>
              <a:rPr sz="2400" b="1" dirty="0">
                <a:latin typeface="Arial"/>
                <a:cs typeface="Arial"/>
              </a:rPr>
              <a:t>к</a:t>
            </a:r>
            <a:r>
              <a:rPr sz="2400" b="1" spc="-5" dirty="0">
                <a:latin typeface="Arial"/>
                <a:cs typeface="Arial"/>
              </a:rPr>
              <a:t>ера</a:t>
            </a:r>
            <a:r>
              <a:rPr sz="2400" b="1" dirty="0">
                <a:latin typeface="Arial"/>
                <a:cs typeface="Arial"/>
              </a:rPr>
              <a:t>мик</a:t>
            </a:r>
            <a:r>
              <a:rPr sz="2400" b="1" spc="-5" dirty="0">
                <a:latin typeface="Arial"/>
                <a:cs typeface="Arial"/>
              </a:rPr>
              <a:t>а»)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5272831"/>
            <a:ext cx="3937000" cy="1234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b="1" spc="-25" dirty="0">
                <a:latin typeface="Arial"/>
                <a:cs typeface="Arial"/>
              </a:rPr>
              <a:t>Сро</a:t>
            </a:r>
            <a:r>
              <a:rPr sz="2800" b="1" spc="-15" dirty="0">
                <a:latin typeface="Arial"/>
                <a:cs typeface="Arial"/>
              </a:rPr>
              <a:t>к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с</a:t>
            </a:r>
            <a:r>
              <a:rPr sz="2800" b="1" spc="-60" dirty="0">
                <a:latin typeface="Arial"/>
                <a:cs typeface="Arial"/>
              </a:rPr>
              <a:t>л</a:t>
            </a:r>
            <a:r>
              <a:rPr sz="2800" b="1" spc="-15" dirty="0">
                <a:latin typeface="Arial"/>
                <a:cs typeface="Arial"/>
              </a:rPr>
              <a:t>у</a:t>
            </a:r>
            <a:r>
              <a:rPr sz="2800" b="1" spc="-25" dirty="0">
                <a:latin typeface="Arial"/>
                <a:cs typeface="Arial"/>
              </a:rPr>
              <a:t>жбы</a:t>
            </a:r>
            <a:r>
              <a:rPr sz="2800" b="1" spc="3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п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20" dirty="0">
                <a:latin typeface="Arial"/>
                <a:cs typeface="Arial"/>
              </a:rPr>
              <a:t>и</a:t>
            </a:r>
            <a:r>
              <a:rPr sz="2800" b="1" spc="-15" dirty="0">
                <a:latin typeface="Arial"/>
                <a:cs typeface="Arial"/>
              </a:rPr>
              <a:t> не</a:t>
            </a:r>
            <a:r>
              <a:rPr sz="2800" b="1" spc="-20" dirty="0">
                <a:latin typeface="Arial"/>
                <a:cs typeface="Arial"/>
              </a:rPr>
              <a:t>п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25" dirty="0">
                <a:latin typeface="Arial"/>
                <a:cs typeface="Arial"/>
              </a:rPr>
              <a:t>рыв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65" dirty="0">
                <a:latin typeface="Arial"/>
                <a:cs typeface="Arial"/>
              </a:rPr>
              <a:t>о</a:t>
            </a:r>
            <a:r>
              <a:rPr sz="2800" b="1" spc="-25" dirty="0">
                <a:latin typeface="Arial"/>
                <a:cs typeface="Arial"/>
              </a:rPr>
              <a:t>м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55" dirty="0">
                <a:latin typeface="Arial"/>
                <a:cs typeface="Arial"/>
              </a:rPr>
              <a:t>е</a:t>
            </a:r>
            <a:r>
              <a:rPr sz="2800" b="1" spc="-25" dirty="0">
                <a:latin typeface="Arial"/>
                <a:cs typeface="Arial"/>
              </a:rPr>
              <a:t>жим</a:t>
            </a:r>
            <a:r>
              <a:rPr sz="2800" b="1" spc="-20" dirty="0">
                <a:latin typeface="Arial"/>
                <a:cs typeface="Arial"/>
              </a:rPr>
              <a:t>е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б</a:t>
            </a:r>
            <a:r>
              <a:rPr sz="2800" b="1" spc="-85" dirty="0">
                <a:latin typeface="Arial"/>
                <a:cs typeface="Arial"/>
              </a:rPr>
              <a:t>о</a:t>
            </a:r>
            <a:r>
              <a:rPr sz="2800" b="1" spc="-65" dirty="0">
                <a:latin typeface="Arial"/>
                <a:cs typeface="Arial"/>
              </a:rPr>
              <a:t>т</a:t>
            </a:r>
            <a:r>
              <a:rPr sz="2800" b="1" spc="-25" dirty="0">
                <a:latin typeface="Arial"/>
                <a:cs typeface="Arial"/>
              </a:rPr>
              <a:t>ы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82076" y="6305971"/>
            <a:ext cx="1250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9482" y="83216"/>
            <a:ext cx="6245034" cy="497572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407034">
              <a:lnSpc>
                <a:spcPct val="100000"/>
              </a:lnSpc>
            </a:pPr>
            <a:r>
              <a:rPr dirty="0">
                <a:solidFill>
                  <a:srgbClr val="FF0000"/>
                </a:solidFill>
              </a:rPr>
              <a:t>ПЬ</a:t>
            </a:r>
            <a:r>
              <a:rPr spc="-5" dirty="0">
                <a:solidFill>
                  <a:srgbClr val="FF0000"/>
                </a:solidFill>
              </a:rPr>
              <a:t>Е</a:t>
            </a:r>
            <a:r>
              <a:rPr spc="-40" dirty="0">
                <a:solidFill>
                  <a:srgbClr val="FF0000"/>
                </a:solidFill>
              </a:rPr>
              <a:t>З</a:t>
            </a:r>
            <a:r>
              <a:rPr dirty="0">
                <a:solidFill>
                  <a:srgbClr val="FF0000"/>
                </a:solidFill>
              </a:rPr>
              <a:t>О</a:t>
            </a:r>
            <a:r>
              <a:rPr spc="-100" dirty="0">
                <a:solidFill>
                  <a:srgbClr val="FF0000"/>
                </a:solidFill>
              </a:rPr>
              <a:t>Э</a:t>
            </a:r>
            <a:r>
              <a:rPr spc="-5" dirty="0">
                <a:solidFill>
                  <a:srgbClr val="FF0000"/>
                </a:solidFill>
              </a:rPr>
              <a:t>ЛЕ</a:t>
            </a:r>
            <a:r>
              <a:rPr spc="60"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ТР</a:t>
            </a:r>
            <a:r>
              <a:rPr dirty="0">
                <a:solidFill>
                  <a:srgbClr val="FF0000"/>
                </a:solidFill>
              </a:rPr>
              <a:t>ИЧ</a:t>
            </a:r>
            <a:r>
              <a:rPr spc="-5" dirty="0">
                <a:solidFill>
                  <a:srgbClr val="FF0000"/>
                </a:solidFill>
              </a:rPr>
              <a:t>ЕС</a:t>
            </a:r>
            <a:r>
              <a:rPr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dirty="0">
                <a:solidFill>
                  <a:srgbClr val="FF0000"/>
                </a:solidFill>
              </a:rPr>
              <a:t>Я</a:t>
            </a:r>
            <a:r>
              <a:rPr spc="3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Е</a:t>
            </a:r>
            <a:r>
              <a:rPr spc="-22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dirty="0">
                <a:solidFill>
                  <a:srgbClr val="FF0000"/>
                </a:solidFill>
              </a:rPr>
              <a:t>МИКА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46140" y="4821981"/>
            <a:ext cx="2044064" cy="1725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b="1" spc="-100" dirty="0">
                <a:latin typeface="Arial"/>
                <a:cs typeface="Arial"/>
              </a:rPr>
              <a:t>Р</a:t>
            </a:r>
            <a:r>
              <a:rPr sz="2800" b="1" spc="-15" dirty="0">
                <a:latin typeface="Arial"/>
                <a:cs typeface="Arial"/>
              </a:rPr>
              <a:t>е</a:t>
            </a:r>
            <a:r>
              <a:rPr sz="2800" b="1" spc="-30" dirty="0">
                <a:latin typeface="Arial"/>
                <a:cs typeface="Arial"/>
              </a:rPr>
              <a:t>ш</a:t>
            </a:r>
            <a:r>
              <a:rPr sz="2800" b="1" spc="-40" dirty="0">
                <a:latin typeface="Arial"/>
                <a:cs typeface="Arial"/>
              </a:rPr>
              <a:t>е</a:t>
            </a:r>
            <a:r>
              <a:rPr sz="2800" b="1" spc="-65" dirty="0">
                <a:latin typeface="Arial"/>
                <a:cs typeface="Arial"/>
              </a:rPr>
              <a:t>т</a:t>
            </a:r>
            <a:r>
              <a:rPr sz="2800" b="1" spc="-10" dirty="0">
                <a:latin typeface="Arial"/>
                <a:cs typeface="Arial"/>
              </a:rPr>
              <a:t>ка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70" dirty="0">
                <a:latin typeface="Arial"/>
                <a:cs typeface="Arial"/>
              </a:rPr>
              <a:t>т</a:t>
            </a:r>
            <a:r>
              <a:rPr sz="2800" b="1" spc="-25" dirty="0">
                <a:latin typeface="Arial"/>
                <a:cs typeface="Arial"/>
              </a:rPr>
              <a:t>и</a:t>
            </a:r>
            <a:r>
              <a:rPr sz="2800" b="1" spc="-20" dirty="0">
                <a:latin typeface="Arial"/>
                <a:cs typeface="Arial"/>
              </a:rPr>
              <a:t>па</a:t>
            </a:r>
            <a:r>
              <a:rPr sz="2800" b="1" spc="-15" dirty="0">
                <a:latin typeface="Arial"/>
                <a:cs typeface="Arial"/>
              </a:rPr>
              <a:t> пе</a:t>
            </a:r>
            <a:r>
              <a:rPr sz="2800" b="1" spc="-25" dirty="0">
                <a:latin typeface="Arial"/>
                <a:cs typeface="Arial"/>
              </a:rPr>
              <a:t>ро</a:t>
            </a:r>
            <a:r>
              <a:rPr sz="2800" b="1" spc="-100" dirty="0">
                <a:latin typeface="Arial"/>
                <a:cs typeface="Arial"/>
              </a:rPr>
              <a:t>в</a:t>
            </a:r>
            <a:r>
              <a:rPr sz="2800" b="1" spc="-15" dirty="0">
                <a:latin typeface="Arial"/>
                <a:cs typeface="Arial"/>
              </a:rPr>
              <a:t>ски</a:t>
            </a:r>
            <a:r>
              <a:rPr sz="2800" b="1" spc="-45" dirty="0">
                <a:latin typeface="Arial"/>
                <a:cs typeface="Arial"/>
              </a:rPr>
              <a:t>т</a:t>
            </a:r>
            <a:r>
              <a:rPr sz="2800" b="1" spc="-20" dirty="0">
                <a:latin typeface="Arial"/>
                <a:cs typeface="Arial"/>
              </a:rPr>
              <a:t>а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30" dirty="0">
                <a:latin typeface="Arial"/>
                <a:cs typeface="Arial"/>
              </a:rPr>
              <a:t>C</a:t>
            </a:r>
            <a:r>
              <a:rPr sz="2800" b="1" spc="-15" dirty="0">
                <a:latin typeface="Arial"/>
                <a:cs typeface="Arial"/>
              </a:rPr>
              <a:t>a</a:t>
            </a:r>
            <a:r>
              <a:rPr sz="2800" b="1" spc="-75" dirty="0">
                <a:latin typeface="Arial"/>
                <a:cs typeface="Arial"/>
              </a:rPr>
              <a:t>T</a:t>
            </a:r>
            <a:r>
              <a:rPr sz="2800" b="1" spc="-10" dirty="0">
                <a:latin typeface="Arial"/>
                <a:cs typeface="Arial"/>
              </a:rPr>
              <a:t>i</a:t>
            </a:r>
            <a:r>
              <a:rPr sz="2800" b="1" spc="-30" dirty="0">
                <a:latin typeface="Arial"/>
                <a:cs typeface="Arial"/>
              </a:rPr>
              <a:t>O</a:t>
            </a:r>
            <a:r>
              <a:rPr sz="2775" b="1" spc="15" baseline="-21021" dirty="0">
                <a:latin typeface="Arial"/>
                <a:cs typeface="Arial"/>
              </a:rPr>
              <a:t>3</a:t>
            </a:r>
            <a:endParaRPr sz="2775" baseline="-21021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86044" y="717804"/>
            <a:ext cx="2810255" cy="3528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9565" y="999281"/>
            <a:ext cx="3654425" cy="3794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40"/>
              </a:lnSpc>
            </a:pPr>
            <a:r>
              <a:rPr sz="2800" b="1" spc="-30" dirty="0">
                <a:latin typeface="Arial"/>
                <a:cs typeface="Arial"/>
              </a:rPr>
              <a:t>О</a:t>
            </a:r>
            <a:r>
              <a:rPr sz="2800" b="1" spc="-15" dirty="0">
                <a:latin typeface="Arial"/>
                <a:cs typeface="Arial"/>
              </a:rPr>
              <a:t>с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25" dirty="0">
                <a:latin typeface="Arial"/>
                <a:cs typeface="Arial"/>
              </a:rPr>
              <a:t>ов</a:t>
            </a:r>
            <a:r>
              <a:rPr sz="2800" b="1" spc="-20" dirty="0">
                <a:latin typeface="Arial"/>
                <a:cs typeface="Arial"/>
              </a:rPr>
              <a:t>ные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ф</a:t>
            </a:r>
            <a:r>
              <a:rPr sz="2800" b="1" spc="20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зы: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2940"/>
              </a:lnSpc>
            </a:pPr>
            <a:r>
              <a:rPr sz="4200" b="1" spc="-44" baseline="-16865" dirty="0">
                <a:latin typeface="Arial"/>
                <a:cs typeface="Arial"/>
              </a:rPr>
              <a:t>A</a:t>
            </a:r>
            <a:r>
              <a:rPr sz="1850" b="1" spc="10" dirty="0">
                <a:latin typeface="Arial"/>
                <a:cs typeface="Arial"/>
              </a:rPr>
              <a:t>2</a:t>
            </a:r>
            <a:r>
              <a:rPr sz="1850" b="1" spc="5" dirty="0">
                <a:latin typeface="Arial"/>
                <a:cs typeface="Arial"/>
              </a:rPr>
              <a:t>+</a:t>
            </a:r>
            <a:r>
              <a:rPr sz="4200" b="1" spc="-44" baseline="-16865" dirty="0">
                <a:latin typeface="Arial"/>
                <a:cs typeface="Arial"/>
              </a:rPr>
              <a:t>B</a:t>
            </a:r>
            <a:r>
              <a:rPr sz="1850" b="1" spc="10" dirty="0">
                <a:latin typeface="Arial"/>
                <a:cs typeface="Arial"/>
              </a:rPr>
              <a:t>4</a:t>
            </a:r>
            <a:r>
              <a:rPr sz="1850" b="1" spc="5" dirty="0">
                <a:latin typeface="Arial"/>
                <a:cs typeface="Arial"/>
              </a:rPr>
              <a:t>+</a:t>
            </a:r>
            <a:r>
              <a:rPr sz="4200" b="1" spc="-44" baseline="-16865" dirty="0">
                <a:latin typeface="Arial"/>
                <a:cs typeface="Arial"/>
              </a:rPr>
              <a:t>O</a:t>
            </a:r>
            <a:r>
              <a:rPr sz="2775" b="1" spc="15" baseline="-45045" dirty="0">
                <a:latin typeface="Arial"/>
                <a:cs typeface="Arial"/>
              </a:rPr>
              <a:t>3</a:t>
            </a:r>
            <a:endParaRPr sz="2775" baseline="-45045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840"/>
              </a:spcBef>
            </a:pPr>
            <a:r>
              <a:rPr sz="2800" b="1" spc="-25" dirty="0">
                <a:latin typeface="Arial"/>
                <a:cs typeface="Arial"/>
              </a:rPr>
              <a:t>A</a:t>
            </a:r>
            <a:r>
              <a:rPr sz="2800" b="1" spc="-10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=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30" dirty="0">
                <a:latin typeface="Arial"/>
                <a:cs typeface="Arial"/>
              </a:rPr>
              <a:t>C</a:t>
            </a:r>
            <a:r>
              <a:rPr sz="2800" b="1" spc="-15" dirty="0">
                <a:latin typeface="Arial"/>
                <a:cs typeface="Arial"/>
              </a:rPr>
              <a:t>a</a:t>
            </a:r>
            <a:r>
              <a:rPr sz="2800" b="1" spc="-10" dirty="0">
                <a:latin typeface="Arial"/>
                <a:cs typeface="Arial"/>
              </a:rPr>
              <a:t>,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30" dirty="0">
                <a:latin typeface="Arial"/>
                <a:cs typeface="Arial"/>
              </a:rPr>
              <a:t>B</a:t>
            </a:r>
            <a:r>
              <a:rPr sz="2800" b="1" spc="-15" dirty="0">
                <a:latin typeface="Arial"/>
                <a:cs typeface="Arial"/>
              </a:rPr>
              <a:t>a</a:t>
            </a:r>
            <a:r>
              <a:rPr sz="2800" b="1" spc="-10" dirty="0">
                <a:latin typeface="Arial"/>
                <a:cs typeface="Arial"/>
              </a:rPr>
              <a:t>,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S</a:t>
            </a:r>
            <a:r>
              <a:rPr sz="2800" b="1" spc="-170" dirty="0">
                <a:latin typeface="Arial"/>
                <a:cs typeface="Arial"/>
              </a:rPr>
              <a:t>r</a:t>
            </a:r>
            <a:r>
              <a:rPr sz="2800" b="1" spc="-10" dirty="0">
                <a:latin typeface="Arial"/>
                <a:cs typeface="Arial"/>
              </a:rPr>
              <a:t>, </a:t>
            </a:r>
            <a:r>
              <a:rPr sz="2800" b="1" spc="-25" dirty="0">
                <a:latin typeface="Arial"/>
                <a:cs typeface="Arial"/>
              </a:rPr>
              <a:t>Pb</a:t>
            </a:r>
            <a:r>
              <a:rPr sz="2800" b="1" spc="-10" dirty="0">
                <a:latin typeface="Arial"/>
                <a:cs typeface="Arial"/>
              </a:rPr>
              <a:t>,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Cd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B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=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75" dirty="0">
                <a:latin typeface="Arial"/>
                <a:cs typeface="Arial"/>
              </a:rPr>
              <a:t>T</a:t>
            </a:r>
            <a:r>
              <a:rPr sz="2800" b="1" spc="-10" dirty="0">
                <a:latin typeface="Arial"/>
                <a:cs typeface="Arial"/>
              </a:rPr>
              <a:t>i,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Z</a:t>
            </a:r>
            <a:r>
              <a:rPr sz="2800" b="1" spc="-170" dirty="0">
                <a:latin typeface="Arial"/>
                <a:cs typeface="Arial"/>
              </a:rPr>
              <a:t>r</a:t>
            </a:r>
            <a:r>
              <a:rPr sz="2800" b="1" spc="-10" dirty="0">
                <a:latin typeface="Arial"/>
                <a:cs typeface="Arial"/>
              </a:rPr>
              <a:t>, </a:t>
            </a:r>
            <a:r>
              <a:rPr sz="2800" b="1" spc="-30" dirty="0">
                <a:latin typeface="Arial"/>
                <a:cs typeface="Arial"/>
              </a:rPr>
              <a:t>H</a:t>
            </a:r>
            <a:r>
              <a:rPr sz="2800" b="1" spc="-5" dirty="0">
                <a:latin typeface="Arial"/>
                <a:cs typeface="Arial"/>
              </a:rPr>
              <a:t>f</a:t>
            </a:r>
            <a:r>
              <a:rPr sz="2800" b="1" spc="-10" dirty="0">
                <a:latin typeface="Arial"/>
                <a:cs typeface="Arial"/>
              </a:rPr>
              <a:t>,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T</a:t>
            </a:r>
            <a:r>
              <a:rPr sz="2800" b="1" spc="-20" dirty="0">
                <a:latin typeface="Arial"/>
                <a:cs typeface="Arial"/>
              </a:rPr>
              <a:t>h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и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20" dirty="0">
                <a:latin typeface="Arial"/>
                <a:cs typeface="Arial"/>
              </a:rPr>
              <a:t>д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1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15"/>
              </a:spcBef>
            </a:pPr>
            <a:r>
              <a:rPr sz="4200" b="1" spc="-37" baseline="-16865" dirty="0">
                <a:latin typeface="Arial"/>
                <a:cs typeface="Arial"/>
              </a:rPr>
              <a:t>X</a:t>
            </a:r>
            <a:r>
              <a:rPr sz="1850" b="1" spc="5" dirty="0">
                <a:latin typeface="Arial"/>
                <a:cs typeface="Arial"/>
              </a:rPr>
              <a:t>+</a:t>
            </a:r>
            <a:r>
              <a:rPr sz="4200" b="1" spc="-37" baseline="-16865" dirty="0">
                <a:latin typeface="Arial"/>
                <a:cs typeface="Arial"/>
              </a:rPr>
              <a:t>Y</a:t>
            </a:r>
            <a:r>
              <a:rPr sz="1850" b="1" spc="10" dirty="0">
                <a:latin typeface="Arial"/>
                <a:cs typeface="Arial"/>
              </a:rPr>
              <a:t>5</a:t>
            </a:r>
            <a:r>
              <a:rPr sz="1850" b="1" spc="5" dirty="0">
                <a:latin typeface="Arial"/>
                <a:cs typeface="Arial"/>
              </a:rPr>
              <a:t>+</a:t>
            </a:r>
            <a:r>
              <a:rPr sz="4200" b="1" spc="-44" baseline="-16865" dirty="0">
                <a:latin typeface="Arial"/>
                <a:cs typeface="Arial"/>
              </a:rPr>
              <a:t>O</a:t>
            </a:r>
            <a:r>
              <a:rPr sz="2775" b="1" spc="15" baseline="-45045" dirty="0">
                <a:latin typeface="Arial"/>
                <a:cs typeface="Arial"/>
              </a:rPr>
              <a:t>3</a:t>
            </a:r>
            <a:endParaRPr sz="2775" baseline="-45045">
              <a:latin typeface="Arial"/>
              <a:cs typeface="Arial"/>
            </a:endParaRPr>
          </a:p>
          <a:p>
            <a:pPr marL="12700" marR="1571625">
              <a:lnSpc>
                <a:spcPct val="100000"/>
              </a:lnSpc>
              <a:spcBef>
                <a:spcPts val="840"/>
              </a:spcBef>
            </a:pPr>
            <a:r>
              <a:rPr sz="2800" b="1" spc="-20" dirty="0">
                <a:latin typeface="Arial"/>
                <a:cs typeface="Arial"/>
              </a:rPr>
              <a:t>X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=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L</a:t>
            </a:r>
            <a:r>
              <a:rPr sz="2800" b="1" spc="-10" dirty="0">
                <a:latin typeface="Arial"/>
                <a:cs typeface="Arial"/>
              </a:rPr>
              <a:t>i, </a:t>
            </a:r>
            <a:r>
              <a:rPr sz="2800" b="1" spc="-30" dirty="0">
                <a:latin typeface="Arial"/>
                <a:cs typeface="Arial"/>
              </a:rPr>
              <a:t>N</a:t>
            </a:r>
            <a:r>
              <a:rPr sz="2800" b="1" spc="-15" dirty="0">
                <a:latin typeface="Arial"/>
                <a:cs typeface="Arial"/>
              </a:rPr>
              <a:t>a</a:t>
            </a:r>
            <a:r>
              <a:rPr sz="2800" b="1" spc="-10" dirty="0">
                <a:latin typeface="Arial"/>
                <a:cs typeface="Arial"/>
              </a:rPr>
              <a:t>,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K</a:t>
            </a:r>
            <a:r>
              <a:rPr sz="2800" b="1" spc="-15" dirty="0">
                <a:latin typeface="Arial"/>
                <a:cs typeface="Arial"/>
              </a:rPr>
              <a:t> Y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=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Nb</a:t>
            </a:r>
            <a:r>
              <a:rPr sz="2800" b="1" spc="-10" dirty="0">
                <a:latin typeface="Arial"/>
                <a:cs typeface="Arial"/>
              </a:rPr>
              <a:t>,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29" dirty="0">
                <a:latin typeface="Arial"/>
                <a:cs typeface="Arial"/>
              </a:rPr>
              <a:t>T</a:t>
            </a:r>
            <a:r>
              <a:rPr sz="2800" b="1" spc="-20" dirty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565" y="5254890"/>
            <a:ext cx="1061085" cy="392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b="1" spc="-44" baseline="-16865" dirty="0">
                <a:latin typeface="Arial"/>
                <a:cs typeface="Arial"/>
              </a:rPr>
              <a:t>A</a:t>
            </a:r>
            <a:r>
              <a:rPr sz="1850" b="1" spc="10" dirty="0">
                <a:latin typeface="Arial"/>
                <a:cs typeface="Arial"/>
              </a:rPr>
              <a:t>2</a:t>
            </a:r>
            <a:r>
              <a:rPr sz="1850" b="1" spc="5" dirty="0">
                <a:latin typeface="Arial"/>
                <a:cs typeface="Arial"/>
              </a:rPr>
              <a:t>+</a:t>
            </a:r>
            <a:r>
              <a:rPr sz="4200" b="1" spc="-37" baseline="-16865" dirty="0">
                <a:latin typeface="Arial"/>
                <a:cs typeface="Arial"/>
              </a:rPr>
              <a:t>Y</a:t>
            </a:r>
            <a:r>
              <a:rPr sz="1850" b="1" spc="10" dirty="0">
                <a:latin typeface="Arial"/>
                <a:cs typeface="Arial"/>
              </a:rPr>
              <a:t>5+</a:t>
            </a:r>
            <a:endParaRPr sz="18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64354" y="5266481"/>
            <a:ext cx="566420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54"/>
              </a:lnSpc>
            </a:pPr>
            <a:r>
              <a:rPr sz="1850" b="1" spc="10" dirty="0">
                <a:latin typeface="Arial"/>
                <a:cs typeface="Arial"/>
              </a:rPr>
              <a:t>2</a:t>
            </a:r>
            <a:r>
              <a:rPr sz="4200" b="1" spc="-44" baseline="13888" dirty="0">
                <a:latin typeface="Arial"/>
                <a:cs typeface="Arial"/>
              </a:rPr>
              <a:t>O</a:t>
            </a:r>
            <a:r>
              <a:rPr sz="1850" b="1" spc="10" dirty="0">
                <a:latin typeface="Arial"/>
                <a:cs typeface="Arial"/>
              </a:rPr>
              <a:t>6</a:t>
            </a:r>
            <a:endParaRPr sz="18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9565" y="5693201"/>
            <a:ext cx="3654425" cy="807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b="1" spc="-25" dirty="0">
                <a:latin typeface="Arial"/>
                <a:cs typeface="Arial"/>
              </a:rPr>
              <a:t>A</a:t>
            </a:r>
            <a:r>
              <a:rPr sz="2800" b="1" spc="-10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=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30" dirty="0">
                <a:latin typeface="Arial"/>
                <a:cs typeface="Arial"/>
              </a:rPr>
              <a:t>C</a:t>
            </a:r>
            <a:r>
              <a:rPr sz="2800" b="1" spc="-15" dirty="0">
                <a:latin typeface="Arial"/>
                <a:cs typeface="Arial"/>
              </a:rPr>
              <a:t>a</a:t>
            </a:r>
            <a:r>
              <a:rPr sz="2800" b="1" spc="-10" dirty="0">
                <a:latin typeface="Arial"/>
                <a:cs typeface="Arial"/>
              </a:rPr>
              <a:t>,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30" dirty="0">
                <a:latin typeface="Arial"/>
                <a:cs typeface="Arial"/>
              </a:rPr>
              <a:t>B</a:t>
            </a:r>
            <a:r>
              <a:rPr sz="2800" b="1" spc="-15" dirty="0">
                <a:latin typeface="Arial"/>
                <a:cs typeface="Arial"/>
              </a:rPr>
              <a:t>a</a:t>
            </a:r>
            <a:r>
              <a:rPr sz="2800" b="1" spc="-10" dirty="0">
                <a:latin typeface="Arial"/>
                <a:cs typeface="Arial"/>
              </a:rPr>
              <a:t>,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S</a:t>
            </a:r>
            <a:r>
              <a:rPr sz="2800" b="1" spc="-170" dirty="0">
                <a:latin typeface="Arial"/>
                <a:cs typeface="Arial"/>
              </a:rPr>
              <a:t>r</a:t>
            </a:r>
            <a:r>
              <a:rPr sz="2800" b="1" spc="-10" dirty="0">
                <a:latin typeface="Arial"/>
                <a:cs typeface="Arial"/>
              </a:rPr>
              <a:t>, </a:t>
            </a:r>
            <a:r>
              <a:rPr sz="2800" b="1" spc="-25" dirty="0">
                <a:latin typeface="Arial"/>
                <a:cs typeface="Arial"/>
              </a:rPr>
              <a:t>Pb</a:t>
            </a:r>
            <a:r>
              <a:rPr sz="2800" b="1" spc="-10" dirty="0">
                <a:latin typeface="Arial"/>
                <a:cs typeface="Arial"/>
              </a:rPr>
              <a:t>,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Cd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Y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=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Nb</a:t>
            </a:r>
            <a:r>
              <a:rPr sz="2800" b="1" spc="-10" dirty="0">
                <a:latin typeface="Arial"/>
                <a:cs typeface="Arial"/>
              </a:rPr>
              <a:t>,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29" dirty="0">
                <a:latin typeface="Arial"/>
                <a:cs typeface="Arial"/>
              </a:rPr>
              <a:t>T</a:t>
            </a:r>
            <a:r>
              <a:rPr sz="2800" b="1" spc="-20" dirty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3511" y="2624263"/>
            <a:ext cx="4570095" cy="1732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23265">
              <a:lnSpc>
                <a:spcPct val="150000"/>
              </a:lnSpc>
            </a:pPr>
            <a:r>
              <a:rPr sz="4800" b="1" dirty="0">
                <a:latin typeface="Arial"/>
                <a:cs typeface="Arial"/>
              </a:rPr>
              <a:t>СП</a:t>
            </a:r>
            <a:r>
              <a:rPr sz="4800" b="1" spc="-120" dirty="0">
                <a:latin typeface="Arial"/>
                <a:cs typeface="Arial"/>
              </a:rPr>
              <a:t>А</a:t>
            </a:r>
            <a:r>
              <a:rPr sz="4800" b="1" dirty="0">
                <a:latin typeface="Arial"/>
                <a:cs typeface="Arial"/>
              </a:rPr>
              <a:t>СИБО </a:t>
            </a:r>
            <a:r>
              <a:rPr sz="4800" b="1" spc="5" dirty="0">
                <a:latin typeface="Arial"/>
                <a:cs typeface="Arial"/>
              </a:rPr>
              <a:t>З</a:t>
            </a:r>
            <a:r>
              <a:rPr sz="4800" b="1" dirty="0">
                <a:latin typeface="Arial"/>
                <a:cs typeface="Arial"/>
              </a:rPr>
              <a:t>А</a:t>
            </a:r>
            <a:r>
              <a:rPr sz="4800" b="1" spc="-5" dirty="0">
                <a:latin typeface="Arial"/>
                <a:cs typeface="Arial"/>
              </a:rPr>
              <a:t> </a:t>
            </a:r>
            <a:r>
              <a:rPr sz="4800" b="1" dirty="0">
                <a:latin typeface="Arial"/>
                <a:cs typeface="Arial"/>
              </a:rPr>
              <a:t>ВНИ</a:t>
            </a:r>
            <a:r>
              <a:rPr sz="4800" b="1" spc="-5" dirty="0">
                <a:latin typeface="Arial"/>
                <a:cs typeface="Arial"/>
              </a:rPr>
              <a:t>М</a:t>
            </a:r>
            <a:r>
              <a:rPr sz="4800" b="1" dirty="0">
                <a:latin typeface="Arial"/>
                <a:cs typeface="Arial"/>
              </a:rPr>
              <a:t>АНИЕ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82076" y="6305971"/>
            <a:ext cx="1250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9482" y="83216"/>
            <a:ext cx="6245034" cy="41626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426084">
              <a:lnSpc>
                <a:spcPts val="2855"/>
              </a:lnSpc>
            </a:pPr>
            <a:r>
              <a:rPr dirty="0">
                <a:solidFill>
                  <a:srgbClr val="FF0000"/>
                </a:solidFill>
              </a:rPr>
              <a:t>ПЬ</a:t>
            </a:r>
            <a:r>
              <a:rPr spc="-5" dirty="0">
                <a:solidFill>
                  <a:srgbClr val="FF0000"/>
                </a:solidFill>
              </a:rPr>
              <a:t>Е</a:t>
            </a:r>
            <a:r>
              <a:rPr spc="-40" dirty="0">
                <a:solidFill>
                  <a:srgbClr val="FF0000"/>
                </a:solidFill>
              </a:rPr>
              <a:t>З</a:t>
            </a:r>
            <a:r>
              <a:rPr dirty="0">
                <a:solidFill>
                  <a:srgbClr val="FF0000"/>
                </a:solidFill>
              </a:rPr>
              <a:t>О</a:t>
            </a:r>
            <a:r>
              <a:rPr spc="-100" dirty="0">
                <a:solidFill>
                  <a:srgbClr val="FF0000"/>
                </a:solidFill>
              </a:rPr>
              <a:t>Э</a:t>
            </a:r>
            <a:r>
              <a:rPr spc="-5" dirty="0">
                <a:solidFill>
                  <a:srgbClr val="FF0000"/>
                </a:solidFill>
              </a:rPr>
              <a:t>ЛЕ</a:t>
            </a:r>
            <a:r>
              <a:rPr spc="60"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ТР</a:t>
            </a:r>
            <a:r>
              <a:rPr dirty="0">
                <a:solidFill>
                  <a:srgbClr val="FF0000"/>
                </a:solidFill>
              </a:rPr>
              <a:t>ИЧ</a:t>
            </a:r>
            <a:r>
              <a:rPr spc="-5" dirty="0">
                <a:solidFill>
                  <a:srgbClr val="FF0000"/>
                </a:solidFill>
              </a:rPr>
              <a:t>ЕС</a:t>
            </a:r>
            <a:r>
              <a:rPr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dirty="0">
                <a:solidFill>
                  <a:srgbClr val="FF0000"/>
                </a:solidFill>
              </a:rPr>
              <a:t>Я</a:t>
            </a:r>
            <a:r>
              <a:rPr spc="3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Е</a:t>
            </a:r>
            <a:r>
              <a:rPr spc="-22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dirty="0">
                <a:solidFill>
                  <a:srgbClr val="FF0000"/>
                </a:solidFill>
              </a:rPr>
              <a:t>МИКА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486390"/>
            <a:ext cx="6271260" cy="55374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2120">
              <a:lnSpc>
                <a:spcPct val="100000"/>
              </a:lnSpc>
            </a:pPr>
            <a:r>
              <a:rPr sz="2400" b="1" spc="-100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и</a:t>
            </a:r>
            <a:r>
              <a:rPr sz="2400" b="1" spc="-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spc="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б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ар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ия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 Ba</a:t>
            </a:r>
            <a:r>
              <a:rPr sz="2400" b="1" spc="-55" dirty="0">
                <a:solidFill>
                  <a:srgbClr val="0070C0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i</a:t>
            </a:r>
            <a:r>
              <a:rPr sz="2400" b="1" spc="5" dirty="0">
                <a:solidFill>
                  <a:srgbClr val="0070C0"/>
                </a:solidFill>
                <a:latin typeface="Arial"/>
                <a:cs typeface="Arial"/>
              </a:rPr>
              <a:t>O</a:t>
            </a:r>
            <a:r>
              <a:rPr sz="2400" b="1" spc="-15" baseline="-20833" dirty="0">
                <a:solidFill>
                  <a:srgbClr val="0070C0"/>
                </a:solidFill>
                <a:latin typeface="Arial"/>
                <a:cs typeface="Arial"/>
              </a:rPr>
              <a:t>3</a:t>
            </a:r>
            <a:endParaRPr sz="2400" baseline="-20833" dirty="0">
              <a:solidFill>
                <a:srgbClr val="0070C0"/>
              </a:solidFill>
              <a:latin typeface="Arial"/>
              <a:cs typeface="Arial"/>
            </a:endParaRPr>
          </a:p>
          <a:p>
            <a:pPr marL="12700" indent="-635">
              <a:lnSpc>
                <a:spcPct val="100000"/>
              </a:lnSpc>
              <a:spcBef>
                <a:spcPts val="1205"/>
              </a:spcBef>
            </a:pPr>
            <a:r>
              <a:rPr sz="2800" b="1" spc="-25" dirty="0">
                <a:latin typeface="Arial"/>
                <a:cs typeface="Arial"/>
              </a:rPr>
              <a:t>Фо</a:t>
            </a:r>
            <a:r>
              <a:rPr sz="2800" b="1" spc="-60" dirty="0">
                <a:latin typeface="Arial"/>
                <a:cs typeface="Arial"/>
              </a:rPr>
              <a:t>р</a:t>
            </a:r>
            <a:r>
              <a:rPr sz="2800" b="1" spc="-30" dirty="0">
                <a:latin typeface="Arial"/>
                <a:cs typeface="Arial"/>
              </a:rPr>
              <a:t>м</a:t>
            </a:r>
            <a:r>
              <a:rPr sz="2800" b="1" spc="-25" dirty="0">
                <a:latin typeface="Arial"/>
                <a:cs typeface="Arial"/>
              </a:rPr>
              <a:t>ы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30" dirty="0">
                <a:latin typeface="Arial"/>
                <a:cs typeface="Arial"/>
              </a:rPr>
              <a:t>B</a:t>
            </a:r>
            <a:r>
              <a:rPr sz="2800" b="1" spc="-15" dirty="0">
                <a:latin typeface="Arial"/>
                <a:cs typeface="Arial"/>
              </a:rPr>
              <a:t>a</a:t>
            </a:r>
            <a:r>
              <a:rPr sz="2800" b="1" spc="-75" dirty="0">
                <a:latin typeface="Arial"/>
                <a:cs typeface="Arial"/>
              </a:rPr>
              <a:t>T</a:t>
            </a:r>
            <a:r>
              <a:rPr sz="2800" b="1" spc="-10" dirty="0">
                <a:latin typeface="Arial"/>
                <a:cs typeface="Arial"/>
              </a:rPr>
              <a:t>i</a:t>
            </a:r>
            <a:r>
              <a:rPr sz="2800" b="1" spc="-30" dirty="0">
                <a:latin typeface="Arial"/>
                <a:cs typeface="Arial"/>
              </a:rPr>
              <a:t>O</a:t>
            </a:r>
            <a:r>
              <a:rPr sz="2775" b="1" spc="15" baseline="-21021" dirty="0">
                <a:latin typeface="Arial"/>
                <a:cs typeface="Arial"/>
              </a:rPr>
              <a:t>3</a:t>
            </a:r>
            <a:r>
              <a:rPr sz="2800" b="1" spc="-10" dirty="0">
                <a:latin typeface="Arial"/>
                <a:cs typeface="Arial"/>
              </a:rPr>
              <a:t>:</a:t>
            </a:r>
            <a:endParaRPr sz="2800" dirty="0">
              <a:latin typeface="Arial"/>
              <a:cs typeface="Arial"/>
            </a:endParaRPr>
          </a:p>
          <a:p>
            <a:pPr marL="12700" marR="3747135">
              <a:lnSpc>
                <a:spcPct val="100000"/>
              </a:lnSpc>
              <a:spcBef>
                <a:spcPts val="2240"/>
              </a:spcBef>
            </a:pP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10" dirty="0">
                <a:latin typeface="Arial"/>
                <a:cs typeface="Arial"/>
              </a:rPr>
              <a:t>)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60" dirty="0">
                <a:latin typeface="Arial"/>
                <a:cs typeface="Arial"/>
              </a:rPr>
              <a:t>о</a:t>
            </a:r>
            <a:r>
              <a:rPr sz="2800" b="1" spc="-70" dirty="0">
                <a:latin typeface="Arial"/>
                <a:cs typeface="Arial"/>
              </a:rPr>
              <a:t>м</a:t>
            </a:r>
            <a:r>
              <a:rPr sz="2800" b="1" spc="-20" dirty="0">
                <a:latin typeface="Arial"/>
                <a:cs typeface="Arial"/>
              </a:rPr>
              <a:t>б</a:t>
            </a:r>
            <a:r>
              <a:rPr sz="2800" b="1" spc="-60" dirty="0">
                <a:latin typeface="Arial"/>
                <a:cs typeface="Arial"/>
              </a:rPr>
              <a:t>о</a:t>
            </a:r>
            <a:r>
              <a:rPr sz="2800" b="1" spc="-55" dirty="0">
                <a:latin typeface="Arial"/>
                <a:cs typeface="Arial"/>
              </a:rPr>
              <a:t>э</a:t>
            </a:r>
            <a:r>
              <a:rPr sz="2800" b="1" spc="-20" dirty="0">
                <a:latin typeface="Arial"/>
                <a:cs typeface="Arial"/>
              </a:rPr>
              <a:t>д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30" dirty="0">
                <a:latin typeface="Arial"/>
                <a:cs typeface="Arial"/>
              </a:rPr>
              <a:t>и</a:t>
            </a:r>
            <a:r>
              <a:rPr sz="2800" b="1" spc="-10" dirty="0">
                <a:latin typeface="Arial"/>
                <a:cs typeface="Arial"/>
              </a:rPr>
              <a:t>- </a:t>
            </a:r>
            <a:r>
              <a:rPr sz="2800" b="1" spc="-25" dirty="0">
                <a:latin typeface="Arial"/>
                <a:cs typeface="Arial"/>
              </a:rPr>
              <a:t>ч</a:t>
            </a:r>
            <a:r>
              <a:rPr sz="2800" b="1" spc="-55" dirty="0">
                <a:latin typeface="Arial"/>
                <a:cs typeface="Arial"/>
              </a:rPr>
              <a:t>е</a:t>
            </a:r>
            <a:r>
              <a:rPr sz="2800" b="1" spc="-15" dirty="0">
                <a:latin typeface="Arial"/>
                <a:cs typeface="Arial"/>
              </a:rPr>
              <a:t>ская</a:t>
            </a:r>
            <a:endParaRPr sz="2800" dirty="0">
              <a:latin typeface="Arial"/>
              <a:cs typeface="Arial"/>
            </a:endParaRPr>
          </a:p>
          <a:p>
            <a:pPr marL="405765">
              <a:lnSpc>
                <a:spcPct val="100000"/>
              </a:lnSpc>
            </a:pPr>
            <a:r>
              <a:rPr sz="2800" b="1" spc="-5" dirty="0">
                <a:latin typeface="Arial"/>
                <a:cs typeface="Arial"/>
              </a:rPr>
              <a:t>(</a:t>
            </a:r>
            <a:r>
              <a:rPr sz="2800" b="1" spc="-20" dirty="0">
                <a:latin typeface="Arial"/>
                <a:cs typeface="Arial"/>
              </a:rPr>
              <a:t>&lt;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-90</a:t>
            </a:r>
            <a:r>
              <a:rPr sz="2800" b="1" spc="-25" dirty="0">
                <a:latin typeface="Arial"/>
                <a:cs typeface="Arial"/>
              </a:rPr>
              <a:t>ºC</a:t>
            </a:r>
            <a:r>
              <a:rPr sz="2800" b="1" spc="-10" dirty="0">
                <a:latin typeface="Arial"/>
                <a:cs typeface="Arial"/>
              </a:rPr>
              <a:t>)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15" dirty="0">
                <a:latin typeface="Arial"/>
                <a:cs typeface="Arial"/>
              </a:rPr>
              <a:t>б)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р</a:t>
            </a:r>
            <a:r>
              <a:rPr sz="2800" b="1" spc="-65" dirty="0">
                <a:latin typeface="Arial"/>
                <a:cs typeface="Arial"/>
              </a:rPr>
              <a:t>ом</a:t>
            </a:r>
            <a:r>
              <a:rPr sz="2800" b="1" spc="-20" dirty="0">
                <a:latin typeface="Arial"/>
                <a:cs typeface="Arial"/>
              </a:rPr>
              <a:t>б</a:t>
            </a:r>
            <a:r>
              <a:rPr sz="2800" b="1" spc="-25" dirty="0">
                <a:latin typeface="Arial"/>
                <a:cs typeface="Arial"/>
              </a:rPr>
              <a:t>ич</a:t>
            </a:r>
            <a:r>
              <a:rPr sz="2800" b="1" spc="-55" dirty="0">
                <a:latin typeface="Arial"/>
                <a:cs typeface="Arial"/>
              </a:rPr>
              <a:t>е</a:t>
            </a:r>
            <a:r>
              <a:rPr sz="2800" b="1" spc="-15" dirty="0">
                <a:latin typeface="Arial"/>
                <a:cs typeface="Arial"/>
              </a:rPr>
              <a:t>ская</a:t>
            </a:r>
            <a:endParaRPr sz="2800" dirty="0">
              <a:latin typeface="Arial"/>
              <a:cs typeface="Arial"/>
            </a:endParaRPr>
          </a:p>
          <a:p>
            <a:pPr marR="3510915" algn="ctr">
              <a:lnSpc>
                <a:spcPct val="100000"/>
              </a:lnSpc>
            </a:pPr>
            <a:r>
              <a:rPr sz="2800" b="1" spc="-10" dirty="0">
                <a:latin typeface="Arial"/>
                <a:cs typeface="Arial"/>
              </a:rPr>
              <a:t>(-9</a:t>
            </a:r>
            <a:r>
              <a:rPr sz="2800" b="1" spc="-20" dirty="0">
                <a:latin typeface="Arial"/>
                <a:cs typeface="Arial"/>
              </a:rPr>
              <a:t>0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–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+</a:t>
            </a:r>
            <a:r>
              <a:rPr sz="2800" b="1" spc="-15" dirty="0">
                <a:latin typeface="Arial"/>
                <a:cs typeface="Arial"/>
              </a:rPr>
              <a:t>5º</a:t>
            </a:r>
            <a:r>
              <a:rPr sz="2800" b="1" spc="-30" dirty="0">
                <a:latin typeface="Arial"/>
                <a:cs typeface="Arial"/>
              </a:rPr>
              <a:t>C</a:t>
            </a:r>
            <a:r>
              <a:rPr sz="2800" b="1" spc="-10" dirty="0">
                <a:latin typeface="Arial"/>
                <a:cs typeface="Arial"/>
              </a:rPr>
              <a:t>)</a:t>
            </a:r>
            <a:endParaRPr sz="2800" dirty="0">
              <a:latin typeface="Arial"/>
              <a:cs typeface="Arial"/>
            </a:endParaRPr>
          </a:p>
          <a:p>
            <a:pPr marL="13335" marR="3525520">
              <a:lnSpc>
                <a:spcPct val="100000"/>
              </a:lnSpc>
            </a:pPr>
            <a:r>
              <a:rPr sz="2800" b="1" spc="-25" dirty="0">
                <a:latin typeface="Arial"/>
                <a:cs typeface="Arial"/>
              </a:rPr>
              <a:t>в</a:t>
            </a:r>
            <a:r>
              <a:rPr sz="2800" b="1" spc="-10" dirty="0">
                <a:latin typeface="Arial"/>
                <a:cs typeface="Arial"/>
              </a:rPr>
              <a:t>)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65" dirty="0">
                <a:latin typeface="Arial"/>
                <a:cs typeface="Arial"/>
              </a:rPr>
              <a:t>т</a:t>
            </a:r>
            <a:r>
              <a:rPr sz="2800" b="1" spc="-40" dirty="0">
                <a:latin typeface="Arial"/>
                <a:cs typeface="Arial"/>
              </a:rPr>
              <a:t>е</a:t>
            </a:r>
            <a:r>
              <a:rPr sz="2800" b="1" spc="-20" dirty="0">
                <a:latin typeface="Arial"/>
                <a:cs typeface="Arial"/>
              </a:rPr>
              <a:t>т</a:t>
            </a:r>
            <a:r>
              <a:rPr sz="2800" b="1" spc="-15" dirty="0">
                <a:latin typeface="Arial"/>
                <a:cs typeface="Arial"/>
              </a:rPr>
              <a:t>ра</a:t>
            </a:r>
            <a:r>
              <a:rPr sz="2800" b="1" spc="-55" dirty="0">
                <a:latin typeface="Arial"/>
                <a:cs typeface="Arial"/>
              </a:rPr>
              <a:t>г</a:t>
            </a:r>
            <a:r>
              <a:rPr sz="2800" b="1" spc="-25" dirty="0">
                <a:latin typeface="Arial"/>
                <a:cs typeface="Arial"/>
              </a:rPr>
              <a:t>о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10" dirty="0">
                <a:latin typeface="Arial"/>
                <a:cs typeface="Arial"/>
              </a:rPr>
              <a:t>л</a:t>
            </a:r>
            <a:r>
              <a:rPr sz="2800" b="1" spc="-25" dirty="0">
                <a:latin typeface="Arial"/>
                <a:cs typeface="Arial"/>
              </a:rPr>
              <a:t>ь</a:t>
            </a:r>
            <a:r>
              <a:rPr sz="2800" b="1" spc="-10" dirty="0">
                <a:latin typeface="Arial"/>
                <a:cs typeface="Arial"/>
              </a:rPr>
              <a:t>- </a:t>
            </a:r>
            <a:r>
              <a:rPr sz="2800" b="1" spc="-20" dirty="0">
                <a:latin typeface="Arial"/>
                <a:cs typeface="Arial"/>
              </a:rPr>
              <a:t>н</a:t>
            </a:r>
            <a:r>
              <a:rPr sz="2800" b="1" spc="-15" dirty="0">
                <a:latin typeface="Arial"/>
                <a:cs typeface="Arial"/>
              </a:rPr>
              <a:t>а</a:t>
            </a:r>
            <a:r>
              <a:rPr sz="2800" b="1" spc="-20" dirty="0">
                <a:latin typeface="Arial"/>
                <a:cs typeface="Arial"/>
              </a:rPr>
              <a:t>я</a:t>
            </a:r>
            <a:endParaRPr sz="2800" dirty="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</a:pPr>
            <a:r>
              <a:rPr sz="2800" b="1" spc="-5" dirty="0">
                <a:latin typeface="Arial"/>
                <a:cs typeface="Arial"/>
              </a:rPr>
              <a:t>(</a:t>
            </a:r>
            <a:r>
              <a:rPr sz="2800" b="1" spc="-20" dirty="0">
                <a:latin typeface="Arial"/>
                <a:cs typeface="Arial"/>
              </a:rPr>
              <a:t>5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–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120º</a:t>
            </a:r>
            <a:r>
              <a:rPr sz="2800" b="1" spc="-30" dirty="0">
                <a:latin typeface="Arial"/>
                <a:cs typeface="Arial"/>
              </a:rPr>
              <a:t>C</a:t>
            </a:r>
            <a:r>
              <a:rPr sz="2800" b="1" spc="-10" dirty="0">
                <a:latin typeface="Arial"/>
                <a:cs typeface="Arial"/>
              </a:rPr>
              <a:t>)</a:t>
            </a:r>
            <a:endParaRPr sz="2800" dirty="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</a:pPr>
            <a:r>
              <a:rPr sz="2800" b="1" spc="-20" dirty="0">
                <a:latin typeface="Arial"/>
                <a:cs typeface="Arial"/>
              </a:rPr>
              <a:t>г</a:t>
            </a:r>
            <a:r>
              <a:rPr sz="2800" b="1" spc="-10" dirty="0">
                <a:latin typeface="Arial"/>
                <a:cs typeface="Arial"/>
              </a:rPr>
              <a:t>)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к</a:t>
            </a:r>
            <a:r>
              <a:rPr sz="2800" b="1" spc="-55" dirty="0">
                <a:latin typeface="Arial"/>
                <a:cs typeface="Arial"/>
              </a:rPr>
              <a:t>у</a:t>
            </a:r>
            <a:r>
              <a:rPr sz="2800" b="1" spc="-20" dirty="0">
                <a:latin typeface="Arial"/>
                <a:cs typeface="Arial"/>
              </a:rPr>
              <a:t>б</a:t>
            </a:r>
            <a:r>
              <a:rPr sz="2800" b="1" spc="-25" dirty="0">
                <a:latin typeface="Arial"/>
                <a:cs typeface="Arial"/>
              </a:rPr>
              <a:t>ич</a:t>
            </a:r>
            <a:r>
              <a:rPr sz="2800" b="1" spc="-55" dirty="0">
                <a:latin typeface="Arial"/>
                <a:cs typeface="Arial"/>
              </a:rPr>
              <a:t>е</a:t>
            </a:r>
            <a:r>
              <a:rPr sz="2800" b="1" spc="-15" dirty="0">
                <a:latin typeface="Arial"/>
                <a:cs typeface="Arial"/>
              </a:rPr>
              <a:t>ская</a:t>
            </a:r>
            <a:endParaRPr sz="2800" dirty="0">
              <a:latin typeface="Arial"/>
              <a:cs typeface="Arial"/>
            </a:endParaRPr>
          </a:p>
          <a:p>
            <a:pPr marR="3826510" algn="ctr">
              <a:lnSpc>
                <a:spcPts val="3329"/>
              </a:lnSpc>
            </a:pPr>
            <a:r>
              <a:rPr sz="2800" b="1" spc="-5" dirty="0">
                <a:latin typeface="Arial"/>
                <a:cs typeface="Arial"/>
              </a:rPr>
              <a:t>(</a:t>
            </a:r>
            <a:r>
              <a:rPr sz="2800" b="1" spc="-25" dirty="0">
                <a:latin typeface="Arial"/>
                <a:cs typeface="Arial"/>
              </a:rPr>
              <a:t>&gt;</a:t>
            </a:r>
            <a:r>
              <a:rPr sz="2800" b="1" spc="-15" dirty="0">
                <a:latin typeface="Arial"/>
                <a:cs typeface="Arial"/>
              </a:rPr>
              <a:t>120</a:t>
            </a:r>
            <a:r>
              <a:rPr sz="2800" b="1" spc="-25" dirty="0">
                <a:latin typeface="Arial"/>
                <a:cs typeface="Arial"/>
              </a:rPr>
              <a:t>ºC</a:t>
            </a:r>
            <a:r>
              <a:rPr sz="2800" b="1" spc="-10" dirty="0">
                <a:latin typeface="Arial"/>
                <a:cs typeface="Arial"/>
              </a:rPr>
              <a:t>)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05911" y="1510283"/>
            <a:ext cx="6038088" cy="45201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484376"/>
            <a:ext cx="9144000" cy="5012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ts val="1664"/>
              </a:lnSpc>
            </a:pPr>
            <a:r>
              <a:rPr sz="1400" dirty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43944" y="343566"/>
            <a:ext cx="5526405" cy="9566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ПЬ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З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spc="-100" dirty="0">
                <a:solidFill>
                  <a:srgbClr val="FF0000"/>
                </a:solidFill>
                <a:latin typeface="Arial"/>
                <a:cs typeface="Arial"/>
              </a:rPr>
              <a:t>Э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ЛЕ</a:t>
            </a:r>
            <a:r>
              <a:rPr sz="2400" b="1" spc="60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ТР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ИЧ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ЕС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sz="2400" b="1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400" b="1" spc="-22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МИКА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658495">
              <a:lnSpc>
                <a:spcPct val="100000"/>
              </a:lnSpc>
              <a:spcBef>
                <a:spcPts val="1655"/>
              </a:spcBef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С</a:t>
            </a:r>
            <a:r>
              <a:rPr sz="2400" spc="-30" dirty="0">
                <a:solidFill>
                  <a:srgbClr val="0070C0"/>
                </a:solidFill>
                <a:latin typeface="Arial"/>
                <a:cs typeface="Arial"/>
              </a:rPr>
              <a:t>в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йст</a:t>
            </a:r>
            <a:r>
              <a:rPr sz="2400" spc="-30" dirty="0">
                <a:solidFill>
                  <a:srgbClr val="0070C0"/>
                </a:solidFill>
                <a:latin typeface="Arial"/>
                <a:cs typeface="Arial"/>
              </a:rPr>
              <a:t>в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а ти</a:t>
            </a:r>
            <a:r>
              <a:rPr sz="2400" spc="-20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ан</a:t>
            </a:r>
            <a:r>
              <a:rPr sz="2400" spc="-5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spc="-20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0070C0"/>
                </a:solidFill>
                <a:latin typeface="Arial"/>
                <a:cs typeface="Arial"/>
              </a:rPr>
              <a:t>б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ар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ия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1484376"/>
            <a:ext cx="9143999" cy="49667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16780" y="1629155"/>
            <a:ext cx="3939539" cy="32125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4612" y="1700783"/>
            <a:ext cx="3957827" cy="31302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69877" y="5025103"/>
            <a:ext cx="3237230" cy="1484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Ф</a:t>
            </a:r>
            <a:r>
              <a:rPr sz="2400" b="1" spc="-5" dirty="0">
                <a:latin typeface="Arial"/>
                <a:cs typeface="Arial"/>
              </a:rPr>
              <a:t>о</a:t>
            </a:r>
            <a:r>
              <a:rPr sz="2400" b="1" spc="-40" dirty="0">
                <a:latin typeface="Arial"/>
                <a:cs typeface="Arial"/>
              </a:rPr>
              <a:t>р</a:t>
            </a:r>
            <a:r>
              <a:rPr sz="2400" b="1" dirty="0">
                <a:latin typeface="Arial"/>
                <a:cs typeface="Arial"/>
              </a:rPr>
              <a:t>мы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Ц</a:t>
            </a:r>
            <a:r>
              <a:rPr sz="2400" b="1" spc="-5" dirty="0">
                <a:latin typeface="Arial"/>
                <a:cs typeface="Arial"/>
              </a:rPr>
              <a:t>ТС</a:t>
            </a:r>
            <a:endParaRPr sz="2400">
              <a:latin typeface="Arial"/>
              <a:cs typeface="Arial"/>
            </a:endParaRPr>
          </a:p>
          <a:p>
            <a:pPr marL="180340" indent="-167640">
              <a:lnSpc>
                <a:spcPct val="100000"/>
              </a:lnSpc>
              <a:buFont typeface="Arial"/>
              <a:buAutoNum type="romanUcPeriod"/>
              <a:tabLst>
                <a:tab pos="180340" algn="l"/>
              </a:tabLst>
            </a:pPr>
            <a:r>
              <a:rPr sz="2400" b="1" dirty="0">
                <a:latin typeface="Arial"/>
                <a:cs typeface="Arial"/>
              </a:rPr>
              <a:t>-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к</a:t>
            </a:r>
            <a:r>
              <a:rPr sz="2400" b="1" spc="-30" dirty="0">
                <a:latin typeface="Arial"/>
                <a:cs typeface="Arial"/>
              </a:rPr>
              <a:t>у</a:t>
            </a:r>
            <a:r>
              <a:rPr sz="2400" b="1" dirty="0">
                <a:latin typeface="Arial"/>
                <a:cs typeface="Arial"/>
              </a:rPr>
              <a:t>би</a:t>
            </a:r>
            <a:r>
              <a:rPr sz="2400" b="1" spc="-5" dirty="0">
                <a:latin typeface="Arial"/>
                <a:cs typeface="Arial"/>
              </a:rPr>
              <a:t>ч</a:t>
            </a:r>
            <a:r>
              <a:rPr sz="2400" b="1" spc="-40" dirty="0">
                <a:latin typeface="Arial"/>
                <a:cs typeface="Arial"/>
              </a:rPr>
              <a:t>е</a:t>
            </a:r>
            <a:r>
              <a:rPr sz="2400" b="1" spc="-5" dirty="0">
                <a:latin typeface="Arial"/>
                <a:cs typeface="Arial"/>
              </a:rPr>
              <a:t>с</a:t>
            </a:r>
            <a:r>
              <a:rPr sz="2400" b="1" dirty="0">
                <a:latin typeface="Arial"/>
                <a:cs typeface="Arial"/>
              </a:rPr>
              <a:t>к</a:t>
            </a:r>
            <a:r>
              <a:rPr sz="2400" b="1" spc="-5" dirty="0">
                <a:latin typeface="Arial"/>
                <a:cs typeface="Arial"/>
              </a:rPr>
              <a:t>ая</a:t>
            </a:r>
            <a:endParaRPr sz="2400">
              <a:latin typeface="Arial"/>
              <a:cs typeface="Arial"/>
            </a:endParaRPr>
          </a:p>
          <a:p>
            <a:pPr marL="265430" indent="-252729">
              <a:lnSpc>
                <a:spcPct val="100000"/>
              </a:lnSpc>
              <a:buFont typeface="Arial"/>
              <a:buAutoNum type="romanUcPeriod"/>
              <a:tabLst>
                <a:tab pos="266065" algn="l"/>
              </a:tabLst>
            </a:pPr>
            <a:r>
              <a:rPr sz="2400" b="1" dirty="0">
                <a:latin typeface="Arial"/>
                <a:cs typeface="Arial"/>
              </a:rPr>
              <a:t>–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spc="-40" dirty="0">
                <a:latin typeface="Arial"/>
                <a:cs typeface="Arial"/>
              </a:rPr>
              <a:t>е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spc="-5" dirty="0">
                <a:latin typeface="Arial"/>
                <a:cs typeface="Arial"/>
              </a:rPr>
              <a:t>р</a:t>
            </a:r>
            <a:r>
              <a:rPr sz="2400" b="1" spc="5" dirty="0">
                <a:latin typeface="Arial"/>
                <a:cs typeface="Arial"/>
              </a:rPr>
              <a:t>а</a:t>
            </a:r>
            <a:r>
              <a:rPr sz="2400" b="1" spc="-45" dirty="0">
                <a:latin typeface="Arial"/>
                <a:cs typeface="Arial"/>
              </a:rPr>
              <a:t>г</a:t>
            </a:r>
            <a:r>
              <a:rPr sz="2400" b="1" spc="-5" dirty="0">
                <a:latin typeface="Arial"/>
                <a:cs typeface="Arial"/>
              </a:rPr>
              <a:t>о</a:t>
            </a:r>
            <a:r>
              <a:rPr sz="2400" b="1" dirty="0">
                <a:latin typeface="Arial"/>
                <a:cs typeface="Arial"/>
              </a:rPr>
              <a:t>н</a:t>
            </a:r>
            <a:r>
              <a:rPr sz="2400" b="1" spc="-5" dirty="0">
                <a:latin typeface="Arial"/>
                <a:cs typeface="Arial"/>
              </a:rPr>
              <a:t>а</a:t>
            </a:r>
            <a:r>
              <a:rPr sz="2400" b="1" dirty="0">
                <a:latin typeface="Arial"/>
                <a:cs typeface="Arial"/>
              </a:rPr>
              <a:t>льн</a:t>
            </a:r>
            <a:r>
              <a:rPr sz="2400" b="1" spc="-5" dirty="0">
                <a:latin typeface="Arial"/>
                <a:cs typeface="Arial"/>
              </a:rPr>
              <a:t>ая</a:t>
            </a:r>
            <a:endParaRPr sz="240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buFont typeface="Arial"/>
              <a:buAutoNum type="romanUcPeriod"/>
              <a:tabLst>
                <a:tab pos="349885" algn="l"/>
              </a:tabLst>
            </a:pPr>
            <a:r>
              <a:rPr sz="2400" b="1" dirty="0">
                <a:latin typeface="Arial"/>
                <a:cs typeface="Arial"/>
              </a:rPr>
              <a:t>–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р</a:t>
            </a:r>
            <a:r>
              <a:rPr sz="2400" b="1" spc="-40" dirty="0">
                <a:latin typeface="Arial"/>
                <a:cs typeface="Arial"/>
              </a:rPr>
              <a:t>ом</a:t>
            </a:r>
            <a:r>
              <a:rPr sz="2400" b="1" dirty="0">
                <a:latin typeface="Arial"/>
                <a:cs typeface="Arial"/>
              </a:rPr>
              <a:t>б</a:t>
            </a:r>
            <a:r>
              <a:rPr sz="2400" b="1" spc="-40" dirty="0">
                <a:latin typeface="Arial"/>
                <a:cs typeface="Arial"/>
              </a:rPr>
              <a:t>о</a:t>
            </a:r>
            <a:r>
              <a:rPr sz="2400" b="1" spc="-45" dirty="0">
                <a:latin typeface="Arial"/>
                <a:cs typeface="Arial"/>
              </a:rPr>
              <a:t>э</a:t>
            </a:r>
            <a:r>
              <a:rPr sz="2400" b="1" dirty="0">
                <a:latin typeface="Arial"/>
                <a:cs typeface="Arial"/>
              </a:rPr>
              <a:t>д</a:t>
            </a:r>
            <a:r>
              <a:rPr sz="2400" b="1" spc="-5" dirty="0">
                <a:latin typeface="Arial"/>
                <a:cs typeface="Arial"/>
              </a:rPr>
              <a:t>р</a:t>
            </a:r>
            <a:r>
              <a:rPr sz="2400" b="1" dirty="0">
                <a:latin typeface="Arial"/>
                <a:cs typeface="Arial"/>
              </a:rPr>
              <a:t>и</a:t>
            </a:r>
            <a:r>
              <a:rPr sz="2400" b="1" spc="-5" dirty="0">
                <a:latin typeface="Arial"/>
                <a:cs typeface="Arial"/>
              </a:rPr>
              <a:t>ч</a:t>
            </a:r>
            <a:r>
              <a:rPr sz="2400" b="1" spc="-40" dirty="0">
                <a:latin typeface="Arial"/>
                <a:cs typeface="Arial"/>
              </a:rPr>
              <a:t>е</a:t>
            </a:r>
            <a:r>
              <a:rPr sz="2400" b="1" spc="-5" dirty="0">
                <a:latin typeface="Arial"/>
                <a:cs typeface="Arial"/>
              </a:rPr>
              <a:t>с</a:t>
            </a:r>
            <a:r>
              <a:rPr sz="2400" b="1" dirty="0">
                <a:latin typeface="Arial"/>
                <a:cs typeface="Arial"/>
              </a:rPr>
              <a:t>к</a:t>
            </a:r>
            <a:r>
              <a:rPr sz="2400" b="1" spc="-5" dirty="0">
                <a:latin typeface="Arial"/>
                <a:cs typeface="Arial"/>
              </a:rPr>
              <a:t>а</a:t>
            </a:r>
            <a:r>
              <a:rPr sz="2400" b="1" spc="-1390" dirty="0">
                <a:latin typeface="Arial"/>
                <a:cs typeface="Arial"/>
              </a:rPr>
              <a:t>я</a:t>
            </a:r>
            <a:r>
              <a:rPr sz="2100" baseline="-25793" dirty="0">
                <a:latin typeface="Arial"/>
                <a:cs typeface="Arial"/>
              </a:rPr>
              <a:t>6</a:t>
            </a:r>
            <a:endParaRPr sz="2100" baseline="-25793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070" y="343566"/>
            <a:ext cx="7956550" cy="936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8295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ПЬ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З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spc="-100" dirty="0">
                <a:solidFill>
                  <a:srgbClr val="FF0000"/>
                </a:solidFill>
                <a:latin typeface="Arial"/>
                <a:cs typeface="Arial"/>
              </a:rPr>
              <a:t>Э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ЛЕ</a:t>
            </a:r>
            <a:r>
              <a:rPr sz="2400" b="1" spc="60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ТР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ИЧ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ЕС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sz="2400" b="1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400" b="1" spc="-22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МИКА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5"/>
              </a:spcBef>
              <a:tabLst>
                <a:tab pos="6228715" algn="l"/>
              </a:tabLst>
            </a:pP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Ци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р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к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spc="-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ы-</a:t>
            </a:r>
            <a:r>
              <a:rPr sz="2400" b="1" spc="-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и</a:t>
            </a:r>
            <a:r>
              <a:rPr sz="2400" b="1" spc="-1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</a:t>
            </a:r>
            <a:r>
              <a:rPr sz="2400" b="1" spc="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spc="-1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ы</a:t>
            </a:r>
            <a:r>
              <a:rPr sz="2400" b="1" spc="5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с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вин</a:t>
            </a:r>
            <a:r>
              <a:rPr sz="2400" b="1" spc="20" dirty="0">
                <a:solidFill>
                  <a:srgbClr val="0070C0"/>
                </a:solidFill>
                <a:latin typeface="Arial"/>
                <a:cs typeface="Arial"/>
              </a:rPr>
              <a:t>ц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а (Ц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ТС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,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 PZT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)	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PbZ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r</a:t>
            </a:r>
            <a:r>
              <a:rPr sz="2400" b="1" spc="-15" baseline="-20833" dirty="0">
                <a:solidFill>
                  <a:srgbClr val="0070C0"/>
                </a:solidFill>
                <a:latin typeface="Arial"/>
                <a:cs typeface="Arial"/>
              </a:rPr>
              <a:t>x</a:t>
            </a:r>
            <a:r>
              <a:rPr sz="2400" b="1" spc="-55" dirty="0">
                <a:solidFill>
                  <a:srgbClr val="0070C0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i</a:t>
            </a:r>
            <a:r>
              <a:rPr sz="2400" b="1" spc="-15" baseline="-20833" dirty="0">
                <a:solidFill>
                  <a:srgbClr val="0070C0"/>
                </a:solidFill>
                <a:latin typeface="Arial"/>
                <a:cs typeface="Arial"/>
              </a:rPr>
              <a:t>1</a:t>
            </a:r>
            <a:r>
              <a:rPr sz="2400" b="1" spc="-22" baseline="-20833" dirty="0">
                <a:solidFill>
                  <a:srgbClr val="0070C0"/>
                </a:solidFill>
                <a:latin typeface="Arial"/>
                <a:cs typeface="Arial"/>
              </a:rPr>
              <a:t>-</a:t>
            </a:r>
            <a:r>
              <a:rPr sz="2400" b="1" spc="-15" baseline="-20833" dirty="0">
                <a:solidFill>
                  <a:srgbClr val="0070C0"/>
                </a:solidFill>
                <a:latin typeface="Arial"/>
                <a:cs typeface="Arial"/>
              </a:rPr>
              <a:t>x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O</a:t>
            </a:r>
            <a:r>
              <a:rPr sz="2400" b="1" spc="-15" baseline="-20833" dirty="0">
                <a:solidFill>
                  <a:srgbClr val="0070C0"/>
                </a:solidFill>
                <a:latin typeface="Arial"/>
                <a:cs typeface="Arial"/>
              </a:rPr>
              <a:t>3</a:t>
            </a:r>
            <a:endParaRPr sz="2400" baseline="-20833" dirty="0">
              <a:solidFill>
                <a:srgbClr val="0070C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82076" y="6305971"/>
            <a:ext cx="1250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9482" y="83216"/>
            <a:ext cx="6245034" cy="624658"/>
          </a:xfrm>
          <a:prstGeom prst="rect">
            <a:avLst/>
          </a:prstGeom>
        </p:spPr>
        <p:txBody>
          <a:bodyPr vert="horz" wrap="square" lIns="0" tIns="273050" rIns="0" bIns="0" rtlCol="0">
            <a:spAutoFit/>
          </a:bodyPr>
          <a:lstStyle/>
          <a:p>
            <a:pPr marL="407034">
              <a:lnSpc>
                <a:spcPts val="2855"/>
              </a:lnSpc>
            </a:pPr>
            <a:r>
              <a:rPr dirty="0">
                <a:solidFill>
                  <a:srgbClr val="FF0000"/>
                </a:solidFill>
              </a:rPr>
              <a:t>ПЬ</a:t>
            </a:r>
            <a:r>
              <a:rPr spc="-5" dirty="0">
                <a:solidFill>
                  <a:srgbClr val="FF0000"/>
                </a:solidFill>
              </a:rPr>
              <a:t>Е</a:t>
            </a:r>
            <a:r>
              <a:rPr spc="-40" dirty="0">
                <a:solidFill>
                  <a:srgbClr val="FF0000"/>
                </a:solidFill>
              </a:rPr>
              <a:t>З</a:t>
            </a:r>
            <a:r>
              <a:rPr dirty="0">
                <a:solidFill>
                  <a:srgbClr val="FF0000"/>
                </a:solidFill>
              </a:rPr>
              <a:t>О</a:t>
            </a:r>
            <a:r>
              <a:rPr spc="-100" dirty="0">
                <a:solidFill>
                  <a:srgbClr val="FF0000"/>
                </a:solidFill>
              </a:rPr>
              <a:t>Э</a:t>
            </a:r>
            <a:r>
              <a:rPr spc="-5" dirty="0">
                <a:solidFill>
                  <a:srgbClr val="FF0000"/>
                </a:solidFill>
              </a:rPr>
              <a:t>ЛЕ</a:t>
            </a:r>
            <a:r>
              <a:rPr spc="60"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ТР</a:t>
            </a:r>
            <a:r>
              <a:rPr dirty="0">
                <a:solidFill>
                  <a:srgbClr val="FF0000"/>
                </a:solidFill>
              </a:rPr>
              <a:t>ИЧ</a:t>
            </a:r>
            <a:r>
              <a:rPr spc="-5" dirty="0">
                <a:solidFill>
                  <a:srgbClr val="FF0000"/>
                </a:solidFill>
              </a:rPr>
              <a:t>ЕС</a:t>
            </a:r>
            <a:r>
              <a:rPr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dirty="0">
                <a:solidFill>
                  <a:srgbClr val="FF0000"/>
                </a:solidFill>
              </a:rPr>
              <a:t>Я</a:t>
            </a:r>
            <a:r>
              <a:rPr spc="3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Е</a:t>
            </a:r>
            <a:r>
              <a:rPr spc="-225" dirty="0">
                <a:solidFill>
                  <a:srgbClr val="FF0000"/>
                </a:solidFill>
              </a:rPr>
              <a:t>Р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dirty="0">
                <a:solidFill>
                  <a:srgbClr val="FF0000"/>
                </a:solidFill>
              </a:rPr>
              <a:t>МИКА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2058936"/>
            <a:ext cx="9144000" cy="26944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31820" y="4942332"/>
            <a:ext cx="5219687" cy="795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9698" y="932528"/>
            <a:ext cx="7870825" cy="9362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Ци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р</a:t>
            </a:r>
            <a:r>
              <a:rPr sz="2400" b="1" spc="-40" dirty="0">
                <a:solidFill>
                  <a:srgbClr val="0070C0"/>
                </a:solidFill>
                <a:latin typeface="Arial"/>
                <a:cs typeface="Arial"/>
              </a:rPr>
              <a:t>к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о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spc="-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ы-</a:t>
            </a:r>
            <a:r>
              <a:rPr sz="2400" b="1" spc="-2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и</a:t>
            </a:r>
            <a:r>
              <a:rPr sz="2400" b="1" spc="-1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н</a:t>
            </a:r>
            <a:r>
              <a:rPr sz="2400" b="1" spc="5" dirty="0">
                <a:solidFill>
                  <a:srgbClr val="0070C0"/>
                </a:solidFill>
                <a:latin typeface="Arial"/>
                <a:cs typeface="Arial"/>
              </a:rPr>
              <a:t>а</a:t>
            </a:r>
            <a:r>
              <a:rPr sz="2400" b="1" spc="-15" dirty="0">
                <a:solidFill>
                  <a:srgbClr val="0070C0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ы</a:t>
            </a:r>
            <a:r>
              <a:rPr sz="2400" b="1" spc="5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с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вин</a:t>
            </a:r>
            <a:r>
              <a:rPr sz="2400" b="1" spc="20" dirty="0">
                <a:solidFill>
                  <a:srgbClr val="0070C0"/>
                </a:solidFill>
                <a:latin typeface="Arial"/>
                <a:cs typeface="Arial"/>
              </a:rPr>
              <a:t>ц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а (Ц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ТС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,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 PZT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)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 PbZ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r</a:t>
            </a:r>
            <a:r>
              <a:rPr sz="2400" b="1" spc="-15" baseline="-20833" dirty="0">
                <a:solidFill>
                  <a:srgbClr val="0070C0"/>
                </a:solidFill>
                <a:latin typeface="Arial"/>
                <a:cs typeface="Arial"/>
              </a:rPr>
              <a:t>x</a:t>
            </a:r>
            <a:r>
              <a:rPr sz="2400" b="1" spc="-55" dirty="0">
                <a:solidFill>
                  <a:srgbClr val="0070C0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i</a:t>
            </a:r>
            <a:r>
              <a:rPr sz="2400" b="1" spc="-15" baseline="-20833" dirty="0">
                <a:solidFill>
                  <a:srgbClr val="0070C0"/>
                </a:solidFill>
                <a:latin typeface="Arial"/>
                <a:cs typeface="Arial"/>
              </a:rPr>
              <a:t>1</a:t>
            </a:r>
            <a:r>
              <a:rPr sz="2400" b="1" spc="-22" baseline="-20833" dirty="0">
                <a:solidFill>
                  <a:srgbClr val="0070C0"/>
                </a:solidFill>
                <a:latin typeface="Arial"/>
                <a:cs typeface="Arial"/>
              </a:rPr>
              <a:t>-</a:t>
            </a:r>
            <a:r>
              <a:rPr sz="2400" b="1" spc="-15" baseline="-20833" dirty="0">
                <a:solidFill>
                  <a:srgbClr val="0070C0"/>
                </a:solidFill>
                <a:latin typeface="Arial"/>
                <a:cs typeface="Arial"/>
              </a:rPr>
              <a:t>x</a:t>
            </a: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O</a:t>
            </a:r>
            <a:r>
              <a:rPr sz="2400" b="1" spc="-15" baseline="-20833" dirty="0">
                <a:solidFill>
                  <a:srgbClr val="0070C0"/>
                </a:solidFill>
                <a:latin typeface="Arial"/>
                <a:cs typeface="Arial"/>
              </a:rPr>
              <a:t>3</a:t>
            </a:r>
            <a:endParaRPr sz="2400" baseline="-20833" dirty="0">
              <a:solidFill>
                <a:srgbClr val="0070C0"/>
              </a:solidFill>
              <a:latin typeface="Arial"/>
              <a:cs typeface="Arial"/>
            </a:endParaRPr>
          </a:p>
          <a:p>
            <a:pPr marL="1669414">
              <a:lnSpc>
                <a:spcPts val="2855"/>
              </a:lnSpc>
              <a:spcBef>
                <a:spcPts val="1655"/>
              </a:spcBef>
            </a:pPr>
            <a:r>
              <a:rPr sz="2400" b="1" spc="-165" dirty="0">
                <a:latin typeface="Arial"/>
                <a:cs typeface="Arial"/>
              </a:rPr>
              <a:t>У</a:t>
            </a:r>
            <a:r>
              <a:rPr sz="2400" b="1" spc="-5" dirty="0">
                <a:latin typeface="Arial"/>
                <a:cs typeface="Arial"/>
              </a:rPr>
              <a:t>сре</a:t>
            </a:r>
            <a:r>
              <a:rPr sz="2400" b="1" dirty="0">
                <a:latin typeface="Arial"/>
                <a:cs typeface="Arial"/>
              </a:rPr>
              <a:t>дн</a:t>
            </a:r>
            <a:r>
              <a:rPr sz="2400" b="1" spc="-5" dirty="0">
                <a:latin typeface="Arial"/>
                <a:cs typeface="Arial"/>
              </a:rPr>
              <a:t>е</a:t>
            </a:r>
            <a:r>
              <a:rPr sz="2400" b="1" dirty="0">
                <a:latin typeface="Arial"/>
                <a:cs typeface="Arial"/>
              </a:rPr>
              <a:t>нные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с</a:t>
            </a:r>
            <a:r>
              <a:rPr sz="2400" b="1" spc="-40" dirty="0">
                <a:latin typeface="Arial"/>
                <a:cs typeface="Arial"/>
              </a:rPr>
              <a:t>в</a:t>
            </a:r>
            <a:r>
              <a:rPr sz="2400" b="1" spc="-5" dirty="0">
                <a:latin typeface="Arial"/>
                <a:cs typeface="Arial"/>
              </a:rPr>
              <a:t>о</a:t>
            </a:r>
            <a:r>
              <a:rPr sz="2400" b="1" dirty="0">
                <a:latin typeface="Arial"/>
                <a:cs typeface="Arial"/>
              </a:rPr>
              <a:t>й</a:t>
            </a:r>
            <a:r>
              <a:rPr sz="2400" b="1" spc="-5" dirty="0">
                <a:latin typeface="Arial"/>
                <a:cs typeface="Arial"/>
              </a:rPr>
              <a:t>с</a:t>
            </a:r>
            <a:r>
              <a:rPr sz="2400" b="1" spc="-25" dirty="0">
                <a:latin typeface="Arial"/>
                <a:cs typeface="Arial"/>
              </a:rPr>
              <a:t>т</a:t>
            </a:r>
            <a:r>
              <a:rPr sz="2400" b="1" spc="-40" dirty="0">
                <a:latin typeface="Arial"/>
                <a:cs typeface="Arial"/>
              </a:rPr>
              <a:t>в</a:t>
            </a:r>
            <a:r>
              <a:rPr sz="2400" b="1" dirty="0">
                <a:latin typeface="Arial"/>
                <a:cs typeface="Arial"/>
              </a:rPr>
              <a:t>а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Ц</a:t>
            </a:r>
            <a:r>
              <a:rPr sz="2400" b="1" spc="-5" dirty="0">
                <a:latin typeface="Arial"/>
                <a:cs typeface="Arial"/>
              </a:rPr>
              <a:t>ТС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66063" y="5168016"/>
            <a:ext cx="119507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Ц</a:t>
            </a:r>
            <a:r>
              <a:rPr sz="2400" b="1" spc="-5" dirty="0">
                <a:latin typeface="Arial"/>
                <a:cs typeface="Arial"/>
              </a:rPr>
              <a:t>ТС</a:t>
            </a:r>
            <a:r>
              <a:rPr sz="2400" b="1" dirty="0">
                <a:latin typeface="Arial"/>
                <a:cs typeface="Arial"/>
              </a:rPr>
              <a:t>-</a:t>
            </a:r>
            <a:r>
              <a:rPr sz="2400" b="1" spc="-5" dirty="0">
                <a:latin typeface="Arial"/>
                <a:cs typeface="Arial"/>
              </a:rPr>
              <a:t>19: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82076" y="6305971"/>
            <a:ext cx="1250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637193"/>
            <a:ext cx="6852284" cy="153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51305" marR="5080" indent="-1539240">
              <a:lnSpc>
                <a:spcPct val="100000"/>
              </a:lnSpc>
            </a:pPr>
            <a:r>
              <a:rPr sz="5400" b="1" spc="-5" dirty="0">
                <a:latin typeface="Arial"/>
                <a:cs typeface="Arial"/>
              </a:rPr>
              <a:t>Ф</a:t>
            </a:r>
            <a:r>
              <a:rPr sz="5400" b="1" dirty="0">
                <a:latin typeface="Arial"/>
                <a:cs typeface="Arial"/>
              </a:rPr>
              <a:t>ЕР</a:t>
            </a:r>
            <a:r>
              <a:rPr sz="5400" b="1" spc="-75" dirty="0">
                <a:latin typeface="Arial"/>
                <a:cs typeface="Arial"/>
              </a:rPr>
              <a:t>Р</a:t>
            </a:r>
            <a:r>
              <a:rPr sz="5400" b="1" dirty="0">
                <a:latin typeface="Arial"/>
                <a:cs typeface="Arial"/>
              </a:rPr>
              <a:t>ОМАГН</a:t>
            </a:r>
            <a:r>
              <a:rPr sz="5400" b="1" spc="-10" dirty="0">
                <a:latin typeface="Arial"/>
                <a:cs typeface="Arial"/>
              </a:rPr>
              <a:t>И</a:t>
            </a:r>
            <a:r>
              <a:rPr sz="5400" b="1" dirty="0">
                <a:latin typeface="Arial"/>
                <a:cs typeface="Arial"/>
              </a:rPr>
              <a:t>ТНАЯ </a:t>
            </a:r>
            <a:r>
              <a:rPr sz="5400" b="1" spc="5" dirty="0">
                <a:latin typeface="Arial"/>
                <a:cs typeface="Arial"/>
              </a:rPr>
              <a:t>К</a:t>
            </a:r>
            <a:r>
              <a:rPr sz="5400" b="1" dirty="0">
                <a:latin typeface="Arial"/>
                <a:cs typeface="Arial"/>
              </a:rPr>
              <a:t>Е</a:t>
            </a:r>
            <a:r>
              <a:rPr sz="5400" b="1" spc="-484" dirty="0">
                <a:latin typeface="Arial"/>
                <a:cs typeface="Arial"/>
              </a:rPr>
              <a:t>Р</a:t>
            </a:r>
            <a:r>
              <a:rPr sz="5400" b="1" dirty="0">
                <a:latin typeface="Arial"/>
                <a:cs typeface="Arial"/>
              </a:rPr>
              <a:t>АМ</a:t>
            </a:r>
            <a:r>
              <a:rPr sz="5400" b="1" spc="-10" dirty="0">
                <a:latin typeface="Arial"/>
                <a:cs typeface="Arial"/>
              </a:rPr>
              <a:t>И</a:t>
            </a:r>
            <a:r>
              <a:rPr sz="5400" b="1" spc="5" dirty="0">
                <a:latin typeface="Arial"/>
                <a:cs typeface="Arial"/>
              </a:rPr>
              <a:t>К</a:t>
            </a:r>
            <a:r>
              <a:rPr sz="5400" b="1" dirty="0">
                <a:latin typeface="Arial"/>
                <a:cs typeface="Arial"/>
              </a:rPr>
              <a:t>А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40136" y="2708148"/>
            <a:ext cx="5103862" cy="3601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482076" y="6305971"/>
            <a:ext cx="1250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03576" y="95916"/>
            <a:ext cx="4808855" cy="348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Ф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ЕР</a:t>
            </a:r>
            <a:r>
              <a:rPr sz="2400" b="1" spc="-4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ОМ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АГН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ТНА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sz="2400" b="1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400" b="1" spc="-225" dirty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МИКА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648581"/>
            <a:ext cx="379539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95"/>
              </a:lnSpc>
            </a:pPr>
            <a:r>
              <a:rPr sz="2600" b="1" dirty="0">
                <a:latin typeface="Arial"/>
                <a:cs typeface="Arial"/>
              </a:rPr>
              <a:t>О</a:t>
            </a:r>
            <a:r>
              <a:rPr sz="2600" b="1" spc="5" dirty="0">
                <a:latin typeface="Arial"/>
                <a:cs typeface="Arial"/>
              </a:rPr>
              <a:t>с</a:t>
            </a:r>
            <a:r>
              <a:rPr sz="2600" b="1" spc="-5" dirty="0">
                <a:latin typeface="Arial"/>
                <a:cs typeface="Arial"/>
              </a:rPr>
              <a:t>н</a:t>
            </a:r>
            <a:r>
              <a:rPr sz="2600" b="1" spc="5" dirty="0">
                <a:latin typeface="Arial"/>
                <a:cs typeface="Arial"/>
              </a:rPr>
              <a:t>о</a:t>
            </a:r>
            <a:r>
              <a:rPr sz="2600" b="1" spc="-10" dirty="0">
                <a:latin typeface="Arial"/>
                <a:cs typeface="Arial"/>
              </a:rPr>
              <a:t>в</a:t>
            </a:r>
            <a:r>
              <a:rPr sz="2600" b="1" spc="-5" dirty="0">
                <a:latin typeface="Arial"/>
                <a:cs typeface="Arial"/>
              </a:rPr>
              <a:t>ны</a:t>
            </a:r>
            <a:r>
              <a:rPr sz="2600" b="1" dirty="0">
                <a:latin typeface="Arial"/>
                <a:cs typeface="Arial"/>
              </a:rPr>
              <a:t>е </a:t>
            </a:r>
            <a:r>
              <a:rPr sz="2600" b="1" spc="-5" dirty="0">
                <a:latin typeface="Arial"/>
                <a:cs typeface="Arial"/>
              </a:rPr>
              <a:t>п</a:t>
            </a:r>
            <a:r>
              <a:rPr sz="2600" b="1" spc="5" dirty="0">
                <a:latin typeface="Arial"/>
                <a:cs typeface="Arial"/>
              </a:rPr>
              <a:t>ок</a:t>
            </a:r>
            <a:r>
              <a:rPr sz="2600" b="1" spc="40" dirty="0">
                <a:latin typeface="Arial"/>
                <a:cs typeface="Arial"/>
              </a:rPr>
              <a:t>а</a:t>
            </a:r>
            <a:r>
              <a:rPr sz="2600" b="1" spc="-35" dirty="0">
                <a:latin typeface="Arial"/>
                <a:cs typeface="Arial"/>
              </a:rPr>
              <a:t>з</a:t>
            </a:r>
            <a:r>
              <a:rPr sz="2600" b="1" spc="5" dirty="0">
                <a:latin typeface="Arial"/>
                <a:cs typeface="Arial"/>
              </a:rPr>
              <a:t>а</a:t>
            </a:r>
            <a:r>
              <a:rPr sz="2600" b="1" spc="-55" dirty="0">
                <a:latin typeface="Arial"/>
                <a:cs typeface="Arial"/>
              </a:rPr>
              <a:t>т</a:t>
            </a:r>
            <a:r>
              <a:rPr sz="2600" b="1" spc="5" dirty="0">
                <a:latin typeface="Arial"/>
                <a:cs typeface="Arial"/>
              </a:rPr>
              <a:t>е</a:t>
            </a:r>
            <a:r>
              <a:rPr sz="2600" b="1" dirty="0">
                <a:latin typeface="Arial"/>
                <a:cs typeface="Arial"/>
              </a:rPr>
              <a:t>л</a:t>
            </a:r>
            <a:r>
              <a:rPr sz="2600" b="1" spc="-10" dirty="0">
                <a:latin typeface="Arial"/>
                <a:cs typeface="Arial"/>
              </a:rPr>
              <a:t>и</a:t>
            </a:r>
            <a:r>
              <a:rPr sz="2600" b="1" dirty="0"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4715" y="5013959"/>
            <a:ext cx="2353055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409" y="1044769"/>
            <a:ext cx="5342890" cy="375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600" b="1" dirty="0">
                <a:latin typeface="Arial"/>
                <a:cs typeface="Arial"/>
              </a:rPr>
              <a:t>κ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– </a:t>
            </a:r>
            <a:r>
              <a:rPr sz="2600" b="1" spc="-35" dirty="0">
                <a:latin typeface="Arial"/>
                <a:cs typeface="Arial"/>
              </a:rPr>
              <a:t>м</a:t>
            </a:r>
            <a:r>
              <a:rPr sz="2600" b="1" spc="5" dirty="0">
                <a:latin typeface="Arial"/>
                <a:cs typeface="Arial"/>
              </a:rPr>
              <a:t>а</a:t>
            </a:r>
            <a:r>
              <a:rPr sz="2600" b="1" spc="-10" dirty="0">
                <a:latin typeface="Arial"/>
                <a:cs typeface="Arial"/>
              </a:rPr>
              <a:t>г</a:t>
            </a:r>
            <a:r>
              <a:rPr sz="2600" b="1" spc="-5" dirty="0">
                <a:latin typeface="Arial"/>
                <a:cs typeface="Arial"/>
              </a:rPr>
              <a:t>н</a:t>
            </a:r>
            <a:r>
              <a:rPr sz="2600" b="1" spc="-10" dirty="0">
                <a:latin typeface="Arial"/>
                <a:cs typeface="Arial"/>
              </a:rPr>
              <a:t>и</a:t>
            </a:r>
            <a:r>
              <a:rPr sz="2600" b="1" spc="-45" dirty="0">
                <a:latin typeface="Arial"/>
                <a:cs typeface="Arial"/>
              </a:rPr>
              <a:t>т</a:t>
            </a:r>
            <a:r>
              <a:rPr sz="2600" b="1" spc="-5" dirty="0">
                <a:latin typeface="Arial"/>
                <a:cs typeface="Arial"/>
              </a:rPr>
              <a:t>н</a:t>
            </a:r>
            <a:r>
              <a:rPr sz="2600" b="1" spc="5" dirty="0">
                <a:latin typeface="Arial"/>
                <a:cs typeface="Arial"/>
              </a:rPr>
              <a:t>а</a:t>
            </a:r>
            <a:r>
              <a:rPr sz="2600" b="1" dirty="0">
                <a:latin typeface="Arial"/>
                <a:cs typeface="Arial"/>
              </a:rPr>
              <a:t>я</a:t>
            </a:r>
            <a:r>
              <a:rPr sz="2600" b="1" spc="50" dirty="0">
                <a:latin typeface="Arial"/>
                <a:cs typeface="Arial"/>
              </a:rPr>
              <a:t> </a:t>
            </a:r>
            <a:r>
              <a:rPr sz="2600" b="1" spc="-45" dirty="0">
                <a:latin typeface="Arial"/>
                <a:cs typeface="Arial"/>
              </a:rPr>
              <a:t>в</a:t>
            </a:r>
            <a:r>
              <a:rPr sz="2600" b="1" spc="-35" dirty="0">
                <a:latin typeface="Arial"/>
                <a:cs typeface="Arial"/>
              </a:rPr>
              <a:t>о</a:t>
            </a:r>
            <a:r>
              <a:rPr sz="2600" b="1" spc="5" dirty="0">
                <a:latin typeface="Arial"/>
                <a:cs typeface="Arial"/>
              </a:rPr>
              <a:t>с</a:t>
            </a:r>
            <a:r>
              <a:rPr sz="2600" b="1" spc="-5" dirty="0">
                <a:latin typeface="Arial"/>
                <a:cs typeface="Arial"/>
              </a:rPr>
              <a:t>п</a:t>
            </a:r>
            <a:r>
              <a:rPr sz="2600" b="1" spc="5" dirty="0">
                <a:latin typeface="Arial"/>
                <a:cs typeface="Arial"/>
              </a:rPr>
              <a:t>р</a:t>
            </a:r>
            <a:r>
              <a:rPr sz="2600" b="1" spc="-10" dirty="0">
                <a:latin typeface="Arial"/>
                <a:cs typeface="Arial"/>
              </a:rPr>
              <a:t>ии</a:t>
            </a:r>
            <a:r>
              <a:rPr sz="2600" b="1" spc="5" dirty="0">
                <a:latin typeface="Arial"/>
                <a:cs typeface="Arial"/>
              </a:rPr>
              <a:t>м</a:t>
            </a:r>
            <a:r>
              <a:rPr sz="2600" b="1" spc="-5" dirty="0">
                <a:latin typeface="Arial"/>
                <a:cs typeface="Arial"/>
              </a:rPr>
              <a:t>ч</a:t>
            </a:r>
            <a:r>
              <a:rPr sz="2600" b="1" spc="-10" dirty="0">
                <a:latin typeface="Arial"/>
                <a:cs typeface="Arial"/>
              </a:rPr>
              <a:t>и</a:t>
            </a:r>
            <a:r>
              <a:rPr sz="2600" b="1" spc="-45" dirty="0">
                <a:latin typeface="Arial"/>
                <a:cs typeface="Arial"/>
              </a:rPr>
              <a:t>в</a:t>
            </a:r>
            <a:r>
              <a:rPr sz="2600" b="1" spc="-35" dirty="0">
                <a:latin typeface="Arial"/>
                <a:cs typeface="Arial"/>
              </a:rPr>
              <a:t>о</a:t>
            </a:r>
            <a:r>
              <a:rPr sz="2600" b="1" spc="5" dirty="0">
                <a:latin typeface="Arial"/>
                <a:cs typeface="Arial"/>
              </a:rPr>
              <a:t>с</a:t>
            </a:r>
            <a:r>
              <a:rPr sz="2600" b="1" spc="-55" dirty="0">
                <a:latin typeface="Arial"/>
                <a:cs typeface="Arial"/>
              </a:rPr>
              <a:t>т</a:t>
            </a:r>
            <a:r>
              <a:rPr sz="2600" b="1" dirty="0">
                <a:latin typeface="Arial"/>
                <a:cs typeface="Arial"/>
              </a:rPr>
              <a:t>ь μ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– </a:t>
            </a:r>
            <a:r>
              <a:rPr sz="2600" b="1" spc="-35" dirty="0">
                <a:latin typeface="Arial"/>
                <a:cs typeface="Arial"/>
              </a:rPr>
              <a:t>м</a:t>
            </a:r>
            <a:r>
              <a:rPr sz="2600" b="1" spc="5" dirty="0">
                <a:latin typeface="Arial"/>
                <a:cs typeface="Arial"/>
              </a:rPr>
              <a:t>а</a:t>
            </a:r>
            <a:r>
              <a:rPr sz="2600" b="1" spc="-10" dirty="0">
                <a:latin typeface="Arial"/>
                <a:cs typeface="Arial"/>
              </a:rPr>
              <a:t>г</a:t>
            </a:r>
            <a:r>
              <a:rPr sz="2600" b="1" spc="-5" dirty="0">
                <a:latin typeface="Arial"/>
                <a:cs typeface="Arial"/>
              </a:rPr>
              <a:t>н</a:t>
            </a:r>
            <a:r>
              <a:rPr sz="2600" b="1" spc="-10" dirty="0">
                <a:latin typeface="Arial"/>
                <a:cs typeface="Arial"/>
              </a:rPr>
              <a:t>и</a:t>
            </a:r>
            <a:r>
              <a:rPr sz="2600" b="1" spc="-55" dirty="0">
                <a:latin typeface="Arial"/>
                <a:cs typeface="Arial"/>
              </a:rPr>
              <a:t>т</a:t>
            </a:r>
            <a:r>
              <a:rPr sz="2600" b="1" spc="-5" dirty="0">
                <a:latin typeface="Arial"/>
                <a:cs typeface="Arial"/>
              </a:rPr>
              <a:t>н</a:t>
            </a:r>
            <a:r>
              <a:rPr sz="2600" b="1" spc="5" dirty="0">
                <a:latin typeface="Arial"/>
                <a:cs typeface="Arial"/>
              </a:rPr>
              <a:t>а</a:t>
            </a:r>
            <a:r>
              <a:rPr sz="2600" b="1" dirty="0">
                <a:latin typeface="Arial"/>
                <a:cs typeface="Arial"/>
              </a:rPr>
              <a:t>я</a:t>
            </a:r>
            <a:r>
              <a:rPr sz="2600" b="1" spc="50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п</a:t>
            </a:r>
            <a:r>
              <a:rPr sz="2600" b="1" spc="5" dirty="0">
                <a:latin typeface="Arial"/>
                <a:cs typeface="Arial"/>
              </a:rPr>
              <a:t>ро</a:t>
            </a:r>
            <a:r>
              <a:rPr sz="2600" b="1" spc="-5" dirty="0">
                <a:latin typeface="Arial"/>
                <a:cs typeface="Arial"/>
              </a:rPr>
              <a:t>н</a:t>
            </a:r>
            <a:r>
              <a:rPr sz="2600" b="1" spc="-10" dirty="0">
                <a:latin typeface="Arial"/>
                <a:cs typeface="Arial"/>
              </a:rPr>
              <a:t>и</a:t>
            </a:r>
            <a:r>
              <a:rPr sz="2600" b="1" spc="30" dirty="0">
                <a:latin typeface="Arial"/>
                <a:cs typeface="Arial"/>
              </a:rPr>
              <a:t>ц</a:t>
            </a:r>
            <a:r>
              <a:rPr sz="2600" b="1" spc="5" dirty="0">
                <a:latin typeface="Arial"/>
                <a:cs typeface="Arial"/>
              </a:rPr>
              <a:t>а</a:t>
            </a:r>
            <a:r>
              <a:rPr sz="2600" b="1" spc="-35" dirty="0">
                <a:latin typeface="Arial"/>
                <a:cs typeface="Arial"/>
              </a:rPr>
              <a:t>емо</a:t>
            </a:r>
            <a:r>
              <a:rPr sz="2600" b="1" spc="5" dirty="0">
                <a:latin typeface="Arial"/>
                <a:cs typeface="Arial"/>
              </a:rPr>
              <a:t>с</a:t>
            </a:r>
            <a:r>
              <a:rPr sz="2600" b="1" spc="-55" dirty="0">
                <a:latin typeface="Arial"/>
                <a:cs typeface="Arial"/>
              </a:rPr>
              <a:t>т</a:t>
            </a:r>
            <a:r>
              <a:rPr sz="2600" b="1" dirty="0">
                <a:latin typeface="Arial"/>
                <a:cs typeface="Arial"/>
              </a:rPr>
              <a:t>ь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600" b="1" dirty="0">
                <a:latin typeface="Arial"/>
                <a:cs typeface="Arial"/>
              </a:rPr>
              <a:t>μ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=</a:t>
            </a:r>
            <a:r>
              <a:rPr sz="2600" b="1" spc="-1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1 + κ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600" b="1" spc="5" dirty="0">
                <a:latin typeface="Arial"/>
                <a:cs typeface="Arial"/>
              </a:rPr>
              <a:t>H</a:t>
            </a:r>
            <a:r>
              <a:rPr sz="2550" b="1" spc="7" baseline="-21241" dirty="0">
                <a:latin typeface="Arial"/>
                <a:cs typeface="Arial"/>
              </a:rPr>
              <a:t>к</a:t>
            </a:r>
            <a:r>
              <a:rPr sz="2550" b="1" baseline="-21241" dirty="0">
                <a:latin typeface="Arial"/>
                <a:cs typeface="Arial"/>
              </a:rPr>
              <a:t> </a:t>
            </a:r>
            <a:r>
              <a:rPr sz="2550" b="1" spc="-345" baseline="-21241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– </a:t>
            </a:r>
            <a:r>
              <a:rPr sz="2600" b="1" spc="-30" dirty="0">
                <a:latin typeface="Arial"/>
                <a:cs typeface="Arial"/>
              </a:rPr>
              <a:t>к</a:t>
            </a:r>
            <a:r>
              <a:rPr sz="2600" b="1" spc="-35" dirty="0">
                <a:latin typeface="Arial"/>
                <a:cs typeface="Arial"/>
              </a:rPr>
              <a:t>о</a:t>
            </a:r>
            <a:r>
              <a:rPr sz="2600" b="1" dirty="0">
                <a:latin typeface="Arial"/>
                <a:cs typeface="Arial"/>
              </a:rPr>
              <a:t>э</a:t>
            </a:r>
            <a:r>
              <a:rPr sz="2600" b="1" spc="5" dirty="0">
                <a:latin typeface="Arial"/>
                <a:cs typeface="Arial"/>
              </a:rPr>
              <a:t>р</a:t>
            </a:r>
            <a:r>
              <a:rPr sz="2600" b="1" spc="-10" dirty="0">
                <a:latin typeface="Arial"/>
                <a:cs typeface="Arial"/>
              </a:rPr>
              <a:t>ци</a:t>
            </a:r>
            <a:r>
              <a:rPr sz="2600" b="1" spc="-55" dirty="0">
                <a:latin typeface="Arial"/>
                <a:cs typeface="Arial"/>
              </a:rPr>
              <a:t>т</a:t>
            </a:r>
            <a:r>
              <a:rPr sz="2600" b="1" spc="-10" dirty="0">
                <a:latin typeface="Arial"/>
                <a:cs typeface="Arial"/>
              </a:rPr>
              <a:t>ив</a:t>
            </a:r>
            <a:r>
              <a:rPr sz="2600" b="1" spc="-5" dirty="0">
                <a:latin typeface="Arial"/>
                <a:cs typeface="Arial"/>
              </a:rPr>
              <a:t>н</a:t>
            </a:r>
            <a:r>
              <a:rPr sz="2600" b="1" dirty="0">
                <a:latin typeface="Arial"/>
                <a:cs typeface="Arial"/>
              </a:rPr>
              <a:t>ая</a:t>
            </a:r>
            <a:r>
              <a:rPr sz="2600" b="1" spc="3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с</a:t>
            </a:r>
            <a:r>
              <a:rPr sz="2600" b="1" spc="-10" dirty="0">
                <a:latin typeface="Arial"/>
                <a:cs typeface="Arial"/>
              </a:rPr>
              <a:t>и</a:t>
            </a:r>
            <a:r>
              <a:rPr sz="2600" b="1" dirty="0">
                <a:latin typeface="Arial"/>
                <a:cs typeface="Arial"/>
              </a:rPr>
              <a:t>ла</a:t>
            </a:r>
            <a:endParaRPr sz="2600">
              <a:latin typeface="Arial"/>
              <a:cs typeface="Arial"/>
            </a:endParaRPr>
          </a:p>
          <a:p>
            <a:pPr marL="12700" marR="715645" indent="-635">
              <a:lnSpc>
                <a:spcPct val="100000"/>
              </a:lnSpc>
            </a:pPr>
            <a:r>
              <a:rPr sz="2600" b="1" dirty="0">
                <a:latin typeface="Arial"/>
                <a:cs typeface="Arial"/>
              </a:rPr>
              <a:t>В</a:t>
            </a:r>
            <a:r>
              <a:rPr sz="2550" b="1" spc="-22" baseline="-21241" dirty="0">
                <a:latin typeface="Arial"/>
                <a:cs typeface="Arial"/>
              </a:rPr>
              <a:t>о</a:t>
            </a:r>
            <a:r>
              <a:rPr sz="2550" b="1" baseline="-21241" dirty="0">
                <a:latin typeface="Arial"/>
                <a:cs typeface="Arial"/>
              </a:rPr>
              <a:t>с</a:t>
            </a:r>
            <a:r>
              <a:rPr sz="2550" b="1" spc="7" baseline="-21241" dirty="0">
                <a:latin typeface="Arial"/>
                <a:cs typeface="Arial"/>
              </a:rPr>
              <a:t>т</a:t>
            </a:r>
            <a:r>
              <a:rPr sz="2550" b="1" baseline="-21241" dirty="0">
                <a:latin typeface="Arial"/>
                <a:cs typeface="Arial"/>
              </a:rPr>
              <a:t> </a:t>
            </a:r>
            <a:r>
              <a:rPr sz="2550" b="1" spc="-330" baseline="-21241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–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35" dirty="0">
                <a:latin typeface="Arial"/>
                <a:cs typeface="Arial"/>
              </a:rPr>
              <a:t>о</a:t>
            </a:r>
            <a:r>
              <a:rPr sz="2600" b="1" spc="5" dirty="0">
                <a:latin typeface="Arial"/>
                <a:cs typeface="Arial"/>
              </a:rPr>
              <a:t>с</a:t>
            </a:r>
            <a:r>
              <a:rPr sz="2600" b="1" spc="-55" dirty="0">
                <a:latin typeface="Arial"/>
                <a:cs typeface="Arial"/>
              </a:rPr>
              <a:t>т</a:t>
            </a:r>
            <a:r>
              <a:rPr sz="2600" b="1" spc="15" dirty="0">
                <a:latin typeface="Arial"/>
                <a:cs typeface="Arial"/>
              </a:rPr>
              <a:t>а</a:t>
            </a:r>
            <a:r>
              <a:rPr sz="2600" b="1" spc="-80" dirty="0">
                <a:latin typeface="Arial"/>
                <a:cs typeface="Arial"/>
              </a:rPr>
              <a:t>т</a:t>
            </a:r>
            <a:r>
              <a:rPr sz="2600" b="1" spc="-60" dirty="0">
                <a:latin typeface="Arial"/>
                <a:cs typeface="Arial"/>
              </a:rPr>
              <a:t>о</a:t>
            </a:r>
            <a:r>
              <a:rPr sz="2600" b="1" spc="-5" dirty="0">
                <a:latin typeface="Arial"/>
                <a:cs typeface="Arial"/>
              </a:rPr>
              <a:t>чн</a:t>
            </a:r>
            <a:r>
              <a:rPr sz="2600" b="1" spc="5" dirty="0">
                <a:latin typeface="Arial"/>
                <a:cs typeface="Arial"/>
              </a:rPr>
              <a:t>а</a:t>
            </a:r>
            <a:r>
              <a:rPr sz="2600" b="1" dirty="0">
                <a:latin typeface="Arial"/>
                <a:cs typeface="Arial"/>
              </a:rPr>
              <a:t>я</a:t>
            </a:r>
            <a:r>
              <a:rPr sz="2600" b="1" spc="50" dirty="0">
                <a:latin typeface="Arial"/>
                <a:cs typeface="Arial"/>
              </a:rPr>
              <a:t> </a:t>
            </a:r>
            <a:r>
              <a:rPr sz="2600" b="1" spc="-35" dirty="0">
                <a:latin typeface="Arial"/>
                <a:cs typeface="Arial"/>
              </a:rPr>
              <a:t>м</a:t>
            </a:r>
            <a:r>
              <a:rPr sz="2600" b="1" spc="5" dirty="0">
                <a:latin typeface="Arial"/>
                <a:cs typeface="Arial"/>
              </a:rPr>
              <a:t>а</a:t>
            </a:r>
            <a:r>
              <a:rPr sz="2600" b="1" spc="-10" dirty="0">
                <a:latin typeface="Arial"/>
                <a:cs typeface="Arial"/>
              </a:rPr>
              <a:t>г</a:t>
            </a:r>
            <a:r>
              <a:rPr sz="2600" b="1" spc="-5" dirty="0">
                <a:latin typeface="Arial"/>
                <a:cs typeface="Arial"/>
              </a:rPr>
              <a:t>н</a:t>
            </a:r>
            <a:r>
              <a:rPr sz="2600" b="1" spc="-10" dirty="0">
                <a:latin typeface="Arial"/>
                <a:cs typeface="Arial"/>
              </a:rPr>
              <a:t>и</a:t>
            </a:r>
            <a:r>
              <a:rPr sz="2600" b="1" spc="-55" dirty="0">
                <a:latin typeface="Arial"/>
                <a:cs typeface="Arial"/>
              </a:rPr>
              <a:t>т</a:t>
            </a:r>
            <a:r>
              <a:rPr sz="2600" b="1" spc="-5" dirty="0">
                <a:latin typeface="Arial"/>
                <a:cs typeface="Arial"/>
              </a:rPr>
              <a:t>н</a:t>
            </a:r>
            <a:r>
              <a:rPr sz="2600" b="1" spc="5" dirty="0">
                <a:latin typeface="Arial"/>
                <a:cs typeface="Arial"/>
              </a:rPr>
              <a:t>ая </a:t>
            </a:r>
            <a:r>
              <a:rPr sz="2600" b="1" spc="-10" dirty="0">
                <a:latin typeface="Arial"/>
                <a:cs typeface="Arial"/>
              </a:rPr>
              <a:t>и</a:t>
            </a:r>
            <a:r>
              <a:rPr sz="2600" b="1" spc="-5" dirty="0">
                <a:latin typeface="Arial"/>
                <a:cs typeface="Arial"/>
              </a:rPr>
              <a:t>н</a:t>
            </a:r>
            <a:r>
              <a:rPr sz="2600" b="1" spc="35" dirty="0">
                <a:latin typeface="Arial"/>
                <a:cs typeface="Arial"/>
              </a:rPr>
              <a:t>д</a:t>
            </a:r>
            <a:r>
              <a:rPr sz="2600" b="1" spc="-20" dirty="0">
                <a:latin typeface="Arial"/>
                <a:cs typeface="Arial"/>
              </a:rPr>
              <a:t>у</a:t>
            </a:r>
            <a:r>
              <a:rPr sz="2600" b="1" spc="5" dirty="0">
                <a:latin typeface="Arial"/>
                <a:cs typeface="Arial"/>
              </a:rPr>
              <a:t>к</a:t>
            </a:r>
            <a:r>
              <a:rPr sz="2600" b="1" spc="-10" dirty="0">
                <a:latin typeface="Arial"/>
                <a:cs typeface="Arial"/>
              </a:rPr>
              <a:t>ция</a:t>
            </a:r>
            <a:endParaRPr sz="2600">
              <a:latin typeface="Arial"/>
              <a:cs typeface="Arial"/>
            </a:endParaRPr>
          </a:p>
          <a:p>
            <a:pPr marL="12700" marR="2082800">
              <a:lnSpc>
                <a:spcPct val="100000"/>
              </a:lnSpc>
              <a:spcBef>
                <a:spcPts val="2035"/>
              </a:spcBef>
            </a:pPr>
            <a:r>
              <a:rPr sz="2600" b="1" spc="35" dirty="0">
                <a:latin typeface="Arial"/>
                <a:cs typeface="Arial"/>
              </a:rPr>
              <a:t>М</a:t>
            </a:r>
            <a:r>
              <a:rPr sz="2600" b="1" spc="5" dirty="0">
                <a:latin typeface="Arial"/>
                <a:cs typeface="Arial"/>
              </a:rPr>
              <a:t>а</a:t>
            </a:r>
            <a:r>
              <a:rPr sz="2600" b="1" spc="-10" dirty="0">
                <a:latin typeface="Arial"/>
                <a:cs typeface="Arial"/>
              </a:rPr>
              <a:t>г</a:t>
            </a:r>
            <a:r>
              <a:rPr sz="2600" b="1" spc="-5" dirty="0">
                <a:latin typeface="Arial"/>
                <a:cs typeface="Arial"/>
              </a:rPr>
              <a:t>н</a:t>
            </a:r>
            <a:r>
              <a:rPr sz="2600" b="1" spc="-35" dirty="0">
                <a:latin typeface="Arial"/>
                <a:cs typeface="Arial"/>
              </a:rPr>
              <a:t>е</a:t>
            </a:r>
            <a:r>
              <a:rPr sz="2600" b="1" spc="-90" dirty="0">
                <a:latin typeface="Arial"/>
                <a:cs typeface="Arial"/>
              </a:rPr>
              <a:t>т</a:t>
            </a:r>
            <a:r>
              <a:rPr sz="2600" b="1" spc="5" dirty="0">
                <a:latin typeface="Arial"/>
                <a:cs typeface="Arial"/>
              </a:rPr>
              <a:t>о</a:t>
            </a:r>
            <a:r>
              <a:rPr sz="2600" b="1" dirty="0">
                <a:latin typeface="Arial"/>
                <a:cs typeface="Arial"/>
              </a:rPr>
              <a:t>н</a:t>
            </a:r>
            <a:r>
              <a:rPr sz="2600" b="1" spc="40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Б</a:t>
            </a:r>
            <a:r>
              <a:rPr sz="2600" b="1" spc="5" dirty="0">
                <a:latin typeface="Arial"/>
                <a:cs typeface="Arial"/>
              </a:rPr>
              <a:t>ора </a:t>
            </a:r>
            <a:r>
              <a:rPr sz="2600" b="1" spc="-5" dirty="0">
                <a:latin typeface="Arial"/>
                <a:cs typeface="Arial"/>
              </a:rPr>
              <a:t>(</a:t>
            </a:r>
            <a:r>
              <a:rPr sz="2600" b="1" spc="-60" dirty="0">
                <a:latin typeface="Arial"/>
                <a:cs typeface="Arial"/>
              </a:rPr>
              <a:t>э</a:t>
            </a:r>
            <a:r>
              <a:rPr sz="2600" b="1" spc="-35" dirty="0">
                <a:latin typeface="Arial"/>
                <a:cs typeface="Arial"/>
              </a:rPr>
              <a:t>ле</a:t>
            </a:r>
            <a:r>
              <a:rPr sz="2600" b="1" spc="5" dirty="0">
                <a:latin typeface="Arial"/>
                <a:cs typeface="Arial"/>
              </a:rPr>
              <a:t>ме</a:t>
            </a:r>
            <a:r>
              <a:rPr sz="2600" b="1" spc="-5" dirty="0">
                <a:latin typeface="Arial"/>
                <a:cs typeface="Arial"/>
              </a:rPr>
              <a:t>н</a:t>
            </a:r>
            <a:r>
              <a:rPr sz="2600" b="1" spc="-55" dirty="0">
                <a:latin typeface="Arial"/>
                <a:cs typeface="Arial"/>
              </a:rPr>
              <a:t>т</a:t>
            </a:r>
            <a:r>
              <a:rPr sz="2600" b="1" spc="5" dirty="0">
                <a:latin typeface="Arial"/>
                <a:cs typeface="Arial"/>
              </a:rPr>
              <a:t>ар</a:t>
            </a:r>
            <a:r>
              <a:rPr sz="2600" b="1" spc="-5" dirty="0">
                <a:latin typeface="Arial"/>
                <a:cs typeface="Arial"/>
              </a:rPr>
              <a:t>ны</a:t>
            </a:r>
            <a:r>
              <a:rPr sz="2600" b="1" dirty="0">
                <a:latin typeface="Arial"/>
                <a:cs typeface="Arial"/>
              </a:rPr>
              <a:t>й </a:t>
            </a:r>
            <a:r>
              <a:rPr sz="2600" b="1" spc="-35" dirty="0">
                <a:latin typeface="Arial"/>
                <a:cs typeface="Arial"/>
              </a:rPr>
              <a:t>м</a:t>
            </a:r>
            <a:r>
              <a:rPr sz="2600" b="1" dirty="0">
                <a:latin typeface="Arial"/>
                <a:cs typeface="Arial"/>
              </a:rPr>
              <a:t>а</a:t>
            </a:r>
            <a:r>
              <a:rPr sz="2600" b="1" spc="-10" dirty="0">
                <a:latin typeface="Arial"/>
                <a:cs typeface="Arial"/>
              </a:rPr>
              <a:t>г</a:t>
            </a:r>
            <a:r>
              <a:rPr sz="2600" b="1" spc="-5" dirty="0">
                <a:latin typeface="Arial"/>
                <a:cs typeface="Arial"/>
              </a:rPr>
              <a:t>н</a:t>
            </a:r>
            <a:r>
              <a:rPr sz="2600" b="1" spc="-10" dirty="0">
                <a:latin typeface="Arial"/>
                <a:cs typeface="Arial"/>
              </a:rPr>
              <a:t>и</a:t>
            </a:r>
            <a:r>
              <a:rPr sz="2600" b="1" spc="-55" dirty="0">
                <a:latin typeface="Arial"/>
                <a:cs typeface="Arial"/>
              </a:rPr>
              <a:t>т</a:t>
            </a:r>
            <a:r>
              <a:rPr sz="2600" b="1" spc="10" dirty="0">
                <a:latin typeface="Arial"/>
                <a:cs typeface="Arial"/>
              </a:rPr>
              <a:t>н</a:t>
            </a:r>
            <a:r>
              <a:rPr sz="2600" b="1" spc="-5" dirty="0">
                <a:latin typeface="Arial"/>
                <a:cs typeface="Arial"/>
              </a:rPr>
              <a:t>ы</a:t>
            </a:r>
            <a:r>
              <a:rPr sz="2600" b="1" dirty="0">
                <a:latin typeface="Arial"/>
                <a:cs typeface="Arial"/>
              </a:rPr>
              <a:t>й</a:t>
            </a:r>
            <a:r>
              <a:rPr sz="2600" b="1" spc="50" dirty="0">
                <a:latin typeface="Arial"/>
                <a:cs typeface="Arial"/>
              </a:rPr>
              <a:t> </a:t>
            </a:r>
            <a:r>
              <a:rPr sz="2600" b="1" spc="-35" dirty="0">
                <a:latin typeface="Arial"/>
                <a:cs typeface="Arial"/>
              </a:rPr>
              <a:t>мо</a:t>
            </a:r>
            <a:r>
              <a:rPr sz="2600" b="1" spc="5" dirty="0">
                <a:latin typeface="Arial"/>
                <a:cs typeface="Arial"/>
              </a:rPr>
              <a:t>м</a:t>
            </a:r>
            <a:r>
              <a:rPr sz="2600" b="1" dirty="0">
                <a:latin typeface="Arial"/>
                <a:cs typeface="Arial"/>
              </a:rPr>
              <a:t>е</a:t>
            </a:r>
            <a:r>
              <a:rPr sz="2600" b="1" spc="-5" dirty="0">
                <a:latin typeface="Arial"/>
                <a:cs typeface="Arial"/>
              </a:rPr>
              <a:t>н</a:t>
            </a:r>
            <a:r>
              <a:rPr sz="2600" b="1" spc="-55" dirty="0">
                <a:latin typeface="Arial"/>
                <a:cs typeface="Arial"/>
              </a:rPr>
              <a:t>т</a:t>
            </a:r>
            <a:r>
              <a:rPr sz="2600" b="1" dirty="0">
                <a:latin typeface="Arial"/>
                <a:cs typeface="Arial"/>
              </a:rPr>
              <a:t>)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6316927"/>
            <a:ext cx="3549015" cy="392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97205" algn="l"/>
              </a:tabLst>
            </a:pPr>
            <a:r>
              <a:rPr sz="2800" b="1" i="1" spc="-20" dirty="0">
                <a:latin typeface="Arial"/>
                <a:cs typeface="Arial"/>
              </a:rPr>
              <a:t>μ	</a:t>
            </a:r>
            <a:r>
              <a:rPr sz="2800" b="1" spc="-20" dirty="0">
                <a:latin typeface="Arial"/>
                <a:cs typeface="Arial"/>
              </a:rPr>
              <a:t>= </a:t>
            </a:r>
            <a:r>
              <a:rPr sz="2800" b="1" spc="-15" dirty="0">
                <a:latin typeface="Arial"/>
                <a:cs typeface="Arial"/>
              </a:rPr>
              <a:t>9</a:t>
            </a:r>
            <a:r>
              <a:rPr sz="2800" b="1" spc="-10" dirty="0">
                <a:latin typeface="Arial"/>
                <a:cs typeface="Arial"/>
              </a:rPr>
              <a:t>,27·1</a:t>
            </a:r>
            <a:r>
              <a:rPr sz="2800" b="1" spc="-20" dirty="0">
                <a:latin typeface="Arial"/>
                <a:cs typeface="Arial"/>
              </a:rPr>
              <a:t>0</a:t>
            </a:r>
            <a:r>
              <a:rPr sz="2775" b="1" spc="7" baseline="25525" dirty="0">
                <a:latin typeface="Arial"/>
                <a:cs typeface="Arial"/>
              </a:rPr>
              <a:t>−</a:t>
            </a:r>
            <a:r>
              <a:rPr sz="2775" b="1" spc="15" baseline="25525" dirty="0">
                <a:latin typeface="Arial"/>
                <a:cs typeface="Arial"/>
              </a:rPr>
              <a:t>24</a:t>
            </a:r>
            <a:r>
              <a:rPr sz="2775" b="1" baseline="25525" dirty="0">
                <a:latin typeface="Arial"/>
                <a:cs typeface="Arial"/>
              </a:rPr>
              <a:t> </a:t>
            </a:r>
            <a:r>
              <a:rPr sz="2775" b="1" spc="-390" baseline="2552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Д</a:t>
            </a:r>
            <a:r>
              <a:rPr sz="2800" b="1" spc="-25" dirty="0">
                <a:latin typeface="Arial"/>
                <a:cs typeface="Arial"/>
              </a:rPr>
              <a:t>ж</a:t>
            </a:r>
            <a:r>
              <a:rPr sz="2800" b="1" spc="-10" dirty="0">
                <a:latin typeface="Arial"/>
                <a:cs typeface="Arial"/>
              </a:rPr>
              <a:t>/</a:t>
            </a:r>
            <a:r>
              <a:rPr sz="2800" b="1" spc="-204" dirty="0">
                <a:latin typeface="Arial"/>
                <a:cs typeface="Arial"/>
              </a:rPr>
              <a:t>Т</a:t>
            </a:r>
            <a:r>
              <a:rPr sz="2800" b="1" spc="-20" dirty="0">
                <a:latin typeface="Arial"/>
                <a:cs typeface="Arial"/>
              </a:rPr>
              <a:t>л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3624" y="6510476"/>
            <a:ext cx="197485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b="1" i="1" spc="10" dirty="0">
                <a:latin typeface="Arial"/>
                <a:cs typeface="Arial"/>
              </a:rPr>
              <a:t>В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1045</Words>
  <Application>Microsoft Office PowerPoint</Application>
  <PresentationFormat>Экран (4:3)</PresentationFormat>
  <Paragraphs>238</Paragraphs>
  <Slides>30</Slides>
  <Notes>30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Calibri</vt:lpstr>
      <vt:lpstr>Symbol</vt:lpstr>
      <vt:lpstr>Times New Roman</vt:lpstr>
      <vt:lpstr>Office Theme</vt:lpstr>
      <vt:lpstr>Презентация PowerPoint</vt:lpstr>
      <vt:lpstr>ПЬЕЗОЭЛЕКТРИЧЕСКАЯ КЕРАМИКА</vt:lpstr>
      <vt:lpstr>ПЬЕЗОЭЛЕКТРИЧЕСКАЯ КЕРАМИКА</vt:lpstr>
      <vt:lpstr>ПЬЕЗОЭЛЕКТРИЧЕСКАЯ КЕРАМИКА</vt:lpstr>
      <vt:lpstr>Презентация PowerPoint</vt:lpstr>
      <vt:lpstr>Презентация PowerPoint</vt:lpstr>
      <vt:lpstr>ПЬЕЗОЭЛЕКТРИЧЕСКАЯ КЕРАМИКА</vt:lpstr>
      <vt:lpstr>Презентация PowerPoint</vt:lpstr>
      <vt:lpstr>Презентация PowerPoint</vt:lpstr>
      <vt:lpstr>ФЕРРОМАГНИТНАЯ КЕРАМИКА</vt:lpstr>
      <vt:lpstr>ФЕРРОМАГНИТНАЯ КЕРАМИКА</vt:lpstr>
      <vt:lpstr>Презентация PowerPoint</vt:lpstr>
      <vt:lpstr>Презентация PowerPoint</vt:lpstr>
      <vt:lpstr>ФЕРРОМАГНИТНАЯ КЕРАМИКА</vt:lpstr>
      <vt:lpstr>Презентация PowerPoint</vt:lpstr>
      <vt:lpstr>ФЕРРОМАГНИТНАЯ КЕРАМИКА</vt:lpstr>
      <vt:lpstr>Презентация PowerPoint</vt:lpstr>
      <vt:lpstr>КЕРАМИКА НА ОСНОВЕ ХРОМИТОВ РЗЭ</vt:lpstr>
      <vt:lpstr>КЕРАМИКА НА ОСНОВЕ ХРОМИТОВ РЗЭ</vt:lpstr>
      <vt:lpstr>КЕРАМИКА НА ОСНОВЕ ХРОМИТОВ РЗЭ</vt:lpstr>
      <vt:lpstr>КЕРАМИКА НА ОСНОВЕ ХРОМИТОВ РЗЭ. Методы синтеза</vt:lpstr>
      <vt:lpstr>Презентация PowerPoint</vt:lpstr>
      <vt:lpstr>КЕРАМИКА НА ОСНОВЕ ХРОМИТОВ РЗЭ</vt:lpstr>
      <vt:lpstr>КЕРАМИКА НА ОСНОВЕ ХРОМИТОВ РЗЭ</vt:lpstr>
      <vt:lpstr>Презентация PowerPoint</vt:lpstr>
      <vt:lpstr>КЕРАМИКА НА ОСНОВЕ ХРОМИТОВ РЗЭ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Макаров Николай Александрович</cp:lastModifiedBy>
  <cp:revision>9</cp:revision>
  <dcterms:created xsi:type="dcterms:W3CDTF">2020-03-27T14:49:59Z</dcterms:created>
  <dcterms:modified xsi:type="dcterms:W3CDTF">2021-04-05T17:19:32Z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2017-02-26T00:00:00Z</vt:filetime>
  </property>
  <property fmtid="{D5CDD505-2E9C-101B-9397-08002B2CF9AE}" pid="3" name="LastSaved">
    <vt:filetime>2020-03-27T00:00:00Z</vt:filetime>
  </property>
</Properties>
</file>