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289150" x="2039250"/>
            <a:ext cy="1419300" cx="5065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sz="3600" lang="ru"/>
              <a:t>Создаем логотип МТС на CSS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1075" x="2293950"/>
            <a:ext cy="857400" cx="4556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Разметка HTML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563600" x="3159900"/>
            <a:ext cy="2016300" cx="282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&lt;div class="logo"&gt;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&lt;div class="egg"&gt;&lt;/div&gt;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&lt;p&gt;МТС&lt;/p&gt;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&lt;/div&gt;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  	&lt;/body&gt;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19000" x="1929300"/>
            <a:ext cy="857400" cx="5285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Разбор стилей CSS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94975" x="470225"/>
            <a:ext cy="2914799" cx="805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.logo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background-color: tomato; /*Цвет фона*/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border-radius: 50px; /*Скругление краев со всех сторон*/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height: 271px; /*Высота*/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left: 10%; /*Перемещение влево 10%*/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position: absolute;   /*Абсолютное позиционирование*/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top: 10%; /*Перемещение вверх 10%*/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width: 220px;  /*Ширина 200px*/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58050" x="1812150"/>
            <a:ext cy="857400" cx="5519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Разбор стилей CSS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342350" x="2384400"/>
            <a:ext cy="2458799" cx="4660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.egg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background-color: white;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border-radius: 50% / 60% 60% 40% 40%;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height: 170px;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left: 22%;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position: relative;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top: 9%;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width: 120px;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166900" x="1890300"/>
            <a:ext cy="857400" cx="5363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Разбор стилей CSS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330350" x="3400800"/>
            <a:ext cy="2289599" cx="234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.logo p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color: white;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font-size: 200%;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font-weight: bold;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left: 30%;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position: relative;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top: 1%;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