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background-origin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-matrix.html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-rotate.html" Type="http://schemas.openxmlformats.org/officeDocument/2006/relationships/hyperlink" TargetMode="External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-skew.html" Type="http://schemas.openxmlformats.org/officeDocument/2006/relationships/hyperlink" TargetMode="External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-transl.html" Type="http://schemas.openxmlformats.org/officeDocument/2006/relationships/hyperlink" TargetMode="External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.html" Type="http://schemas.openxmlformats.org/officeDocument/2006/relationships/hyperlink" TargetMode="External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-angles.html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Relationship Target="http://tralex.16mb.com/lesson5/lesson.border.html" Type="http://schemas.openxmlformats.org/officeDocument/2006/relationships/hyperlink" TargetMode="External" Id="rId5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-diag.html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-left.html" Type="http://schemas.openxmlformats.org/officeDocument/2006/relationships/hyperlink" TargetMode="External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-stop.html" Type="http://schemas.openxmlformats.org/officeDocument/2006/relationships/hyperlink" TargetMode="External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grad.html" Type="http://schemas.openxmlformats.org/officeDocument/2006/relationships/hyperlink" TargetMode="External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rad.html" Type="http://schemas.openxmlformats.org/officeDocument/2006/relationships/hyperlink" TargetMode="External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rad-stop.html" Type="http://schemas.openxmlformats.org/officeDocument/2006/relationships/hyperlink" TargetMode="External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linear-rad-repeat.html" Type="http://schemas.openxmlformats.org/officeDocument/2006/relationships/hyperlink" TargetMode="External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animation.html" Type="http://schemas.openxmlformats.org/officeDocument/2006/relationships/hyperlink" TargetMode="External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3-hover.html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column.html" Type="http://schemas.openxmlformats.org/officeDocument/2006/relationships/hyperlink" TargetMode="External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rans3-hovermulti.html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ext-shadow.html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text-wrap.html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background%25.html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background.html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5/lesson.background-multi.html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Возможности CSS3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2" x="457200"/>
            <a:ext cy="1413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Позиционирование фона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(background-origin:)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2001675" x="457200"/>
            <a:ext cy="2136900" cx="4548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border: 1px solid black;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padding: 35px;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background-image: url('images/1.gif');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background-repeat: no-repeat;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background-position: left;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86" name="Shape 86"/>
          <p:cNvSpPr/>
          <p:nvPr/>
        </p:nvSpPr>
        <p:spPr>
          <a:xfrm>
            <a:off y="2306450" x="4858250"/>
            <a:ext cy="2322899" cx="34188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2502750" x="5087275"/>
            <a:ext cy="1930200" cx="2960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2761050" x="5389850"/>
            <a:ext cy="1413599" cx="2355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y="2208325" x="5005500"/>
            <a:ext cy="389100" cx="109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100" lang="ru"/>
              <a:t>border-box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2502750" x="5223300"/>
            <a:ext cy="389100" cx="109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ru"/>
              <a:t>padding-box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2761050" x="5389850"/>
            <a:ext cy="389100" cx="109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100" lang="ru"/>
              <a:t>content-box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92" name="Shape 92"/>
          <p:cNvSpPr txBox="1"/>
          <p:nvPr/>
        </p:nvSpPr>
        <p:spPr>
          <a:xfrm>
            <a:off y="4097075" x="1346800"/>
            <a:ext cy="532199" cx="137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1547625" x="3283825"/>
            <a:ext cy="857400" cx="32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Геометрия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5" x="1332325"/>
            <a:ext cy="857400" cx="7182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Матрица преобразовании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063375" x="1471375"/>
            <a:ext cy="857400" cx="6903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transform: matrix(a, c, b, d, tx, ty)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2750300" x="2324975"/>
            <a:ext cy="949799" cx="277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2855" x="0"/>
            <a:ext cy="4597789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5" x="1692600"/>
            <a:ext cy="1086300" cx="5758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Поворот(transform: rotate(30deg))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17100" x="1610850"/>
            <a:ext cy="2709300" cx="592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background-color: yellow;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/* Rotate div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-ms-transform: rotate(30deg); /* IE 9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-webkit-transform: rotate(30deg); 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transform: rotate(30deg); /* Standard syntax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1814625" x="5458050"/>
            <a:ext cy="496199" cx="1020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5" x="1062900"/>
            <a:ext cy="857400" cx="7018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Наклон(transform: skew)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063375" x="1585875"/>
            <a:ext cy="3725699" cx="6167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75px;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background-color: red;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border: 1px solid black;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div#div2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-ms-transform: skew(30deg,20deg); /* IE 9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-webkit-transform: skew(30deg,20deg); 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transform: skew(30deg,20deg); /* Standard syntax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4309725" x="5188700"/>
            <a:ext cy="566999" cx="126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Перемещение(transform: translate)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151075" x="1422750"/>
            <a:ext cy="3725699" cx="6298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75px;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background-color: red;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border: 1px solid black;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div#div2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-ms-transform: translate(50px,100px); /* IE 9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-webkit-transform: translate(50px,100px); 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transform: translate(50px,100px); /* Standard syntax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1928025" x="6053475"/>
            <a:ext cy="538800" cx="1667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1710900" x="2403775"/>
            <a:ext cy="857400" cx="5153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Градиентный фон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156900" x="752100"/>
            <a:ext cy="857400" cx="7639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sz="3000" lang="ru"/>
              <a:t>Линейный градиент сверху вниз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593300" x="1275075"/>
            <a:ext cy="1956900" cx="69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-webkit-linear-gradient(green, gold);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-o-linear-gradient(green, gold);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-moz-linear-gradient(green, gold);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linear-gradient(green, gold);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1460200" x="5996775"/>
            <a:ext cy="425400" cx="114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5" x="1316400"/>
            <a:ext cy="857400" cx="65111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sz="1800" lang="ru"/>
              <a:t>Линейные градиенты под различными углами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503300" x="718925"/>
            <a:ext cy="2136900" cx="8114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-webkit-linear-gradient(0deg, greenyellow, green);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-o-linear-gradient(0deg, greenyellow, green);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-moz-linear-gradient(0deg, greenyellow, green);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linear-gradient(0deg, greenyellow, green);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y="1304250" x="5599825"/>
            <a:ext cy="425400" cx="119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64500" x="1750200"/>
            <a:ext cy="1110299" cx="5643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Рамка из картинки (border-image)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174800" x="1318500"/>
            <a:ext cy="3438000" cx="4733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#round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-webkit-border-image: url(border.png) 30 30 round; /* Safari 3.1-5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-o-border-image: url(border.png) 30 30 round; /* Opera 11-12.1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border-image: url(border.png) 30 30 round;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#stretch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-webkit-border-image: url(border.png) 30 30 stretch; /* Safari 3.1-5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-o-border-image: url(border.png) 30 30 stretch; /* Opera 11-12.1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border-image: url(border.png) 30 30 stretch;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4787" x="7393787"/>
            <a:ext cy="771525" cx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772825" x="6974687"/>
            <a:ext cy="1190625" cx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/>
        </p:nvSpPr>
        <p:spPr>
          <a:xfrm>
            <a:off y="4224675" x="6705600"/>
            <a:ext cy="510300" cx="126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5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5" x="1945750"/>
            <a:ext cy="857400" cx="5398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sz="3000" lang="ru"/>
              <a:t>Градиент по диагонали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183800" x="530800"/>
            <a:ext cy="2398499" cx="822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-webkit-linear-gradient(left top, Highlight , greenyellow);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-o-linear-gradient(bottom right, Highlight, greenyellow);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-moz-linear-gradient(bottom right, Highlight, greenyellow);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linear-gradient(to bottom right, Highlight , greenyellow);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1205025" x="5316275"/>
            <a:ext cy="439500" cx="187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sz="3000" lang="ru"/>
              <a:t>Линейный градиент слева напрово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478850" x="514800"/>
            <a:ext cy="2185800" cx="8114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-webkit-linear-gradient(left, Highlight , greenyellow);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-o-linear-gradient(right, Highlight, greenyellow);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-moz-linear-gradient(right, Highlight, greenyellow);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linear-gradient(to right, Highlight , greenyellow);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1290100" x="6436250"/>
            <a:ext cy="326099" cx="10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124200" x="2077050"/>
            <a:ext cy="857400" cx="4989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Плавный переход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#grad2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-webkit-linear-gradient(red, orange, yellow, green, blue, indigo, violet);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-o-linear-gradient(red, orange, yellow, green, blue, indigo, violet);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-moz-linear-gradient(red, orange, yellow, green, blue, indigo, violet);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linear-gradient(red, orange, yellow, green, blue, indigo, violet);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1200150" x="5989650"/>
            <a:ext cy="439500" cx="107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205975" x="768450"/>
            <a:ext cy="857400" cx="7607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sz="3000" lang="ru"/>
              <a:t>Линейный градиент сверху вниз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511550" x="1095600"/>
            <a:ext cy="2120399" cx="6952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-webkit-linear-gradient(green, gold);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-o-linear-gradient(green, gold); /* For Opera 11.1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-moz-linear-gradient(green, gold);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linear-gradient(green, gold);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y="1417675" x="4848450"/>
            <a:ext cy="326099" cx="188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y="1247550" x="4834275"/>
            <a:ext cy="496199" cx="1516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189625" x="1022400"/>
            <a:ext cy="857400" cx="7099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Радиальный градиент(%)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200150" x="457200"/>
            <a:ext cy="2954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-webkit-repeating-radial-gradient(gold, lightblue 10%, green 15%); /* For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-o-repeating-radial-gradient(gold, lightblue 10%, green 15%); /* For Opera 11.6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-moz-repeating-radial-gradient(gold, lightblue 10%, green 15%);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repeating-radial-gradient(gold, lightblue 10%, green 15%);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1431850" x="4479850"/>
            <a:ext cy="467700" cx="154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y="255050" x="915600"/>
            <a:ext cy="857400" cx="7312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sz="3000" lang="ru"/>
              <a:t>Радиальный градиент(переход)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1200150" x="457200"/>
            <a:ext cy="2480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-webkit-radial-gradient(gold 5%, lightblue 15%, green 60%); /*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-o-radial-gradient(gold 5%, lightblue 15%, green 60%); /* For Opera 11.6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-moz-radial-gradient(gold 5%, lightblue 15%, green 60%);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radial-gradient(gold 5%, lightblue 15%, green 60%);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y="4054550" x="3416600"/>
            <a:ext cy="269400" cx="1105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Радиальный градиент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#grad1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-webkit-radial-gradient(gold, lightblue, green); /* Safari 5.1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-o-radial-gradient(gold, lightblue, green); /* For Opera 11.6 to 12.0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-moz-radial-gradient(gold, lightblue, green); /* For Firefox 3.6 to 15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radial-gradient(gold, lightblue, green); /* Standard syntax (must be last)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y="3530000" x="3586725"/>
            <a:ext cy="524699" cx="11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y="1766825" x="3050250"/>
            <a:ext cy="857400" cx="304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Анимация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156900" x="899250"/>
            <a:ext cy="857400" cx="734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Создание анимации (animation: myfirst)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507600" x="4220300"/>
            <a:ext cy="4635900" cx="4923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blue;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-webkit-animation: myfirst 5s; /* Chrome, Safari,Opera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animation: myfirst 5s;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@-webkit-keyframes myfirst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from {background: blue;}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to {background: yellow;}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/* Standard syntax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@keyframes myfirst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from {background: blue;}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to {background: yellow;}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1998925" x="751375"/>
            <a:ext cy="581100" cx="114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342750" x="3172600"/>
            <a:ext cy="857400" cx="294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ru"/>
              <a:t>transition</a:t>
            </a:r>
            <a:r>
              <a:rPr lang="ru"/>
              <a:t>()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lightblue;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-webkit-transition: width 3s; /* For Safari 3.1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transition: width 3s;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div:hover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400px;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y="3359900" x="4522375"/>
            <a:ext cy="396900" cx="10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762125" x="1087350"/>
            <a:ext cy="857400" cx="6969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Столбцы (column-count:)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870825" x="457200"/>
            <a:ext cy="1727999" cx="5366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.newspaper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-webkit-column-count: 3; 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-moz-column-count: 3; /* Firefox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column-count: 3;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y="3598825" x="5911700"/>
            <a:ext cy="453599" cx="153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y="205973" x="457200"/>
            <a:ext cy="13316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Сложная анимация(transform и transition)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971150" x="3958575"/>
            <a:ext cy="4172399" cx="482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140px;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gold;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-webkit-transition: width 2s, height 2s, -webkit-transform 2s; /* For Safari 3.1 to 6.0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transition: width 2s, height 2s, transform 2s;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div:hover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-webkit-transform: rotate(180deg); /* Chrome, Safari, Opera 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transform: rotate(180deg);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y="2851850" x="1360975"/>
            <a:ext cy="410999" cx="97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5" x="940200"/>
            <a:ext cy="857400" cx="726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Тень текста(text-shadow:)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969500" x="768000"/>
            <a:ext cy="1204499" cx="4122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h1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text-shadow: 5px 5px 5px #FF0000;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3544200" x="6478775"/>
            <a:ext cy="496199" cx="1105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22325" x="653850"/>
            <a:ext cy="857400" cx="7836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Перенос текста(word-wrap:)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429650" x="2813100"/>
            <a:ext cy="1695300" cx="3517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p.test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11em;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border: 1px solid #000000;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word-wrap: break-word;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3218125" x="6010925"/>
            <a:ext cy="581100" cx="119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1530950" x="3639150"/>
            <a:ext cy="857400" cx="1865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Фоны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ru"/>
              <a:t>Размер фона в % (background-size: %)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1475" x="2641350"/>
            <a:ext cy="1613400" cx="3861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body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url(images/camomile.png);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background-size: 100% 100%;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background-repeat: no-repeat;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3473300" x="5373000"/>
            <a:ext cy="666300" cx="146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ru"/>
              <a:t>Размер фона в px (background-size: px)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58700" x="457200"/>
            <a:ext cy="1826099" cx="38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body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url(images/camomile.png);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background-size: 80px 80px;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background-repeat: no-repeat;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padding-top: 40px;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3484800" x="7230150"/>
            <a:ext cy="623700" cx="126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827575" x="2101500"/>
            <a:ext cy="857400" cx="4940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Несколько фонов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2263400" x="457200"/>
            <a:ext cy="1842299" cx="636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body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background: url(images/6.png), url(images/Logo_The_Simpsons.png);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background-size: 100% 100%;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background-repeat: no-repeat;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3586725" x="6393700"/>
            <a:ext cy="623700" cx="109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