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../media/image02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516175" x="2352300"/>
            <a:ext cy="2277300" cx="44393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ru"/>
              <a:t>Создание “движка” сайта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0" x="3266550"/>
            <a:ext cy="857400" cx="30441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header.php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983500" x="1523475"/>
            <a:ext cy="2343000" cx="3242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session_start();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include_once('resources/init.php');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echo "&lt;meta http-equiv='Content-Type' content='text/html; charset=utf-8' /&gt;";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$userstr = 'Гость';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if (isset($_SESSION['username']))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	$username 	= $_SESSION['username'];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	$loggedin = TRUE;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	$userstr  = " ($username)";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else $loggedin = FALSE;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  <p:sp>
        <p:nvSpPr>
          <p:cNvPr id="86" name="Shape 86"/>
          <p:cNvSpPr txBox="1"/>
          <p:nvPr>
            <p:ph idx="2" type="body"/>
          </p:nvPr>
        </p:nvSpPr>
        <p:spPr>
          <a:xfrm>
            <a:off y="906625" x="5003750"/>
            <a:ext cy="3943499" cx="2858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if ($loggedin)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echo "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&lt;nav 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&lt;a href='index.php?view=$username'&gt;Главная $userstr&lt;/a&gt;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&lt;a href='add_post.php'&gt;Добавить запись&lt;/a&gt;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&lt;a href='add_category.php'&gt;Добавить тему для обсуждения&lt;/a&gt;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&lt;a href='category_list.php'&gt;Список тем&lt;/a&gt;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&lt;a href='profile.php'&gt;Настроить профиль&lt;/a&gt;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&lt;a href='exit.php'&gt;Выйти&lt;/a&gt;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&lt;/nav&gt;";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else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echo "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&lt;nav&gt;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&lt;a href='index.php?view=$username'&gt;Главная&lt;/a&gt;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&lt;a href='login.php'&gt;Войти&lt;/a&gt;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&lt;a href='signup.php'&gt;Зарегистрироваться&lt;/a&gt;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&lt;/nav&gt;";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?&gt;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ctrTitle"/>
          </p:nvPr>
        </p:nvSpPr>
        <p:spPr>
          <a:xfrm>
            <a:off y="1458300" x="2320200"/>
            <a:ext cy="1159799" cx="45035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login.php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y="45425" x="4661300"/>
            <a:ext cy="4741800" cx="3983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&lt;!DOCTYPE 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&lt;head&gt;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&lt;title&gt;Вход на сайт&lt;/title&gt;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&lt;meta http-equiv='Content-Type' content='text/html; charset=utf-8' /&gt;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&lt;link href="contact.css" rel="stylesheet"&gt;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&lt;/head&gt;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&lt;body&gt;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&lt;form action="login.php" method="POST"&gt;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&lt;fieldset&gt;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&lt;legend&gt;Вход на сайт&lt;/legend&gt;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&lt;p&gt;&lt;label&gt;&lt;font color="red"&gt;*&lt;/font&gt; Логин&lt;input type="text" name="username" pattern="[A-Za-z0-9]{4,}" placeholder="login" title="Минимум 4 символа" required/&gt;&lt;/label&gt;&lt;/p&gt;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&lt;p&gt;&lt;label&gt;&lt;font color="red"&gt;*&lt;/font&gt; Пароль&lt;input type="password" name="password" pattern="[A-Za-z0-9]{6,}" placeholder="password" title="Минимум 6 символа" required/&gt;&lt;/label&gt;&lt;/p&gt;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&lt;p&gt;&lt;label&gt;Запомнить меня?&lt;input type="checkbox" name="save"/&gt;&lt;/label&gt;&lt;/p&gt;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&lt;p&gt;&lt;font color="red"&gt;*&lt;/font&gt; поле необходимое для заполнения&lt;/p&gt;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&lt;?php echo $message;?&gt;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&lt;/fieldset&gt;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 &lt;p&gt;&lt;button type="submit" name="submit"/&gt;Войти&lt;/button&gt;&lt;/p&gt;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&lt;/form&gt;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&lt;/body&gt;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&lt;/html&gt;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6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y="0" x="412200"/>
            <a:ext cy="4925699" cx="4039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600" lang="ru"/>
              <a:t>&lt;?php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session_start();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 include_once('resources/init.php');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$message = '';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if (isset($_POST['username']))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{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$username = $_POST['username'];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$password = $_POST['password'];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sanitize($username);//Обрабатывая переменные на наличие посторонних символов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sanitize($password);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$password = sha1(md5($password));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$query = "SELECT login,password FROM users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WHERE login='{$username}' AND password='{$password}'";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 if (mysql_num_rows(mysql_query($query)) == 0) {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 $message = "&lt;font color='red'&gt;Ошибка! &lt;/font&gt;&lt;font color='black'&gt;Логин или пароль неверные&lt;/font&gt;&lt;br /&gt;&lt;br /&gt;";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   }else{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        	$_SESSION['username'] = $username;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        	$_SESSION['password'] = $password;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>
                <a:solidFill>
                  <a:schemeClr val="dk1"/>
                </a:solidFill>
              </a:rPr>
              <a:t>  $message = "Вы зашли на сайт,передите на главную страницу &lt;a href='index.php?view=$username'&gt;Главная&lt;/a&gt;&lt;br /&gt;&lt;br /&gt;";}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>
                <a:solidFill>
                  <a:schemeClr val="dk1"/>
                </a:solidFill>
              </a:rPr>
              <a:t>}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>
                <a:solidFill>
                  <a:schemeClr val="dk1"/>
                </a:solidFill>
              </a:rPr>
              <a:t>if (isset($_POST['save'])){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>
                <a:solidFill>
                  <a:schemeClr val="dk1"/>
                </a:solidFill>
              </a:rPr>
              <a:t>//Если пользователь хочет, чтобы его данные сохранились для последующего входа, то сохраняем в куках его браузера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>
                <a:solidFill>
                  <a:schemeClr val="dk1"/>
                </a:solidFill>
              </a:rPr>
              <a:t>setcookie("login", $_POST["user"], time()+9999999);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>
                <a:solidFill>
                  <a:schemeClr val="dk1"/>
                </a:solidFill>
              </a:rPr>
              <a:t>setcookie("password", $_POST["pass"], time()+9999999);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>
                <a:solidFill>
                  <a:schemeClr val="dk1"/>
                </a:solidFill>
              </a:rPr>
              <a:t>}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>
                <a:solidFill>
                  <a:schemeClr val="dk1"/>
                </a:solidFill>
              </a:rPr>
              <a:t>?&gt;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30600" x="1596425"/>
            <a:ext cy="857400" cx="30578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signup.php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0" x="0"/>
            <a:ext cy="5059799" cx="4248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include_once('resources/init.php');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//Чтение переменных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if(isset($_POST['username']))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$username = $_POST['username'];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if(isset($_POST['password']))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$password = $_POST['password'];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if(isset($_POST['email']))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$email = $_POST['email'];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//Отправка данных на сервер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if(isset($_POST['submit']))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if($username &amp;&amp; $password &amp;&amp; $email)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sanitize($username);//Обрабатывая переменные на наличие посторонних символов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sanitize($password);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sanitize($email);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add_user($username, $password, $email);//заношу переменные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header('Location: signup.php');//Перенаправляем на страницу,чтобы избежать повторного отправления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exit("&lt;meta http-equiv='Refresh' content='0; URL=signup.php'&gt;");//Перенаправляем на страницу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//обратотка ошибок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$errors = "";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$query = mysql_query("SELECT login from users WHERE login = '{$username}' LIMIT 1");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if (mysql_num_rows($query)==1)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$errors .= "u";</a:t>
            </a:r>
          </a:p>
          <a:p>
            <a:pPr lvl="0">
              <a:spcBef>
                <a:spcPts val="0"/>
              </a:spcBef>
              <a:buNone/>
            </a:pPr>
            <a:r>
              <a:rPr sz="600" lang="ru"/>
              <a:t>}}?&gt;</a:t>
            </a:r>
          </a:p>
        </p:txBody>
      </p:sp>
      <p:sp>
        <p:nvSpPr>
          <p:cNvPr id="104" name="Shape 104"/>
          <p:cNvSpPr txBox="1"/>
          <p:nvPr>
            <p:ph idx="2" type="body"/>
          </p:nvPr>
        </p:nvSpPr>
        <p:spPr>
          <a:xfrm>
            <a:off y="0" x="4814275"/>
            <a:ext cy="5143499" cx="3872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&lt;!DOCTYPE 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&lt;head&gt;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&lt;title&gt;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&lt;/title&gt;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&lt;meta http-equiv='Content-Type' content='text/html; charset=utf-8' /&gt;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&lt;link href="contact.css" rel="stylesheet"&gt;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&lt;/head&gt;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&lt;body&gt;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&lt;form action="signup.php" method="POST"&gt;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&lt;fieldset&gt;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&lt;legend&gt;Регистрация на сайте&lt;/legend&gt;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&lt;p&gt;&lt;label&gt;&lt;font color="red"&gt;*&lt;/font&gt; Логин&lt;input type="text" name="username" pattern="[A-Za-z0-9]{4,}" placeholder="login" title="Минимум 4 символа" required/&gt;&lt;/label&gt;&lt;/p&gt;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&lt;p&gt;&lt;label&gt;&lt;font color="red"&gt;*&lt;/font&gt; Пароль&lt;input type="password" name="password" pattern="[A-Za-z0-9]{6,}" placeholder="password" title="Минимум 6 символа" required/&gt;&lt;/label&gt;&lt;/p&gt;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&lt;p&gt;&lt;label&gt;email&lt;input type="email" name="email" placeholder="tralex@ya.ru"/&gt;&lt;/label&gt;&lt;/p&gt;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&lt;p&gt;&lt;font color="red"&gt;*&lt;/font&gt; поле необходимое для заполнения&lt;/p&gt;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//Вывод ошибок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if ($errors == "u") echo "&lt;font color='red'&gt;Ошибка!  &lt;/font&gt;&lt;font color='black'&gt;Ник &lt;font style='text-decoration: underline'&gt;".$username."&lt;/font&gt; занят другим пользователем&lt;/font&gt;";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?&gt;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&lt;/fieldset&gt;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 &lt;p&gt;&lt;button type="submit" name="submit"/&gt;Зарегистрироваться&lt;/button&gt;&lt;/p&gt;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&lt;/form&gt;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&lt;/body&gt;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&lt;/html&gt;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6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0" x="4328800"/>
            <a:ext cy="857400" cx="27992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Index.php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76875" x="167725"/>
            <a:ext cy="4653300" cx="3095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include_once('resources/init.php');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//$posts=( isset($_GET['id'])) ? get_posts($_GET['id']) : get_posts();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$posts = get_posts(((isset($_GET['id'])) ? $_GET['id']:null));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$post_count=all_post();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?&gt;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&lt;!DOCTYPE 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&lt;html&gt;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&lt;head&gt;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&lt;title&gt;Мой блог&lt;/title&gt;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	&lt;meta http-equiv='Content-Type' content='text/html; charset=utf-8' /&gt;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	&lt;style&gt;&lt;/style&gt;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&lt;/head&gt;&lt;body&gt;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include_once('header.php');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?&gt;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&lt;h1&gt;Блог &lt;?php echo $username;?&gt;&lt;/h1&gt;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showProfile($username);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echo "&lt;div&gt;&lt;p&gt;Всего записей в блоге ".$post_count."&lt;/p&gt;&lt;/div&gt;";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?&gt;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foreach ($posts as $post){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if( ! category_exists('name',$post['name'])){</a:t>
            </a:r>
          </a:p>
          <a:p>
            <a:pPr rtl="0" lvl="0">
              <a:spcBef>
                <a:spcPts val="0"/>
              </a:spcBef>
              <a:buNone/>
            </a:pPr>
            <a:r>
              <a:rPr sz="600" lang="ru"/>
              <a:t>$post['name']='неопределенно';}</a:t>
            </a:r>
          </a:p>
          <a:p>
            <a:pPr lvl="0">
              <a:spcBef>
                <a:spcPts val="0"/>
              </a:spcBef>
              <a:buNone/>
            </a:pPr>
            <a:r>
              <a:rPr sz="600" lang="ru"/>
              <a:t>?&gt;</a:t>
            </a:r>
          </a:p>
        </p:txBody>
      </p:sp>
      <p:sp>
        <p:nvSpPr>
          <p:cNvPr id="111" name="Shape 111"/>
          <p:cNvSpPr txBox="1"/>
          <p:nvPr>
            <p:ph idx="2" type="body"/>
          </p:nvPr>
        </p:nvSpPr>
        <p:spPr>
          <a:xfrm>
            <a:off y="857400" x="4647350"/>
            <a:ext cy="3943499" cx="3976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&lt;h2&gt;&lt;a href="index.php?id=&lt;?php echo $post['post_id'];?&gt;"&gt; &lt;?php echo $post['title'];?&gt;&lt;/a&gt;&lt;/h2&gt;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&lt;p&gt;Опубликовано &lt;?php echo date('d-m-Y h:i:s',strtotime($post['date_posted']));?&gt;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в теме &lt;a href="category.php?id=&lt;?php echo $post['category_id'];?&gt;"&gt;&lt;?php echo $post['name'];?&gt;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&lt;/a&gt;&lt;/br&gt; Автор поста:&lt;?php echo $post['author'];?&gt;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&lt;/p&gt;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&lt;div&gt;&lt;?php echo nl2br($post['contents']); ?&gt;&lt;/div&gt;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if($post['author'] == $username){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echo "&lt;menu&gt;&lt;ul&gt;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&lt;li&gt;&lt;a href='delete_post.php?id=".$post['post_id']."'&gt;Удалить пост&lt;/a&gt;&lt;/li&gt;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&lt;li&gt;&lt;a href='edit_post.php?id=".$post['post_id']."'&gt;Редактировать пост&lt;/a&gt;&lt;/li&gt;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&lt;li&gt;&lt;a href='comment.php?id=".$post['post_id']."'&gt; Комментировать пост&lt;/a&gt;&lt;/li&gt;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&lt;/ul&gt;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&lt;/menu&gt;";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elseif($username == ''){}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else{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echo "&lt;menu&gt;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&lt;ul&gt;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&lt;li&gt;&lt;a href='comment.php?id=".$post['post_id']."'&gt; Комментировать пост&lt;/a&gt;&lt;/li&gt;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&lt;/ul&gt;&lt;/menu&gt;";}}?&gt;&lt;/body&gt;&lt;/html&gt; 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6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233925" x="2228850"/>
            <a:ext cy="857400" cx="46863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add_category.php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include_once('resources/init.php');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include_once('header.php');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if(isset($_POST['name'])){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$name=trim($_POST['name']);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if(empty($name)){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$error="";}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elseif(category_exists('name',$name)){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$error="Тема существует";}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elseif(strlen($name)&gt;24){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$error="Тема более 24 символов";}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if(! isset($error)){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add_category($name);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header('Location:add_post.php');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die();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}}</a:t>
            </a:r>
          </a:p>
          <a:p>
            <a:pPr>
              <a:spcBef>
                <a:spcPts val="0"/>
              </a:spcBef>
              <a:buNone/>
            </a:pPr>
            <a:r>
              <a:rPr sz="600" lang="ru"/>
              <a:t> ?&gt;</a:t>
            </a:r>
          </a:p>
        </p:txBody>
      </p:sp>
      <p:sp>
        <p:nvSpPr>
          <p:cNvPr id="118" name="Shape 118"/>
          <p:cNvSpPr txBox="1"/>
          <p:nvPr>
            <p:ph idx="2" type="body"/>
          </p:nvPr>
        </p:nvSpPr>
        <p:spPr>
          <a:xfrm>
            <a:off y="1200150" x="4661300"/>
            <a:ext cy="3943199" cx="4025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&lt;!DOCTYPE 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&lt;html&gt;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&lt;head&gt;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	&lt;title&gt;Добавление темы&lt;/title&gt;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	&lt;meta http-equiv='Content-Type' content='text/html; charset=utf-8' /&gt;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	&lt;meta content=""&gt;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	&lt;style&gt;&lt;/style&gt;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&lt;/head&gt;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&lt;body&gt;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if( isset($error) 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echo "&lt;p&gt;{$error}&lt;/p&gt;\n";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?&gt;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&lt;form action='add_category.php' method='post'&gt;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&lt;label&gt;Тема:&lt;/label&gt;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&lt;input type="text" name="name"/&gt;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&lt;/br&gt;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&lt;input type="submit" values="Добавить тему"/&gt;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&lt;/form&gt;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&lt;/body&gt;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&lt;/html&gt;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6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0" x="1072150"/>
            <a:ext cy="857400" cx="36171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add_post.php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382500" x="114775"/>
            <a:ext cy="4663199" cx="3896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&lt;!DOCTYPE 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&lt;html&gt;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&lt;head&gt;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	&lt;title&gt;Добавить запись&lt;/title&gt;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	&lt;meta http-equiv='Content-Type' content='text/html; charset=utf-8' /&gt;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	&lt;meta content=""&gt;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	&lt;style&gt;&lt;/style&gt;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&lt;/head&gt;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&lt;body&gt;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include_once('resources/init.php');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include_once('header.php');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if( isset($_POST['title'], $_POST['contents'], $_POST['category']) 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$errors=array();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$title   	 = trim($_POST['title']);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$contents    = trim($_POST['contents']);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if( empty($title) 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$errors[]='Нужно заполнить название';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}elseif( strlen($title)&gt;255 ){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$errors[]='Заголовок более 255 символов';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if( empty($contents) 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$errors[]='Нужно заполнить содержание сообщения';</a:t>
            </a:r>
          </a:p>
          <a:p>
            <a:pPr>
              <a:spcBef>
                <a:spcPts val="0"/>
              </a:spcBef>
              <a:buNone/>
            </a:pPr>
            <a:r>
              <a:rPr sz="600" lang="ru"/>
              <a:t> }</a:t>
            </a:r>
          </a:p>
        </p:txBody>
      </p:sp>
      <p:sp>
        <p:nvSpPr>
          <p:cNvPr id="125" name="Shape 125"/>
          <p:cNvSpPr txBox="1"/>
          <p:nvPr>
            <p:ph idx="2" type="body"/>
          </p:nvPr>
        </p:nvSpPr>
        <p:spPr>
          <a:xfrm>
            <a:off y="76875" x="4689250"/>
            <a:ext cy="5066699" cx="3997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if(! category_exists('id',$_POST['category'])){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$errors[]='Категория не найдена';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if(empty($errors)){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add_post($title,$contents,$_POST['category'],$username);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$id=mysql_insert_id();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header("Location:index.php?id={$id}");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die();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if(isset($errors) &amp;&amp; ! empty($errors)){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echo '&lt;ul&gt;&lt;li&gt;',implode('&lt;/li&gt;&lt;li&gt;',$errors),'&lt;/li&gt;&lt;/ul&gt;';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?&gt;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&lt;form action="add_post.php" method="post"&gt;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&lt;label for="title"&gt;Название&lt;/label&gt;&lt;/br&gt;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&lt;input type="text" name="title"/&gt;&lt;/br&gt;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&lt;label for="title"&gt;Сообщение&lt;/label&gt;&lt;/br&gt;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&lt;textarea name="contents" rows="15" cols="50"&gt;&lt;?php if(isset($_POST['contents'])) echo $_POST['title']; ?&gt;&lt;/textarea&gt;&lt;/br&gt;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&lt;label for="contents"&gt;Тема сообщения&lt;/label&gt;&lt;/br&gt;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&lt;select name="category"&gt;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foreach(get_categories() as $category){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echo "&lt;option value='".$category['id']."'&gt;".$category['name']."&lt;/option&gt;";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}?&gt;&lt;/select&gt;&lt;/br&gt;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&lt;input type='submit' value="Опубликовать"/&gt;&lt;/br&gt;&lt;/form&gt;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&lt;/body&gt;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&lt;/html&gt;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6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362275" x="1125450"/>
            <a:ext cy="1341600" cx="68930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Что же такое двигатель (движок) сайта?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2044200" x="1049250"/>
            <a:ext cy="1941599" cx="7045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“Движок” сайта - это набор программных скриптов на языках:php,mysql,html,javascript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21600" x="1877687"/>
            <a:ext cy="857400" cx="5388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Структура проекта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65650" x="966775"/>
            <a:ext cy="2514600" cx="721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21600" x="1877687"/>
            <a:ext cy="857400" cx="5388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/>
              <a:t>Структура проекта</a:t>
            </a:r>
          </a:p>
        </p:txBody>
      </p:sp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88237" x="1317625"/>
            <a:ext cy="1276350" cx="3867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973812" x="3590412"/>
            <a:ext cy="1152525" cx="450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66200" x="1774650"/>
            <a:ext cy="857400" cx="55946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mysql(База данных)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768725" x="901525"/>
            <a:ext cy="4374899" cx="3578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CREATE TABLE IF NOT EXISTS `categories` (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`id` int(10) unsigned NOT NULL AUTO_INCREMENT,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`name` varchar(128) COLLATE utf8_unicode_ci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INDEX(name(6)),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PRIMARY KEY (`id`)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) DEFAULT CHARSET=utf8 COLLATE=utf8_unicode_ci;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CREATE TABLE IF NOT EXISTS `posts` (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`id` int(10) unsigned NOT NULL AUTO_INCREMENT,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`cat_id` int(12) COLLATE utf8_unicode_ci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`title` varchar(128) COLLATE utf8_unicode_ci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`contents` varchar(128) COLLATE utf8_unicode_ci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`author` varchar(128) COLLATE utf8_unicode_ci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`date_posted` varchar(128) COLLATE utf8_unicode_ci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INDEX(title(6)),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PRIMARY KEY (`id`)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) DEFAULT CHARSET=utf8 COLLATE=utf8_unicode_ci;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CREATE TABLE IF NOT EXISTS `users` (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`id` int(10) unsigned NOT NULL AUTO_INCREMENT,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`login` varchar(128) COLLATE utf8_unicode_ci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`password` varchar(128) COLLATE utf8_unicode_ci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`email` varchar(128) COLLATE utf8_unicode_ci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INDEX(login(6)),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PRIMARY KEY (`id`)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) DEFAULT CHARSET=utf8 COLLATE=utf8_unicode_ci;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y="768725" x="5478950"/>
            <a:ext cy="4374899" cx="2823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CREATE TABLE `profiles` (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`user` varchar(128) 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`sex` varchar(128) 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`country` varchar(128) 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`name` varchar(128) 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`sec_name` varchar(128) 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`family` varchar(128) 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`city` varchar(128) 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`birthdate_day` varchar(128) 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`birthdate_month` varchar(128) 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`birthdate_year` varchar(128) 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INDEX(user(6))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) ENGINE=MyISAM DEFAULT CHARSET=utf8;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6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CREATE TABLE IF NOT EXISTS `comments` (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`id` int(10) unsigned NOT NULL AUTO_INCREMENT,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`post_id` int(12) COLLATE utf8_unicode_ci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`name` varchar(128) COLLATE utf8_unicode_ci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`contents` varchar(128) COLLATE utf8_unicode_ci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`date_posted` varchar(128) COLLATE utf8_unicode_ci NOT NULL,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INDEX(name(6)),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PRIMARY KEY (`id`)</a:t>
            </a:r>
          </a:p>
          <a:p>
            <a:pPr>
              <a:spcBef>
                <a:spcPts val="0"/>
              </a:spcBef>
              <a:buNone/>
            </a:pPr>
            <a:r>
              <a:rPr sz="600" lang="ru"/>
              <a:t>) DEFAULT CHARSET=utf8 COLLATE=utf8_unicode_ci;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52875" x="3409500"/>
            <a:ext cy="857400" cx="2324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init.php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429050" x="2391525"/>
            <a:ext cy="2285399" cx="4216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&lt;meta http-equiv='Content-Type' content='text/html; charset=utf-8' /&gt;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$db_user = 'root';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$db_pass = 'wolframm';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$db_host = 'localhost';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$db_name = 'mydb';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mysql_connect($db_host, $db_user, $db_pass) or die(mysql_error()) 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mysql_select_db($db_name) or die(mysql_error()) 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mysql_query("SET NAMES UTF8");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mysql_set_charset('utf8');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include_once('func/blog.php');</a:t>
            </a:r>
          </a:p>
          <a:p>
            <a:pPr>
              <a:spcBef>
                <a:spcPts val="0"/>
              </a:spcBef>
              <a:buNone/>
            </a:pPr>
            <a:r>
              <a:rPr sz="600" lang="ru"/>
              <a:t> ?&gt;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blog.php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y="0" x="370400"/>
            <a:ext cy="5108400" cx="408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echo "&lt;meta http-equiv='Content-Type' content='text/html; charset=utf-8' /&gt;";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function add_post($title,$contents,$category,$username)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$title=mysql_real_escape_string($title);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$contents=mysql_real_escape_string($contents);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$username=mysql_real_escape_string($username);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$category=(int)$category;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mysql_query("INSERT INTO posts SET cat_id='$category',title='$title',contents='$contents',author='$username',date_posted=NOW()");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function add_comm($id,$name,$contents)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$id=(int)$id;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$name=mysql_real_escape_string($name);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$contents=mysql_real_escape_string($contents);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6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mysql_query("INSERT INTO comments SET post_id='$id',name='$name',contents='$contents',date_posted=NOW()");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function edit_post($id,$title,$contents,$category,$username)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$id=(int)$id;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$title=mysql_real_escape_string($title);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$contents=mysql_real_escape_string($contents);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$category=(int)$category;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mysql_query("UPDATE posts SET cat_id='$category', title='$title', contents='$contents' WHERE id='$id' AND author='$username'");</a:t>
            </a:r>
          </a:p>
          <a:p>
            <a:pPr>
              <a:spcBef>
                <a:spcPts val="0"/>
              </a:spcBef>
              <a:buNone/>
            </a:pPr>
            <a:r>
              <a:rPr sz="600" lang="ru"/>
              <a:t>}</a:t>
            </a:r>
          </a:p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y="150" x="4692275"/>
            <a:ext cy="49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function add_category($name)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$name=mysql_real_escape_string($name);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mysql_query("INSERT INTO categories SET name='{$name}'");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function delete($table,$id,$username)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$username=mysql_real_escape_string($username);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$table=mysql_real_escape_string($table);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$id=(int)$id;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mysql_query("DELETE FROM {$table} WHERE id={$id} AND author='$username'");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function delete_cat($table,$id)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$table=mysql_real_escape_string($table);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$id=(int)$id;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>
                <a:solidFill>
                  <a:schemeClr val="dk1"/>
                </a:solidFill>
              </a:rPr>
              <a:t>mysql_query("DELETE FROM {$table} WHERE id={$id} ");</a:t>
            </a:r>
          </a:p>
          <a:p>
            <a:pPr>
              <a:spcBef>
                <a:spcPts val="0"/>
              </a:spcBef>
              <a:buNone/>
            </a:pPr>
            <a:r>
              <a:rPr sz="600" lang="ru">
                <a:solidFill>
                  <a:schemeClr val="dk1"/>
                </a:solidFill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y="41925" x="457200"/>
            <a:ext cy="5101500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function get_posts($id = null, $cat_id = null 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{$posts = array();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$query="SELECT `posts`.`id` AS `post_id`,`categories`.`id` AS `category_id`,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`title`,`contents`,`author`,`date_posted`,`categories`.`name`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FROM `posts`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INNER JOIN `categories` ON `categories`.`id` = `posts`.`cat_id` 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if(isset($id)){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$id = (int)$id;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$query .= "WHERE `posts`.`id`= '{$id}'";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if(isset($cat_id)){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$cat_id = (int) $cat_id;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$query .= "WHERE `cat_id`= '{$cat_id}'";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$query .= "ORDER BY `posts`.`id` DESC";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$query=mysql_query($query);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while($row=mysql_fetch_assoc($query)){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$posts[]=$row;}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return $posts;}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function get_categories($id=null)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$categories= array();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$query=mysql_query("SELECT id,name FROM categories");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while($row=mysql_fetch_assoc($query)){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$categories[] = $row;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return $categories;</a:t>
            </a:r>
          </a:p>
          <a:p>
            <a:pPr>
              <a:spcBef>
                <a:spcPts val="0"/>
              </a:spcBef>
              <a:buNone/>
            </a:pPr>
            <a:r>
              <a:rPr sz="600" lang="ru"/>
              <a:t>}</a:t>
            </a:r>
          </a:p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y="41850" x="4692275"/>
            <a:ext cy="5101500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function category_exists($field,$value){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$field=mysql_real_escape_string($field);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$value=mysql_real_escape_string($value);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$query=mysql_query("SELECT COUNT(1) FROM categories WHERE {$field} = '{$value}'");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echo mysql_error();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return(mysql_result($query, 0)=='0') ? false : true;}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function all_post($post_count){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$post_count=mysql_num_rows(mysql_query("SELECT * FROM posts"));;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return $post_count;}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function showProfile($username){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if (file_exists("image/avatars/$username.jpg"))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echo "&lt;img src='image/avatars/$username.jpg' align='center' id='avatars' /&gt;";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$result = mysql_query("SELECT * FROM profiles WHERE user='$username'");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if (mysql_num_rows($result)){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$row = mysql_fetch_row($result);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echo "&lt;div class='infopers'&gt;".stripslashes($row[5]) ." ".stripslashes($row[3])." ".stripslashes($row[4])  ."&lt;br/&gt;";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 echo "Пол: ".stripslashes($row[1]) . " "."&lt;br/&gt;";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  echo "Дата рождения: ".stripslashes($row[7]) .".".stripslashes($row[8]) .".".stripslashes($row[9]) . "&lt;br /&gt;&lt;br /&gt;"."&lt;/div&gt;";}}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 function add_user($username, $password, $email)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$password = sha1(md5($password));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mysql_query("INSERT INTO users (login, password,email) VALUES('$username', '$password','$email')") or die("&lt;h4&gt;Регистрация прошла успешно&lt;/h4&gt;Пожалуйста,войдите&lt;br /&gt;&lt;br /&gt;");}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function sanitize($var)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$var = strip_tags($var);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$var = stripslashes($var);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$var = htmlentities($var);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rPr sz="600" lang="ru"/>
              <a:t>return mysql_real_escape_string($var);}?&gt;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6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