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linechart.html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maps.html" Type="http://schemas.openxmlformats.org/officeDocument/2006/relationships/hyperlink" TargetMode="External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org.html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pie2.html" Type="http://schemas.openxmlformats.org/officeDocument/2006/relationships/hyperlink" TargetMode="External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pie3.html" Type="http://schemas.openxmlformats.org/officeDocument/2006/relationships/hyperlink" TargetMode="External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scatter.html" Type="http://schemas.openxmlformats.org/officeDocument/2006/relationships/hyperlink" TargetMode="External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timeline.html" Type="http://schemas.openxmlformats.org/officeDocument/2006/relationships/hyperlink" TargetMode="External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treemap.html" Type="http://schemas.openxmlformats.org/officeDocument/2006/relationships/hyperlink" TargetMode="External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wordtree.html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google.com/fonts" Type="http://schemas.openxmlformats.org/officeDocument/2006/relationships/hyperlink" TargetMode="External" Id="rId4"/><Relationship Target="https://developers.google.com/products/" Type="http://schemas.openxmlformats.org/officeDocument/2006/relationships/hyperlink" TargetMode="External" Id="rId3"/><Relationship Target="https://developers.google.com/chart/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fontsTangerine.html" Type="http://schemas.openxmlformats.org/officeDocument/2006/relationships/hyperlink" TargetMode="External" Id="rId4"/><Relationship Target="http://fonts.googleapis.com/css?family=Tangerine" Type="http://schemas.openxmlformats.org/officeDocument/2006/relationships/hyperlink" TargetMode="External" Id="rId3"/><Relationship Target="../media/image02.png" Type="http://schemas.openxmlformats.org/officeDocument/2006/relationships/image" Id="rId6"/><Relationship Target="http://tralex.16mb.com/lesson7/lessons.fontsJura.html" Type="http://schemas.openxmlformats.org/officeDocument/2006/relationships/hyperlink" TargetMode="External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htmlgeolong.html" Type="http://schemas.openxmlformats.org/officeDocument/2006/relationships/hyperlink" TargetMode="External" Id="rId4"/><Relationship Target="../media/image01.png" Type="http://schemas.openxmlformats.org/officeDocument/2006/relationships/image" Id="rId3"/><Relationship Target="http://tralex.16mb.com/lesson7/lessons.htmlgeomaps.html" Type="http://schemas.openxmlformats.org/officeDocument/2006/relationships/hyperlink" TargetMode="External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https://developers.google.com/chart/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barchart.html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chartmap.html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7/lessons.column.html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820300" x="3066525"/>
            <a:ext cy="1159799" cx="3304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то,что нам нужно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93875" x="2009775"/>
            <a:ext cy="1809750" cx="51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459150" x="5969675"/>
            <a:ext cy="857400" cx="2664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linechart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0" x="199875"/>
            <a:ext cy="4925999" cx="4796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{packages:["corechart"]});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['Год', 'Продажи', 'Выручка'],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['2004',  1000,  	400],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['2005',  1170,  	460],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['2006',  660,   	1120],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['2007',  1030,  	540]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title: 'Выручка компании'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var chart = new google.visualization.LineChart(document.getElementById('chart_div'));chart.draw(data, options);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}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	&lt;/script&gt;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1942300" x="5990900"/>
            <a:ext cy="693599" cx="1248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5" x="6809150"/>
            <a:ext cy="857400" cx="1638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map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205975" x="457200"/>
            <a:ext cy="4719900" cx="3500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{packages:["map"]});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['Lat', 'Long', 'Name'],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[55.8617, 37.4201, 'Дом'],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[55.8590, 37.4157, 'РХТУ'],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[55.8587, 37.4240, 'Пятерочка'],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[55.8618, 37.4362, 'Метро "Планерная"']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map = new google.visualization.Map(document.getElementById('map_div'));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map.draw(data, {showTip: true});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}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	&lt;/script&gt;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1273850" x="6809150"/>
            <a:ext cy="492000" cx="1336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5" x="6089600"/>
            <a:ext cy="857400" cx="2705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ru">
                <a:solidFill>
                  <a:srgbClr val="000000"/>
                </a:solidFill>
              </a:rPr>
              <a:t>ORG CHART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0" x="333125"/>
            <a:ext cy="4925999" cx="4424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{packages:["orgchart"]});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data = new google.visualization.DataTable();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data.addColumn('string', 'Name');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data.addColumn('string', 'people');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data.addColumn('string', 'ToolTip');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data.addRows([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[{v:'Бог', f:'Бог&lt;div style="color:red; font-style:italic"&gt;Самый главный&lt;/div&gt;'}, '', 'Самый главный'],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['Адам и Ева', 'Бог', 'Первые люди'],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['Кайн', 'Адам и Ева', ''],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['Авель', 'Адам и Ева', ''],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['Сиф', 'Адам и Ева', '']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chart = new google.visualization.OrgChart(document.getElementById('chart_div'));</a:t>
            </a:r>
          </a:p>
          <a:p>
            <a:pPr lvl="0">
              <a:spcBef>
                <a:spcPts val="0"/>
              </a:spcBef>
              <a:buNone/>
            </a:pPr>
            <a:r>
              <a:rPr sz="1000" lang="ru"/>
              <a:t>    	chart.draw(data, {allowHtml:true}); }  &lt;/script&gt;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y="1515575" x="6911750"/>
            <a:ext cy="492599" cx="106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5" x="6142875"/>
            <a:ext cy="857400" cx="2543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PIE2D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0" x="0"/>
            <a:ext cy="5143499" cx="5276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ru"/>
              <a:t>	</a:t>
            </a:r>
            <a:r>
              <a:rPr sz="10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{packages:["corechart"]});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['Task', 'Hours per Day'],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['Работа', 	11],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['Кушаю',  	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['Общаюсь',  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['Смотрю телевизор', 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['Сплю',	7]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title: 'Мой день'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chart = new google.visualization.PieChart(document.getElementById('piechart'));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chart.draw(data, options);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}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	&lt;/script&gt;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y="1818700" x="6630675"/>
            <a:ext cy="492599" cx="108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5" x="5103525"/>
            <a:ext cy="857400" cx="35831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PIE3D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0" x="213200"/>
            <a:ext cy="5143499" cx="4663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{packages:["corechart"]});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['Task', 'Hours per Day'],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['Работа', 	11],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['Кушаю',  	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['Общаюсь',  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['Смотрю телевизор', 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['Сплю',	7]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title: 'Мой день',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is3D: true,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chart = new google.visualization.PieChart(document.getElementById('piechart_3d'));chart.draw(data, options);}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	&lt;/script&gt;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1705025" x="5645525"/>
            <a:ext cy="492599" cx="1161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5975" x="4717100"/>
            <a:ext cy="1459800" cx="3969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SCATTER CHART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66625" x="279825"/>
            <a:ext cy="5143499" cx="423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google.load("visualization", "1", {packages:["corechart"]});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['Популяция', 'Время'],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[ 8,  	12],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[ 4,  	5.5],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[ 11, 	14],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title: 'Численность животных',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hAxis: {title: 'Время', minValue: 0, maxValue: 15},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vAxis: {title: 'Популяция', minValue: 0, maxValue: 15},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legend: 'none' 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var chart = new google.visualization.ScatterChart(document.getElementById('chart_div'));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chart.draw(data, options);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}</a:t>
            </a:r>
          </a:p>
          <a:p>
            <a:pPr>
              <a:spcBef>
                <a:spcPts val="0"/>
              </a:spcBef>
              <a:buNone/>
            </a:pPr>
            <a:r>
              <a:rPr sz="900" lang="ru"/>
              <a:t>	&lt;/script&gt;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639625" x="6264400"/>
            <a:ext cy="530399" cx="1174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5" x="5503275"/>
            <a:ext cy="857400" cx="318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TIMELINE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0" x="93275"/>
            <a:ext cy="5143499" cx="5543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&lt;script type="text/javascript" src="https://www.google.com/jsapi?autoload={'modules':[{'name':'visualization',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	'version':'1','packages':['timeline']}]}"&gt;&lt;/script&gt;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var container = document.getElementById('example5.3');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var chart = new google.visualization.Timeline(container);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var dataTable = new google.visualization.DataTable();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dataTable.addColumn({ type: 'string', id: 'Day' 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dataTable.addColumn({ type: 'string', id: 'Name' 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dataTable.addColumn({ type: 'date', id: 'Start' 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dataTable.addColumn({ type: 'date', id: 'End' 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dataTable.addRows([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[ 'Мой день',  'Подъем',	new Date(0,0,0,7,30,0),  new Date(0,0,0,8,30,0) 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[ 'Мой день',  'Учеба',	new Date(0,0,0,9,30,0), new Date(0,0,0,12,0,0) 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[ 'Мой день',  'Обед',	new Date(0,0,0,12,30,0), new Date(0,0,0,14,0,0) 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[ 'Мой день',   'Работа',new Date(0,0,0,14,30,0), new Date(0,0,0,18,30,0) ]]);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timeline: { colorByRowLabel: true },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backgroundColor: '#ffd'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chart.draw(dataTable, options);</a:t>
            </a:r>
          </a:p>
          <a:p>
            <a:pPr lvl="0">
              <a:spcBef>
                <a:spcPts val="0"/>
              </a:spcBef>
              <a:buNone/>
            </a:pPr>
            <a:r>
              <a:rPr sz="900" lang="ru"/>
              <a:t>}  &lt;/script&gt;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1434550" x="6996925"/>
            <a:ext cy="857400" cx="108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59275" x="6249475"/>
            <a:ext cy="857400" cx="2531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treemap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0" x="-66625"/>
            <a:ext cy="5143499" cx="5982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google.load("visualization", "1", {packages:["treemap"]});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['Location', 'Parent', 'Market trade volume (size)', 'Market increase/decrease (color)'],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['Global',	null,             	0,                           	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['America',   'Global',         	0,                           	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['Europe',	'Global',         	0,                           	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['Asia',  	'Global',         	0,                           	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  ['Sudan', 	'Africa',         	12,                          	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['Congo', 	'Africa',         	10,                          	12],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['Zaire', 	'Africa',         	8,                           	10]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tree = new google.visualization.TreeMap(document.getElementById('chart_div'));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tree.draw(data,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minColor: '#f00',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midColor: '#ddd',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maxColor: '#0d0',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headerHeight: 15,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fontColor: 'black',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showScale: true</a:t>
            </a:r>
          </a:p>
          <a:p>
            <a:pPr lvl="0">
              <a:spcBef>
                <a:spcPts val="0"/>
              </a:spcBef>
              <a:buNone/>
            </a:pPr>
            <a:r>
              <a:rPr sz="900" lang="ru"/>
              <a:t>    	}); } &lt;/script&gt;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2361775" x="6895900"/>
            <a:ext cy="644099" cx="1187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352550" x="6089600"/>
            <a:ext cy="857400" cx="2598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wordtree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0" x="0"/>
            <a:ext cy="4925999" cx="4970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google.load("visualization", "1.1", {packages:["wordtree"]});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var data = google.visualization.arrayToDataTable(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[ ['Phrases'],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  	['Кошки лучше собак'],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  	['Кошки кушают мясо'],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  	['Кошки лучше чем хомячки ']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wordtree: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  	format: 'implicit',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  	word: 'Кошки'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  	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var chart = new google.visualization.WordTree(document.getElementById('wordtree_basic'));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  	chart.draw(data, options);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sz="900" lang="ru"/>
              <a:t>  	}</a:t>
            </a:r>
          </a:p>
          <a:p>
            <a:pPr>
              <a:spcBef>
                <a:spcPts val="0"/>
              </a:spcBef>
              <a:buNone/>
            </a:pPr>
            <a:r>
              <a:rPr sz="900" lang="ru"/>
              <a:t>	&lt;/script&gt;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y="2374400" x="6946400"/>
            <a:ext cy="631500" cx="111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Продукты,которые мы рассмотрим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99925" x="489900"/>
            <a:ext cy="2650799" cx="8164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Официальный сайт</a:t>
            </a:r>
          </a:p>
          <a:p>
            <a:pPr rtl="0">
              <a:spcBef>
                <a:spcPts val="0"/>
              </a:spcBef>
              <a:buNone/>
            </a:pPr>
            <a:r>
              <a:rPr sz="2400" lang="ru"/>
              <a:t>Продукты,которые мы рассмотрим</a:t>
            </a:r>
          </a:p>
          <a:p>
            <a:pPr rtl="0">
              <a:spcBef>
                <a:spcPts val="0"/>
              </a:spcBef>
              <a:buNone/>
            </a:pPr>
            <a:r>
              <a:rPr sz="2400" lang="ru"/>
              <a:t>1)Google Fonts</a:t>
            </a:r>
            <a:r>
              <a:rPr u="sng" sz="2400" lang="ru">
                <a:solidFill>
                  <a:schemeClr val="hlink"/>
                </a:solidFill>
                <a:hlinkClick r:id="rId4"/>
              </a:rPr>
              <a:t>-Сервис Google Fonts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ru"/>
              <a:t>2)</a:t>
            </a:r>
            <a:r>
              <a:rPr sz="2400" lang="ru">
                <a:solidFill>
                  <a:schemeClr val="dk1"/>
                </a:solidFill>
              </a:rPr>
              <a:t>Навигация используя HTML5 и google maps</a:t>
            </a:r>
          </a:p>
          <a:p>
            <a:pPr>
              <a:spcBef>
                <a:spcPts val="0"/>
              </a:spcBef>
              <a:buNone/>
            </a:pPr>
            <a:r>
              <a:rPr sz="2400" lang="ru"/>
              <a:t>3)</a:t>
            </a:r>
            <a:r>
              <a:rPr sz="2400" lang="ru">
                <a:solidFill>
                  <a:schemeClr val="dk1"/>
                </a:solidFill>
              </a:rPr>
              <a:t>Google Charts</a:t>
            </a:r>
            <a:r>
              <a:rPr u="sng" sz="2400" lang="ru">
                <a:solidFill>
                  <a:schemeClr val="hlink"/>
                </a:solidFill>
                <a:hlinkClick r:id="rId5"/>
              </a:rPr>
              <a:t>-Сервис Google Chart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y="546325" x="3411225"/>
            <a:ext cy="479699" cx="297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ru"/>
              <a:t>Добавление шрифтов</a:t>
            </a:r>
          </a:p>
        </p:txBody>
      </p:sp>
      <p:cxnSp>
        <p:nvCxnSpPr>
          <p:cNvPr id="37" name="Shape 37"/>
          <p:cNvCxnSpPr/>
          <p:nvPr/>
        </p:nvCxnSpPr>
        <p:spPr>
          <a:xfrm rot="10800000">
            <a:off y="1362675" x="1865800"/>
            <a:ext cy="349499" cx="103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8" name="Shape 38"/>
          <p:cNvSpPr txBox="1"/>
          <p:nvPr/>
        </p:nvSpPr>
        <p:spPr>
          <a:xfrm>
            <a:off y="1614325" x="2942150"/>
            <a:ext cy="901500" cx="1229999"/>
          </a:xfrm>
          <a:prstGeom prst="rect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00" lang="ru"/>
              <a:t>Сюда мы можем ввести текст для предварительного просмотра</a:t>
            </a:r>
          </a:p>
        </p:txBody>
      </p:sp>
      <p:cxnSp>
        <p:nvCxnSpPr>
          <p:cNvPr id="39" name="Shape 39"/>
          <p:cNvCxnSpPr/>
          <p:nvPr/>
        </p:nvCxnSpPr>
        <p:spPr>
          <a:xfrm rot="10800000">
            <a:off y="2809375" x="7750200"/>
            <a:ext cy="2375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0" name="Shape 40"/>
          <p:cNvSpPr txBox="1"/>
          <p:nvPr/>
        </p:nvSpPr>
        <p:spPr>
          <a:xfrm>
            <a:off y="2949100" x="7414700"/>
            <a:ext cy="852600" cx="10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00" lang="ru"/>
              <a:t>кнопка для добавления шрифтов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96825" x="1958800"/>
            <a:ext cy="857400" cx="5276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Вставка шрифтов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16125" x="1563900"/>
            <a:ext cy="1215299" cx="6016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1)Скопируйте &lt;link rel="stylesheet" type="text/css" href="</a:t>
            </a:r>
            <a:r>
              <a:rPr u="sng" sz="1200" lang="ru">
                <a:solidFill>
                  <a:schemeClr val="hlink"/>
                </a:solidFill>
                <a:hlinkClick r:id="rId3"/>
              </a:rPr>
              <a:t>http://fonts.googleapis.com/css?family=Tangerine</a:t>
            </a:r>
            <a:r>
              <a:rPr sz="1200" lang="ru"/>
              <a:t>"&gt; в тег &lt;head&gt;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2)А font-family: 'Tangerine', serif; добавите в тег &lt;style&gt;</a:t>
            </a:r>
          </a:p>
          <a:p>
            <a:pPr>
              <a:spcBef>
                <a:spcPts val="0"/>
              </a:spcBef>
              <a:buNone/>
            </a:pPr>
            <a:r>
              <a:rPr u="sng" sz="1200" lang="ru">
                <a:solidFill>
                  <a:schemeClr val="hlink"/>
                </a:solidFill>
                <a:hlinkClick r:id="rId4"/>
              </a:rPr>
              <a:t>Пример1</a:t>
            </a:r>
            <a:r>
              <a:rPr sz="1200" lang="ru"/>
              <a:t> 							</a:t>
            </a:r>
            <a:r>
              <a:rPr u="sng" sz="1200" lang="ru">
                <a:solidFill>
                  <a:schemeClr val="hlink"/>
                </a:solidFill>
                <a:hlinkClick r:id="rId5"/>
              </a:rPr>
              <a:t>Пример2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493325" x="0"/>
            <a:ext cy="2155599" cx="91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325897" x="457200"/>
            <a:ext cy="1219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0" sz="2400" lang="ru"/>
              <a:t>Навигация используя HTML5 и google maps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2106275" x="2470575"/>
            <a:ext cy="2757299" cx="4311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ru"/>
              <a:t>Геолокация осуществляется объектом </a:t>
            </a:r>
            <a:r>
              <a:rPr b="1" sz="1400" lang="ru">
                <a:solidFill>
                  <a:schemeClr val="dk1"/>
                </a:solidFill>
              </a:rPr>
              <a:t>navigator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if(navigator.geolocation)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navigator.geolocation.getCurrentPosition(function(position)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var latitude = position.coords.latitude;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var longitude = position.coords.longitude;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alert(latitude+' '+longitude);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 else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alert("Geolocation API не поддерживается в вашем браузере");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}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95212" x="57150"/>
            <a:ext cy="1114425" cx="90868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y="2560325" x="756750"/>
            <a:ext cy="441300" cx="123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4"/>
              </a:rPr>
              <a:t>Пример1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2661225" x="7260300"/>
            <a:ext cy="630599" cx="1135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5"/>
              </a:rPr>
              <a:t>Пример2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1805000" x="956250"/>
            <a:ext cy="857400" cx="7231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ru"/>
              <a:t>Google Charts</a:t>
            </a:r>
            <a:r>
              <a:rPr u="sng" b="0" sz="3000" lang="ru">
                <a:solidFill>
                  <a:schemeClr val="hlink"/>
                </a:solidFill>
                <a:hlinkClick r:id="rId3"/>
              </a:rPr>
              <a:t>-Сервис Google Chart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5225" x="5574025"/>
            <a:ext cy="857400" cx="2647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Bar chart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08750" x="159900"/>
            <a:ext cy="4925999" cx="618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{packages:["corechart"]});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['Год', 'Продажи', 'Выручка'],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['2004',  1000,  	400],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['2005',  1170,  	460],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['2006',  660,   	1120],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['2007',  1030,  	540]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title: 'Выручка компании',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  	vAxis: {title: 'Год',  titleTextStyle: {color: 'red'}}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var chart = new google.visualization.BarChart(document.getElementById('chart_div'));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 	chart.draw(data, options);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}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&lt;/script&gt;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1488275" x="6412225"/>
            <a:ext cy="290099" cx="971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45950" x="6036275"/>
            <a:ext cy="857400" cx="2638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ru">
                <a:solidFill>
                  <a:srgbClr val="000000"/>
                </a:solidFill>
              </a:rPr>
              <a:t>ChartMap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0" x="190700"/>
            <a:ext cy="5143499" cx="5006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ru"/>
              <a:t>&lt;script type='text/javascript' src="https://www.google.com/jsapi"&gt;&lt;/script&gt;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ru"/>
              <a:t>  &lt;div id="regions_div" style="width: 900px; height: 500px;"&gt;&lt;/div&gt;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google.load('visualization', '1', {'packages': ['geochart']});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	google.setOnLoadCallback(drawRegionsMap);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function drawRegionsMap()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	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['Country', 'Popularity'],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['Южная Америка', 600],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['Канада', 500],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['Франция', 600],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['США', 550],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['Китай', 950],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['Монголия', 550],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['Россия', 700],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 	['Австралия', 600]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	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	var options = { displayMode: 'text' 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	var chart = new google.visualization.GeoChart(document.getElementById('regions_div'));</a:t>
            </a:r>
          </a:p>
          <a:p>
            <a:pPr lvl="0">
              <a:spcBef>
                <a:spcPts val="0"/>
              </a:spcBef>
              <a:buNone/>
            </a:pPr>
            <a:r>
              <a:rPr sz="1000" lang="ru"/>
              <a:t> 	chart.draw(data, options);}&lt;/script&gt;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1715300" x="6857375"/>
            <a:ext cy="567599" cx="99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432500" x="5729800"/>
            <a:ext cy="1206600" cx="3076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Column chart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33250" x="457200"/>
            <a:ext cy="5010299" cx="5152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&lt;script type="text/javascript" src="https://www.google.com/jsapi"&gt;&lt;/script&gt;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&lt;script type="text/javascript"&gt;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	google.load("visualization", "1", {packages:["corechart"]});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google.setOnLoadCallback(drawChart);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function drawChart()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var data = google.visualization.arrayToDataTable([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['Год', 'Продажи', 'Выручка'],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['2004',  1000,  	400],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['2005',  1170,  	460],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['2006',  660,   	1120],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['2007',  1030,  	540]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var options =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title: 'Выручка компании',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	hAxis: {title: 'Год', titleTextStyle: {color: 'red'}}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};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var chart = new google.visualization.ColumnChart(document.getElementById('chart_div'));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  chart.draw(data, options);</a:t>
            </a:r>
          </a:p>
          <a:p>
            <a:pPr lvl="0">
              <a:spcBef>
                <a:spcPts val="0"/>
              </a:spcBef>
              <a:buNone/>
            </a:pPr>
            <a:r>
              <a:rPr sz="1000" lang="ru"/>
              <a:t>}&lt;/script&gt;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1891875" x="6732100"/>
            <a:ext cy="492000" cx="1072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