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FFE28-F024-453E-BBF2-B5C8F50D129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277432-C064-4BF9-A597-F87B6503237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/>
            <a:t>Прагматическое</a:t>
          </a:r>
          <a:r>
            <a:rPr lang="ru-RU" sz="1200" dirty="0"/>
            <a:t> направление основано на предположении о том, что мыслительная деятельность человека – «черный ящик». Но если результат функционирования искусственной системы в некотором смысле совпадает с результатом деятельности эксперта, то такую систему можно признать интеллектуальной независимо от способов получения этого результата.</a:t>
          </a:r>
        </a:p>
        <a:p>
          <a:pPr marL="0" lvl="0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dirty="0"/>
        </a:p>
      </dgm:t>
    </dgm:pt>
    <dgm:pt modelId="{F481823A-F38D-464F-9123-7927441A5A87}" type="parTrans" cxnId="{C391137C-A4B2-430B-AE44-BF4B52B08D37}">
      <dgm:prSet/>
      <dgm:spPr/>
      <dgm:t>
        <a:bodyPr/>
        <a:lstStyle/>
        <a:p>
          <a:endParaRPr lang="ru-RU"/>
        </a:p>
      </dgm:t>
    </dgm:pt>
    <dgm:pt modelId="{089A69FD-D0AF-4542-8BDD-FB27A9A3F4C8}" type="sibTrans" cxnId="{C391137C-A4B2-430B-AE44-BF4B52B08D37}">
      <dgm:prSet/>
      <dgm:spPr/>
      <dgm:t>
        <a:bodyPr/>
        <a:lstStyle/>
        <a:p>
          <a:endParaRPr lang="ru-RU"/>
        </a:p>
      </dgm:t>
    </dgm:pt>
    <dgm:pt modelId="{5DB185E8-22E8-473E-9332-C859F74A92EF}">
      <dgm:prSet custT="1"/>
      <dgm:spPr/>
      <dgm:t>
        <a:bodyPr/>
        <a:lstStyle/>
        <a:p>
          <a:r>
            <a:rPr lang="ru-RU" sz="1200" dirty="0"/>
            <a:t>СОЗДАНИЕ ИНСТРУМЕНТАРИЯ. Инструментарий – языки для систем искусственного интеллекта; дедуктивные и индуктивные методы автоматического синтеза программ; лингвистические процессоры; системы анализа и синтеза речи; базы знаний; оболочки, прототипы систем; системы когнитивной графики</a:t>
          </a:r>
        </a:p>
      </dgm:t>
    </dgm:pt>
    <dgm:pt modelId="{00370436-3818-4FD4-90CC-D15EEDC3A358}" type="parTrans" cxnId="{358B1DD4-BFA0-49F6-8CC3-9EA60136D0CA}">
      <dgm:prSet/>
      <dgm:spPr/>
      <dgm:t>
        <a:bodyPr/>
        <a:lstStyle/>
        <a:p>
          <a:endParaRPr lang="ru-RU"/>
        </a:p>
      </dgm:t>
    </dgm:pt>
    <dgm:pt modelId="{CE463FD2-93D5-455C-AEBA-2EB80D246368}" type="sibTrans" cxnId="{358B1DD4-BFA0-49F6-8CC3-9EA60136D0CA}">
      <dgm:prSet/>
      <dgm:spPr/>
      <dgm:t>
        <a:bodyPr/>
        <a:lstStyle/>
        <a:p>
          <a:endParaRPr lang="ru-RU"/>
        </a:p>
      </dgm:t>
    </dgm:pt>
    <dgm:pt modelId="{D75672C4-7D8A-4274-AC48-F45019EFCB1D}">
      <dgm:prSet custT="1"/>
      <dgm:spPr/>
      <dgm:t>
        <a:bodyPr/>
        <a:lstStyle/>
        <a:p>
          <a:r>
            <a:rPr lang="ru-RU" sz="1200" dirty="0"/>
            <a:t>РАЗРАБОТКА МЕТОДОВ ПРЕДСТАВЛЕНИЯ И ОБРАБОТКИ ЗНАНИЙ </a:t>
          </a:r>
        </a:p>
      </dgm:t>
    </dgm:pt>
    <dgm:pt modelId="{733942CD-CF55-4357-B92F-C168D681F71B}" type="parTrans" cxnId="{F8B3F06F-C748-4580-9465-C01F92EAD6A1}">
      <dgm:prSet/>
      <dgm:spPr/>
      <dgm:t>
        <a:bodyPr/>
        <a:lstStyle/>
        <a:p>
          <a:endParaRPr lang="ru-RU"/>
        </a:p>
      </dgm:t>
    </dgm:pt>
    <dgm:pt modelId="{CB627827-36C3-4CB4-99C2-EB1FB1004C7B}" type="sibTrans" cxnId="{F8B3F06F-C748-4580-9465-C01F92EAD6A1}">
      <dgm:prSet/>
      <dgm:spPr/>
      <dgm:t>
        <a:bodyPr/>
        <a:lstStyle/>
        <a:p>
          <a:endParaRPr lang="ru-RU"/>
        </a:p>
      </dgm:t>
    </dgm:pt>
    <dgm:pt modelId="{3048FF3C-8766-4313-9AA0-636B9A6E7307}">
      <dgm:prSet custT="1"/>
      <dgm:spPr/>
      <dgm:t>
        <a:bodyPr/>
        <a:lstStyle/>
        <a:p>
          <a:r>
            <a:rPr lang="ru-RU" sz="1200" dirty="0"/>
            <a:t>ИНТЕЛЛЕКТУАЛЬНОЕ ПРОГРАММИРОВАНИЕ – разбивается на несколько групп. К ним относят </a:t>
          </a:r>
          <a:r>
            <a:rPr lang="ru-RU" sz="1200" b="1" dirty="0"/>
            <a:t>игровые программы, естественно-языковые программы</a:t>
          </a:r>
          <a:r>
            <a:rPr lang="ru-RU" sz="1200" dirty="0"/>
            <a:t> (системы машинного перевода, автоматического реферирования, генерации текстов), </a:t>
          </a:r>
          <a:r>
            <a:rPr lang="ru-RU" sz="1200" b="1" dirty="0"/>
            <a:t>распознающие программы, программы создания произведений живописи и графики</a:t>
          </a:r>
          <a:r>
            <a:rPr lang="ru-RU" sz="1200" dirty="0"/>
            <a:t>.</a:t>
          </a:r>
        </a:p>
      </dgm:t>
    </dgm:pt>
    <dgm:pt modelId="{D293115E-8AAB-4609-AB9F-3943CFA16672}" type="parTrans" cxnId="{629A6804-9315-417D-91D2-312C9BC33A1D}">
      <dgm:prSet/>
      <dgm:spPr/>
      <dgm:t>
        <a:bodyPr/>
        <a:lstStyle/>
        <a:p>
          <a:endParaRPr lang="ru-RU"/>
        </a:p>
      </dgm:t>
    </dgm:pt>
    <dgm:pt modelId="{5AF23681-2F25-47A5-8103-21528EF7685C}" type="sibTrans" cxnId="{629A6804-9315-417D-91D2-312C9BC33A1D}">
      <dgm:prSet/>
      <dgm:spPr/>
      <dgm:t>
        <a:bodyPr/>
        <a:lstStyle/>
        <a:p>
          <a:endParaRPr lang="ru-RU"/>
        </a:p>
      </dgm:t>
    </dgm:pt>
    <dgm:pt modelId="{11230844-813A-4394-8CEF-9AB727F5BDCC}">
      <dgm:prSet custT="1"/>
      <dgm:spPr/>
      <dgm:t>
        <a:bodyPr/>
        <a:lstStyle/>
        <a:p>
          <a:r>
            <a:rPr lang="ru-RU" sz="1200" b="1" dirty="0"/>
            <a:t>Бионическое направление</a:t>
          </a:r>
          <a:r>
            <a:rPr lang="ru-RU" sz="1200" dirty="0"/>
            <a:t> исследований в области искусственного интеллекта основано на предположении о том, что если в искусственной системе воспроизвести структуры и процессы человеческого мозга, то и результаты решения задач такой системой будут подобны результатам, получаемым человеком. </a:t>
          </a:r>
        </a:p>
      </dgm:t>
    </dgm:pt>
    <dgm:pt modelId="{F3EB42FA-FBE0-4137-9716-4FCEB4A79D25}" type="parTrans" cxnId="{CD24A87A-F697-486F-BB74-C349533BBFA8}">
      <dgm:prSet/>
      <dgm:spPr/>
      <dgm:t>
        <a:bodyPr/>
        <a:lstStyle/>
        <a:p>
          <a:endParaRPr lang="ru-RU"/>
        </a:p>
      </dgm:t>
    </dgm:pt>
    <dgm:pt modelId="{F1030B2E-DA87-448C-BFF3-9E413142F14E}" type="sibTrans" cxnId="{CD24A87A-F697-486F-BB74-C349533BBFA8}">
      <dgm:prSet/>
      <dgm:spPr/>
      <dgm:t>
        <a:bodyPr/>
        <a:lstStyle/>
        <a:p>
          <a:endParaRPr lang="ru-RU"/>
        </a:p>
      </dgm:t>
    </dgm:pt>
    <dgm:pt modelId="{6F27118F-2D31-4F13-898E-424BE256E188}">
      <dgm:prSet custT="1"/>
      <dgm:spPr/>
      <dgm:t>
        <a:bodyPr/>
        <a:lstStyle/>
        <a:p>
          <a:r>
            <a:rPr lang="ru-RU" sz="1200" dirty="0"/>
            <a:t>НЕЙРОБИОНИЧЕСКИЙ ПОДХОД. В его основе лежат системы элементов, способные подобно нейронам головного мозга воспроизводить некоторые интеллектуальные функции. Прикладные системы, разработанные на основе этого подхода, называются </a:t>
          </a:r>
          <a:r>
            <a:rPr lang="ru-RU" sz="1200" b="1" dirty="0"/>
            <a:t>нейронными сетями</a:t>
          </a:r>
        </a:p>
      </dgm:t>
    </dgm:pt>
    <dgm:pt modelId="{D07E7050-8136-47EA-8482-D24207D13D01}" type="parTrans" cxnId="{4CDB7F59-9647-4B2C-B95D-ADA84722C2A0}">
      <dgm:prSet/>
      <dgm:spPr/>
      <dgm:t>
        <a:bodyPr/>
        <a:lstStyle/>
        <a:p>
          <a:endParaRPr lang="ru-RU"/>
        </a:p>
      </dgm:t>
    </dgm:pt>
    <dgm:pt modelId="{CF7E1BC6-46F3-461E-8398-164E4CA1BFCF}" type="sibTrans" cxnId="{4CDB7F59-9647-4B2C-B95D-ADA84722C2A0}">
      <dgm:prSet/>
      <dgm:spPr/>
      <dgm:t>
        <a:bodyPr/>
        <a:lstStyle/>
        <a:p>
          <a:endParaRPr lang="ru-RU"/>
        </a:p>
      </dgm:t>
    </dgm:pt>
    <dgm:pt modelId="{8B003EEB-BB6F-4C5E-9E44-9C9527497D8E}">
      <dgm:prSet custT="1"/>
      <dgm:spPr/>
      <dgm:t>
        <a:bodyPr/>
        <a:lstStyle/>
        <a:p>
          <a:r>
            <a:rPr lang="ru-RU" sz="1200" dirty="0"/>
            <a:t>СТРУКТУРНО-ЭВРИСТИЧЕСКИЙ ПОДХОД. В его основе лежат знания о наблюдаемом поведении объекта или группы объектов и соображения о тех структурах, которые могли бы обеспечить реализацию наблюдаемых форм поведения. Примером подобных систем служат </a:t>
          </a:r>
          <a:r>
            <a:rPr lang="ru-RU" sz="1200" b="1" dirty="0" err="1"/>
            <a:t>мультиагентные</a:t>
          </a:r>
          <a:r>
            <a:rPr lang="ru-RU" sz="1200" b="1" dirty="0"/>
            <a:t> системы</a:t>
          </a:r>
        </a:p>
      </dgm:t>
    </dgm:pt>
    <dgm:pt modelId="{0756DA7E-6F82-4442-8E4D-FC7D60799993}" type="parTrans" cxnId="{04D80ABB-824A-4E72-8715-1F96E765219F}">
      <dgm:prSet/>
      <dgm:spPr/>
      <dgm:t>
        <a:bodyPr/>
        <a:lstStyle/>
        <a:p>
          <a:endParaRPr lang="ru-RU"/>
        </a:p>
      </dgm:t>
    </dgm:pt>
    <dgm:pt modelId="{E45E0F4E-740B-4408-8A11-305186BE27B8}" type="sibTrans" cxnId="{04D80ABB-824A-4E72-8715-1F96E765219F}">
      <dgm:prSet/>
      <dgm:spPr/>
      <dgm:t>
        <a:bodyPr/>
        <a:lstStyle/>
        <a:p>
          <a:endParaRPr lang="ru-RU"/>
        </a:p>
      </dgm:t>
    </dgm:pt>
    <dgm:pt modelId="{373D4E18-AF6E-41E8-8E27-0CB033971287}">
      <dgm:prSet custT="1"/>
      <dgm:spPr/>
      <dgm:t>
        <a:bodyPr/>
        <a:lstStyle/>
        <a:p>
          <a:r>
            <a:rPr lang="ru-RU" sz="1200" dirty="0"/>
            <a:t>ГОМЕОСТАТИЧЕСКИЙ ПОДХОД. В этом случае решаемая задача формулируется в терминах эволюционирующей популяции организмов – совокупности противоборствующих и сотрудничающих подсистем, в результате функционирования которых обеспечивается нужное равновесие (устойчивость) всей системы в условиях постоянно изменяющихся воздействий среды. Такого рода подход реализован в прикладных системах на основе </a:t>
          </a:r>
          <a:r>
            <a:rPr lang="ru-RU" sz="1200" b="1" dirty="0"/>
            <a:t>генетических алгоритмов.</a:t>
          </a:r>
        </a:p>
      </dgm:t>
    </dgm:pt>
    <dgm:pt modelId="{100F7519-B720-4C9C-A06A-88721C7E4578}" type="parTrans" cxnId="{99D8F2C7-3220-4DB1-8640-6DB8AD1ED2DC}">
      <dgm:prSet/>
      <dgm:spPr/>
      <dgm:t>
        <a:bodyPr/>
        <a:lstStyle/>
        <a:p>
          <a:endParaRPr lang="ru-RU"/>
        </a:p>
      </dgm:t>
    </dgm:pt>
    <dgm:pt modelId="{B0779EC3-FFFF-4EDB-945D-1DE86AEA7862}" type="sibTrans" cxnId="{99D8F2C7-3220-4DB1-8640-6DB8AD1ED2DC}">
      <dgm:prSet/>
      <dgm:spPr/>
      <dgm:t>
        <a:bodyPr/>
        <a:lstStyle/>
        <a:p>
          <a:endParaRPr lang="ru-RU"/>
        </a:p>
      </dgm:t>
    </dgm:pt>
    <dgm:pt modelId="{A5063835-2C86-4961-9306-CFEB77D738B6}">
      <dgm:prSet custT="1"/>
      <dgm:spPr/>
      <dgm:t>
        <a:bodyPr/>
        <a:lstStyle/>
        <a:p>
          <a:r>
            <a:rPr lang="ru-RU" sz="1200" dirty="0"/>
            <a:t>РОБОТОТЕХНИКА</a:t>
          </a:r>
        </a:p>
      </dgm:t>
    </dgm:pt>
    <dgm:pt modelId="{F5674673-4CA7-41D5-9B86-59996FECA27B}" type="parTrans" cxnId="{F8EBD5D5-94FD-4FAA-9828-A435AB2E88FD}">
      <dgm:prSet/>
      <dgm:spPr/>
      <dgm:t>
        <a:bodyPr/>
        <a:lstStyle/>
        <a:p>
          <a:endParaRPr lang="ru-RU"/>
        </a:p>
      </dgm:t>
    </dgm:pt>
    <dgm:pt modelId="{7C8DF030-E470-4BD4-81A4-AAB9A44A2324}" type="sibTrans" cxnId="{F8EBD5D5-94FD-4FAA-9828-A435AB2E88FD}">
      <dgm:prSet/>
      <dgm:spPr/>
      <dgm:t>
        <a:bodyPr/>
        <a:lstStyle/>
        <a:p>
          <a:endParaRPr lang="ru-RU"/>
        </a:p>
      </dgm:t>
    </dgm:pt>
    <dgm:pt modelId="{DEFBA198-DF7E-4F6B-80CA-4F8F49A1F276}" type="pres">
      <dgm:prSet presAssocID="{08DFFE28-F024-453E-BBF2-B5C8F50D12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0C7C9B-50D6-420E-9CFD-477E42CDA215}" type="pres">
      <dgm:prSet presAssocID="{DB277432-C064-4BF9-A597-F87B65032379}" presName="root" presStyleCnt="0"/>
      <dgm:spPr/>
    </dgm:pt>
    <dgm:pt modelId="{29B1FAAF-79F8-4E36-B688-2C8E4C55A0B6}" type="pres">
      <dgm:prSet presAssocID="{DB277432-C064-4BF9-A597-F87B65032379}" presName="rootComposite" presStyleCnt="0"/>
      <dgm:spPr/>
    </dgm:pt>
    <dgm:pt modelId="{DE84F4E0-0161-47D6-B8C0-A42E0A6C440D}" type="pres">
      <dgm:prSet presAssocID="{DB277432-C064-4BF9-A597-F87B65032379}" presName="rootText" presStyleLbl="node1" presStyleIdx="0" presStyleCnt="2" custScaleX="318988" custScaleY="161131" custLinFactNeighborX="-609" custLinFactNeighborY="-50850"/>
      <dgm:spPr/>
    </dgm:pt>
    <dgm:pt modelId="{7A592055-0665-4F79-96C6-6563A7BE957A}" type="pres">
      <dgm:prSet presAssocID="{DB277432-C064-4BF9-A597-F87B65032379}" presName="rootConnector" presStyleLbl="node1" presStyleIdx="0" presStyleCnt="2"/>
      <dgm:spPr/>
    </dgm:pt>
    <dgm:pt modelId="{A3695849-5CF6-4C06-ACE8-7B2FB6F31011}" type="pres">
      <dgm:prSet presAssocID="{DB277432-C064-4BF9-A597-F87B65032379}" presName="childShape" presStyleCnt="0"/>
      <dgm:spPr/>
    </dgm:pt>
    <dgm:pt modelId="{64CE704B-6B72-46AF-82C3-32419DE40E6A}" type="pres">
      <dgm:prSet presAssocID="{00370436-3818-4FD4-90CC-D15EEDC3A358}" presName="Name13" presStyleLbl="parChTrans1D2" presStyleIdx="0" presStyleCnt="7"/>
      <dgm:spPr/>
    </dgm:pt>
    <dgm:pt modelId="{41551947-9BDD-4B28-BF49-BB35CC1E4744}" type="pres">
      <dgm:prSet presAssocID="{5DB185E8-22E8-473E-9332-C859F74A92EF}" presName="childText" presStyleLbl="bgAcc1" presStyleIdx="0" presStyleCnt="7" custScaleX="402963" custScaleY="141311" custLinFactY="72465" custLinFactNeighborX="-28983" custLinFactNeighborY="100000">
        <dgm:presLayoutVars>
          <dgm:bulletEnabled val="1"/>
        </dgm:presLayoutVars>
      </dgm:prSet>
      <dgm:spPr/>
    </dgm:pt>
    <dgm:pt modelId="{52B4669D-C0EA-4475-BCBF-1684F696FC21}" type="pres">
      <dgm:prSet presAssocID="{733942CD-CF55-4357-B92F-C168D681F71B}" presName="Name13" presStyleLbl="parChTrans1D2" presStyleIdx="1" presStyleCnt="7"/>
      <dgm:spPr/>
    </dgm:pt>
    <dgm:pt modelId="{46F966C0-5AF9-4588-AB9E-AA1FE9AB75C7}" type="pres">
      <dgm:prSet presAssocID="{D75672C4-7D8A-4274-AC48-F45019EFCB1D}" presName="childText" presStyleLbl="bgAcc1" presStyleIdx="1" presStyleCnt="7" custScaleX="386850" custLinFactY="52998" custLinFactNeighborX="-17413" custLinFactNeighborY="100000">
        <dgm:presLayoutVars>
          <dgm:bulletEnabled val="1"/>
        </dgm:presLayoutVars>
      </dgm:prSet>
      <dgm:spPr/>
    </dgm:pt>
    <dgm:pt modelId="{E6A9EE1F-84FA-4296-BA6E-8F3C540668C4}" type="pres">
      <dgm:prSet presAssocID="{F5674673-4CA7-41D5-9B86-59996FECA27B}" presName="Name13" presStyleLbl="parChTrans1D2" presStyleIdx="2" presStyleCnt="7"/>
      <dgm:spPr/>
    </dgm:pt>
    <dgm:pt modelId="{F160E4B0-7D53-4637-8BEE-85996F775DB5}" type="pres">
      <dgm:prSet presAssocID="{A5063835-2C86-4961-9306-CFEB77D738B6}" presName="childText" presStyleLbl="bgAcc1" presStyleIdx="2" presStyleCnt="7" custScaleX="127328" custScaleY="71707" custLinFactY="59412" custLinFactNeighborX="-10567" custLinFactNeighborY="100000">
        <dgm:presLayoutVars>
          <dgm:bulletEnabled val="1"/>
        </dgm:presLayoutVars>
      </dgm:prSet>
      <dgm:spPr/>
    </dgm:pt>
    <dgm:pt modelId="{F7273A26-A243-4D0A-B65C-EC33763983AB}" type="pres">
      <dgm:prSet presAssocID="{D293115E-8AAB-4609-AB9F-3943CFA16672}" presName="Name13" presStyleLbl="parChTrans1D2" presStyleIdx="3" presStyleCnt="7"/>
      <dgm:spPr/>
    </dgm:pt>
    <dgm:pt modelId="{FC267E20-A5DE-4B64-94A6-F38B29E5B289}" type="pres">
      <dgm:prSet presAssocID="{3048FF3C-8766-4313-9AA0-636B9A6E7307}" presName="childText" presStyleLbl="bgAcc1" presStyleIdx="3" presStyleCnt="7" custScaleX="383174" custScaleY="169158" custLinFactY="-200000" custLinFactNeighborX="-28833" custLinFactNeighborY="-225829">
        <dgm:presLayoutVars>
          <dgm:bulletEnabled val="1"/>
        </dgm:presLayoutVars>
      </dgm:prSet>
      <dgm:spPr/>
    </dgm:pt>
    <dgm:pt modelId="{B2167E46-AA28-4E88-8AF8-9BC2BCB323A3}" type="pres">
      <dgm:prSet presAssocID="{11230844-813A-4394-8CEF-9AB727F5BDCC}" presName="root" presStyleCnt="0"/>
      <dgm:spPr/>
    </dgm:pt>
    <dgm:pt modelId="{9C6B9356-88BF-41D4-BF93-08CD3A4B7AAF}" type="pres">
      <dgm:prSet presAssocID="{11230844-813A-4394-8CEF-9AB727F5BDCC}" presName="rootComposite" presStyleCnt="0"/>
      <dgm:spPr/>
    </dgm:pt>
    <dgm:pt modelId="{A54FABB2-1C68-40AB-8DEE-4FBB43B4399D}" type="pres">
      <dgm:prSet presAssocID="{11230844-813A-4394-8CEF-9AB727F5BDCC}" presName="rootText" presStyleLbl="node1" presStyleIdx="1" presStyleCnt="2" custScaleX="391828" custScaleY="131721" custLinFactNeighborX="1105" custLinFactNeighborY="-53061"/>
      <dgm:spPr/>
    </dgm:pt>
    <dgm:pt modelId="{F66D8EED-8247-44A4-B9E0-443A922D523A}" type="pres">
      <dgm:prSet presAssocID="{11230844-813A-4394-8CEF-9AB727F5BDCC}" presName="rootConnector" presStyleLbl="node1" presStyleIdx="1" presStyleCnt="2"/>
      <dgm:spPr/>
    </dgm:pt>
    <dgm:pt modelId="{3B694E31-938A-4AA6-B1EF-5FAB35605E93}" type="pres">
      <dgm:prSet presAssocID="{11230844-813A-4394-8CEF-9AB727F5BDCC}" presName="childShape" presStyleCnt="0"/>
      <dgm:spPr/>
    </dgm:pt>
    <dgm:pt modelId="{F6F27EE2-8C19-4D08-B254-45CBCCB0BE35}" type="pres">
      <dgm:prSet presAssocID="{D07E7050-8136-47EA-8482-D24207D13D01}" presName="Name13" presStyleLbl="parChTrans1D2" presStyleIdx="4" presStyleCnt="7"/>
      <dgm:spPr/>
    </dgm:pt>
    <dgm:pt modelId="{3EEBE162-4169-46F9-8FB1-56B7740E6078}" type="pres">
      <dgm:prSet presAssocID="{6F27118F-2D31-4F13-898E-424BE256E188}" presName="childText" presStyleLbl="bgAcc1" presStyleIdx="4" presStyleCnt="7" custScaleX="427278" custScaleY="151767">
        <dgm:presLayoutVars>
          <dgm:bulletEnabled val="1"/>
        </dgm:presLayoutVars>
      </dgm:prSet>
      <dgm:spPr/>
    </dgm:pt>
    <dgm:pt modelId="{5A29FEC1-15E8-44A6-8EEC-4100DA85B944}" type="pres">
      <dgm:prSet presAssocID="{0756DA7E-6F82-4442-8E4D-FC7D60799993}" presName="Name13" presStyleLbl="parChTrans1D2" presStyleIdx="5" presStyleCnt="7"/>
      <dgm:spPr/>
    </dgm:pt>
    <dgm:pt modelId="{61AF7073-0838-4468-8CC3-CBBDF7CC5F68}" type="pres">
      <dgm:prSet presAssocID="{8B003EEB-BB6F-4C5E-9E44-9C9527497D8E}" presName="childText" presStyleLbl="bgAcc1" presStyleIdx="5" presStyleCnt="7" custScaleX="427509" custScaleY="128226">
        <dgm:presLayoutVars>
          <dgm:bulletEnabled val="1"/>
        </dgm:presLayoutVars>
      </dgm:prSet>
      <dgm:spPr/>
    </dgm:pt>
    <dgm:pt modelId="{D626B3F1-5581-49B6-AB32-C9CE93071F0B}" type="pres">
      <dgm:prSet presAssocID="{100F7519-B720-4C9C-A06A-88721C7E4578}" presName="Name13" presStyleLbl="parChTrans1D2" presStyleIdx="6" presStyleCnt="7"/>
      <dgm:spPr/>
    </dgm:pt>
    <dgm:pt modelId="{721AA00F-706B-40F1-ABF5-6FC50EAA2180}" type="pres">
      <dgm:prSet presAssocID="{373D4E18-AF6E-41E8-8E27-0CB033971287}" presName="childText" presStyleLbl="bgAcc1" presStyleIdx="6" presStyleCnt="7" custScaleX="435347" custScaleY="189927">
        <dgm:presLayoutVars>
          <dgm:bulletEnabled val="1"/>
        </dgm:presLayoutVars>
      </dgm:prSet>
      <dgm:spPr/>
    </dgm:pt>
  </dgm:ptLst>
  <dgm:cxnLst>
    <dgm:cxn modelId="{629A6804-9315-417D-91D2-312C9BC33A1D}" srcId="{DB277432-C064-4BF9-A597-F87B65032379}" destId="{3048FF3C-8766-4313-9AA0-636B9A6E7307}" srcOrd="3" destOrd="0" parTransId="{D293115E-8AAB-4609-AB9F-3943CFA16672}" sibTransId="{5AF23681-2F25-47A5-8103-21528EF7685C}"/>
    <dgm:cxn modelId="{A8B1B615-B60C-4587-9736-48189394233C}" type="presOf" srcId="{11230844-813A-4394-8CEF-9AB727F5BDCC}" destId="{F66D8EED-8247-44A4-B9E0-443A922D523A}" srcOrd="1" destOrd="0" presId="urn:microsoft.com/office/officeart/2005/8/layout/hierarchy3"/>
    <dgm:cxn modelId="{CCD9AB1D-BBB7-4D09-93D6-BC59F117D714}" type="presOf" srcId="{F5674673-4CA7-41D5-9B86-59996FECA27B}" destId="{E6A9EE1F-84FA-4296-BA6E-8F3C540668C4}" srcOrd="0" destOrd="0" presId="urn:microsoft.com/office/officeart/2005/8/layout/hierarchy3"/>
    <dgm:cxn modelId="{F2BC8C1E-E71B-4EE2-83CC-EED1DCD2A251}" type="presOf" srcId="{373D4E18-AF6E-41E8-8E27-0CB033971287}" destId="{721AA00F-706B-40F1-ABF5-6FC50EAA2180}" srcOrd="0" destOrd="0" presId="urn:microsoft.com/office/officeart/2005/8/layout/hierarchy3"/>
    <dgm:cxn modelId="{F58C7E20-9BA8-4426-84C3-ED059A082D08}" type="presOf" srcId="{6F27118F-2D31-4F13-898E-424BE256E188}" destId="{3EEBE162-4169-46F9-8FB1-56B7740E6078}" srcOrd="0" destOrd="0" presId="urn:microsoft.com/office/officeart/2005/8/layout/hierarchy3"/>
    <dgm:cxn modelId="{23BEAC21-5347-4A93-B3A8-716D14D29718}" type="presOf" srcId="{D07E7050-8136-47EA-8482-D24207D13D01}" destId="{F6F27EE2-8C19-4D08-B254-45CBCCB0BE35}" srcOrd="0" destOrd="0" presId="urn:microsoft.com/office/officeart/2005/8/layout/hierarchy3"/>
    <dgm:cxn modelId="{803F8C24-D9FB-4B8E-88F4-21BE18FFBD7C}" type="presOf" srcId="{DB277432-C064-4BF9-A597-F87B65032379}" destId="{7A592055-0665-4F79-96C6-6563A7BE957A}" srcOrd="1" destOrd="0" presId="urn:microsoft.com/office/officeart/2005/8/layout/hierarchy3"/>
    <dgm:cxn modelId="{3229B238-459B-48DC-9D96-4D0CA1450960}" type="presOf" srcId="{5DB185E8-22E8-473E-9332-C859F74A92EF}" destId="{41551947-9BDD-4B28-BF49-BB35CC1E4744}" srcOrd="0" destOrd="0" presId="urn:microsoft.com/office/officeart/2005/8/layout/hierarchy3"/>
    <dgm:cxn modelId="{30D1003E-908D-4C96-8786-78F91EBFA8B8}" type="presOf" srcId="{0756DA7E-6F82-4442-8E4D-FC7D60799993}" destId="{5A29FEC1-15E8-44A6-8EEC-4100DA85B944}" srcOrd="0" destOrd="0" presId="urn:microsoft.com/office/officeart/2005/8/layout/hierarchy3"/>
    <dgm:cxn modelId="{6A601241-519C-42B9-8D9C-5AB6D8A5377C}" type="presOf" srcId="{DB277432-C064-4BF9-A597-F87B65032379}" destId="{DE84F4E0-0161-47D6-B8C0-A42E0A6C440D}" srcOrd="0" destOrd="0" presId="urn:microsoft.com/office/officeart/2005/8/layout/hierarchy3"/>
    <dgm:cxn modelId="{F8B3F06F-C748-4580-9465-C01F92EAD6A1}" srcId="{DB277432-C064-4BF9-A597-F87B65032379}" destId="{D75672C4-7D8A-4274-AC48-F45019EFCB1D}" srcOrd="1" destOrd="0" parTransId="{733942CD-CF55-4357-B92F-C168D681F71B}" sibTransId="{CB627827-36C3-4CB4-99C2-EB1FB1004C7B}"/>
    <dgm:cxn modelId="{69E8C752-8A64-4DF1-A59E-97BFFC2DE855}" type="presOf" srcId="{733942CD-CF55-4357-B92F-C168D681F71B}" destId="{52B4669D-C0EA-4475-BCBF-1684F696FC21}" srcOrd="0" destOrd="0" presId="urn:microsoft.com/office/officeart/2005/8/layout/hierarchy3"/>
    <dgm:cxn modelId="{6A1A1A74-C439-43BB-AB94-F9884AABCFB1}" type="presOf" srcId="{D75672C4-7D8A-4274-AC48-F45019EFCB1D}" destId="{46F966C0-5AF9-4588-AB9E-AA1FE9AB75C7}" srcOrd="0" destOrd="0" presId="urn:microsoft.com/office/officeart/2005/8/layout/hierarchy3"/>
    <dgm:cxn modelId="{A0146477-8A22-4390-95D9-DB0A1785FB13}" type="presOf" srcId="{3048FF3C-8766-4313-9AA0-636B9A6E7307}" destId="{FC267E20-A5DE-4B64-94A6-F38B29E5B289}" srcOrd="0" destOrd="0" presId="urn:microsoft.com/office/officeart/2005/8/layout/hierarchy3"/>
    <dgm:cxn modelId="{4CDB7F59-9647-4B2C-B95D-ADA84722C2A0}" srcId="{11230844-813A-4394-8CEF-9AB727F5BDCC}" destId="{6F27118F-2D31-4F13-898E-424BE256E188}" srcOrd="0" destOrd="0" parTransId="{D07E7050-8136-47EA-8482-D24207D13D01}" sibTransId="{CF7E1BC6-46F3-461E-8398-164E4CA1BFCF}"/>
    <dgm:cxn modelId="{CD24A87A-F697-486F-BB74-C349533BBFA8}" srcId="{08DFFE28-F024-453E-BBF2-B5C8F50D1296}" destId="{11230844-813A-4394-8CEF-9AB727F5BDCC}" srcOrd="1" destOrd="0" parTransId="{F3EB42FA-FBE0-4137-9716-4FCEB4A79D25}" sibTransId="{F1030B2E-DA87-448C-BFF3-9E413142F14E}"/>
    <dgm:cxn modelId="{5A83767B-DC0E-4C44-AEC8-D089538ABC4E}" type="presOf" srcId="{11230844-813A-4394-8CEF-9AB727F5BDCC}" destId="{A54FABB2-1C68-40AB-8DEE-4FBB43B4399D}" srcOrd="0" destOrd="0" presId="urn:microsoft.com/office/officeart/2005/8/layout/hierarchy3"/>
    <dgm:cxn modelId="{C391137C-A4B2-430B-AE44-BF4B52B08D37}" srcId="{08DFFE28-F024-453E-BBF2-B5C8F50D1296}" destId="{DB277432-C064-4BF9-A597-F87B65032379}" srcOrd="0" destOrd="0" parTransId="{F481823A-F38D-464F-9123-7927441A5A87}" sibTransId="{089A69FD-D0AF-4542-8BDD-FB27A9A3F4C8}"/>
    <dgm:cxn modelId="{5AC1E180-2B56-4BF3-9DA9-89B87C7BD1D0}" type="presOf" srcId="{A5063835-2C86-4961-9306-CFEB77D738B6}" destId="{F160E4B0-7D53-4637-8BEE-85996F775DB5}" srcOrd="0" destOrd="0" presId="urn:microsoft.com/office/officeart/2005/8/layout/hierarchy3"/>
    <dgm:cxn modelId="{4DCA51A6-2D6C-4D1D-B585-4115F3B72982}" type="presOf" srcId="{08DFFE28-F024-453E-BBF2-B5C8F50D1296}" destId="{DEFBA198-DF7E-4F6B-80CA-4F8F49A1F276}" srcOrd="0" destOrd="0" presId="urn:microsoft.com/office/officeart/2005/8/layout/hierarchy3"/>
    <dgm:cxn modelId="{2BF05FA7-E183-4E3E-ACFB-27FF4C6BEFFA}" type="presOf" srcId="{D293115E-8AAB-4609-AB9F-3943CFA16672}" destId="{F7273A26-A243-4D0A-B65C-EC33763983AB}" srcOrd="0" destOrd="0" presId="urn:microsoft.com/office/officeart/2005/8/layout/hierarchy3"/>
    <dgm:cxn modelId="{EEADF3BA-652C-4220-A43D-F265B5741750}" type="presOf" srcId="{100F7519-B720-4C9C-A06A-88721C7E4578}" destId="{D626B3F1-5581-49B6-AB32-C9CE93071F0B}" srcOrd="0" destOrd="0" presId="urn:microsoft.com/office/officeart/2005/8/layout/hierarchy3"/>
    <dgm:cxn modelId="{04D80ABB-824A-4E72-8715-1F96E765219F}" srcId="{11230844-813A-4394-8CEF-9AB727F5BDCC}" destId="{8B003EEB-BB6F-4C5E-9E44-9C9527497D8E}" srcOrd="1" destOrd="0" parTransId="{0756DA7E-6F82-4442-8E4D-FC7D60799993}" sibTransId="{E45E0F4E-740B-4408-8A11-305186BE27B8}"/>
    <dgm:cxn modelId="{99D8F2C7-3220-4DB1-8640-6DB8AD1ED2DC}" srcId="{11230844-813A-4394-8CEF-9AB727F5BDCC}" destId="{373D4E18-AF6E-41E8-8E27-0CB033971287}" srcOrd="2" destOrd="0" parTransId="{100F7519-B720-4C9C-A06A-88721C7E4578}" sibTransId="{B0779EC3-FFFF-4EDB-945D-1DE86AEA7862}"/>
    <dgm:cxn modelId="{560164D3-ED35-45F2-BC8B-07DF79060475}" type="presOf" srcId="{8B003EEB-BB6F-4C5E-9E44-9C9527497D8E}" destId="{61AF7073-0838-4468-8CC3-CBBDF7CC5F68}" srcOrd="0" destOrd="0" presId="urn:microsoft.com/office/officeart/2005/8/layout/hierarchy3"/>
    <dgm:cxn modelId="{358B1DD4-BFA0-49F6-8CC3-9EA60136D0CA}" srcId="{DB277432-C064-4BF9-A597-F87B65032379}" destId="{5DB185E8-22E8-473E-9332-C859F74A92EF}" srcOrd="0" destOrd="0" parTransId="{00370436-3818-4FD4-90CC-D15EEDC3A358}" sibTransId="{CE463FD2-93D5-455C-AEBA-2EB80D246368}"/>
    <dgm:cxn modelId="{F8EBD5D5-94FD-4FAA-9828-A435AB2E88FD}" srcId="{DB277432-C064-4BF9-A597-F87B65032379}" destId="{A5063835-2C86-4961-9306-CFEB77D738B6}" srcOrd="2" destOrd="0" parTransId="{F5674673-4CA7-41D5-9B86-59996FECA27B}" sibTransId="{7C8DF030-E470-4BD4-81A4-AAB9A44A2324}"/>
    <dgm:cxn modelId="{3344C2D8-BD8B-4A99-9A14-AA84AC00ADAA}" type="presOf" srcId="{00370436-3818-4FD4-90CC-D15EEDC3A358}" destId="{64CE704B-6B72-46AF-82C3-32419DE40E6A}" srcOrd="0" destOrd="0" presId="urn:microsoft.com/office/officeart/2005/8/layout/hierarchy3"/>
    <dgm:cxn modelId="{132D708F-1E5F-4D87-B33B-8C0999E32546}" type="presParOf" srcId="{DEFBA198-DF7E-4F6B-80CA-4F8F49A1F276}" destId="{0C0C7C9B-50D6-420E-9CFD-477E42CDA215}" srcOrd="0" destOrd="0" presId="urn:microsoft.com/office/officeart/2005/8/layout/hierarchy3"/>
    <dgm:cxn modelId="{BA705607-C85B-4917-AF6C-454450306B6D}" type="presParOf" srcId="{0C0C7C9B-50D6-420E-9CFD-477E42CDA215}" destId="{29B1FAAF-79F8-4E36-B688-2C8E4C55A0B6}" srcOrd="0" destOrd="0" presId="urn:microsoft.com/office/officeart/2005/8/layout/hierarchy3"/>
    <dgm:cxn modelId="{9D25D18A-3963-4F49-8E6C-4EF3D714D059}" type="presParOf" srcId="{29B1FAAF-79F8-4E36-B688-2C8E4C55A0B6}" destId="{DE84F4E0-0161-47D6-B8C0-A42E0A6C440D}" srcOrd="0" destOrd="0" presId="urn:microsoft.com/office/officeart/2005/8/layout/hierarchy3"/>
    <dgm:cxn modelId="{FA2C66F0-7969-42EA-B451-B2D59BE7BB20}" type="presParOf" srcId="{29B1FAAF-79F8-4E36-B688-2C8E4C55A0B6}" destId="{7A592055-0665-4F79-96C6-6563A7BE957A}" srcOrd="1" destOrd="0" presId="urn:microsoft.com/office/officeart/2005/8/layout/hierarchy3"/>
    <dgm:cxn modelId="{87634D86-B1CD-4102-9D3A-E925941F0389}" type="presParOf" srcId="{0C0C7C9B-50D6-420E-9CFD-477E42CDA215}" destId="{A3695849-5CF6-4C06-ACE8-7B2FB6F31011}" srcOrd="1" destOrd="0" presId="urn:microsoft.com/office/officeart/2005/8/layout/hierarchy3"/>
    <dgm:cxn modelId="{6648B808-8FD8-4B96-8B6C-8ACF0F0F5CA3}" type="presParOf" srcId="{A3695849-5CF6-4C06-ACE8-7B2FB6F31011}" destId="{64CE704B-6B72-46AF-82C3-32419DE40E6A}" srcOrd="0" destOrd="0" presId="urn:microsoft.com/office/officeart/2005/8/layout/hierarchy3"/>
    <dgm:cxn modelId="{EAD9501D-B438-4A4D-BF5F-EAEDB730F81D}" type="presParOf" srcId="{A3695849-5CF6-4C06-ACE8-7B2FB6F31011}" destId="{41551947-9BDD-4B28-BF49-BB35CC1E4744}" srcOrd="1" destOrd="0" presId="urn:microsoft.com/office/officeart/2005/8/layout/hierarchy3"/>
    <dgm:cxn modelId="{9B62E09F-93E7-482F-B883-F8FCCE8E6D7C}" type="presParOf" srcId="{A3695849-5CF6-4C06-ACE8-7B2FB6F31011}" destId="{52B4669D-C0EA-4475-BCBF-1684F696FC21}" srcOrd="2" destOrd="0" presId="urn:microsoft.com/office/officeart/2005/8/layout/hierarchy3"/>
    <dgm:cxn modelId="{F327C112-846A-49E7-82DE-2685B886A55E}" type="presParOf" srcId="{A3695849-5CF6-4C06-ACE8-7B2FB6F31011}" destId="{46F966C0-5AF9-4588-AB9E-AA1FE9AB75C7}" srcOrd="3" destOrd="0" presId="urn:microsoft.com/office/officeart/2005/8/layout/hierarchy3"/>
    <dgm:cxn modelId="{38918E08-B17E-418B-B674-8BD93E503815}" type="presParOf" srcId="{A3695849-5CF6-4C06-ACE8-7B2FB6F31011}" destId="{E6A9EE1F-84FA-4296-BA6E-8F3C540668C4}" srcOrd="4" destOrd="0" presId="urn:microsoft.com/office/officeart/2005/8/layout/hierarchy3"/>
    <dgm:cxn modelId="{630E2B54-D744-4222-BF76-7F14C1EAAAFA}" type="presParOf" srcId="{A3695849-5CF6-4C06-ACE8-7B2FB6F31011}" destId="{F160E4B0-7D53-4637-8BEE-85996F775DB5}" srcOrd="5" destOrd="0" presId="urn:microsoft.com/office/officeart/2005/8/layout/hierarchy3"/>
    <dgm:cxn modelId="{05F069D7-70DD-4AB0-82C4-ECB1CB212F35}" type="presParOf" srcId="{A3695849-5CF6-4C06-ACE8-7B2FB6F31011}" destId="{F7273A26-A243-4D0A-B65C-EC33763983AB}" srcOrd="6" destOrd="0" presId="urn:microsoft.com/office/officeart/2005/8/layout/hierarchy3"/>
    <dgm:cxn modelId="{122C1124-FF4C-4941-8918-E76E10EFDE3A}" type="presParOf" srcId="{A3695849-5CF6-4C06-ACE8-7B2FB6F31011}" destId="{FC267E20-A5DE-4B64-94A6-F38B29E5B289}" srcOrd="7" destOrd="0" presId="urn:microsoft.com/office/officeart/2005/8/layout/hierarchy3"/>
    <dgm:cxn modelId="{F833D7EE-5CA3-4523-9ED8-82CFEBB6AF86}" type="presParOf" srcId="{DEFBA198-DF7E-4F6B-80CA-4F8F49A1F276}" destId="{B2167E46-AA28-4E88-8AF8-9BC2BCB323A3}" srcOrd="1" destOrd="0" presId="urn:microsoft.com/office/officeart/2005/8/layout/hierarchy3"/>
    <dgm:cxn modelId="{D4CBB3CB-9F2F-4678-81A7-42E354BE6058}" type="presParOf" srcId="{B2167E46-AA28-4E88-8AF8-9BC2BCB323A3}" destId="{9C6B9356-88BF-41D4-BF93-08CD3A4B7AAF}" srcOrd="0" destOrd="0" presId="urn:microsoft.com/office/officeart/2005/8/layout/hierarchy3"/>
    <dgm:cxn modelId="{79B787C5-C28B-4E9A-8AAD-5E213F59E77D}" type="presParOf" srcId="{9C6B9356-88BF-41D4-BF93-08CD3A4B7AAF}" destId="{A54FABB2-1C68-40AB-8DEE-4FBB43B4399D}" srcOrd="0" destOrd="0" presId="urn:microsoft.com/office/officeart/2005/8/layout/hierarchy3"/>
    <dgm:cxn modelId="{E87081FF-9F25-4C43-9DA2-BAA6910685F6}" type="presParOf" srcId="{9C6B9356-88BF-41D4-BF93-08CD3A4B7AAF}" destId="{F66D8EED-8247-44A4-B9E0-443A922D523A}" srcOrd="1" destOrd="0" presId="urn:microsoft.com/office/officeart/2005/8/layout/hierarchy3"/>
    <dgm:cxn modelId="{1D942374-0619-4D40-AE10-D787A039F5F5}" type="presParOf" srcId="{B2167E46-AA28-4E88-8AF8-9BC2BCB323A3}" destId="{3B694E31-938A-4AA6-B1EF-5FAB35605E93}" srcOrd="1" destOrd="0" presId="urn:microsoft.com/office/officeart/2005/8/layout/hierarchy3"/>
    <dgm:cxn modelId="{2A2C46FF-8C1C-43C7-B60E-13EDCDA8F663}" type="presParOf" srcId="{3B694E31-938A-4AA6-B1EF-5FAB35605E93}" destId="{F6F27EE2-8C19-4D08-B254-45CBCCB0BE35}" srcOrd="0" destOrd="0" presId="urn:microsoft.com/office/officeart/2005/8/layout/hierarchy3"/>
    <dgm:cxn modelId="{389DF925-05CA-4D7F-9ABC-183F1F6C0911}" type="presParOf" srcId="{3B694E31-938A-4AA6-B1EF-5FAB35605E93}" destId="{3EEBE162-4169-46F9-8FB1-56B7740E6078}" srcOrd="1" destOrd="0" presId="urn:microsoft.com/office/officeart/2005/8/layout/hierarchy3"/>
    <dgm:cxn modelId="{AD376519-4F54-4C46-8714-2E5BDD34BCFE}" type="presParOf" srcId="{3B694E31-938A-4AA6-B1EF-5FAB35605E93}" destId="{5A29FEC1-15E8-44A6-8EEC-4100DA85B944}" srcOrd="2" destOrd="0" presId="urn:microsoft.com/office/officeart/2005/8/layout/hierarchy3"/>
    <dgm:cxn modelId="{C19640E1-986A-423C-8A9E-2BF1D317C005}" type="presParOf" srcId="{3B694E31-938A-4AA6-B1EF-5FAB35605E93}" destId="{61AF7073-0838-4468-8CC3-CBBDF7CC5F68}" srcOrd="3" destOrd="0" presId="urn:microsoft.com/office/officeart/2005/8/layout/hierarchy3"/>
    <dgm:cxn modelId="{B59AAA95-094B-48B4-B483-63986CC64313}" type="presParOf" srcId="{3B694E31-938A-4AA6-B1EF-5FAB35605E93}" destId="{D626B3F1-5581-49B6-AB32-C9CE93071F0B}" srcOrd="4" destOrd="0" presId="urn:microsoft.com/office/officeart/2005/8/layout/hierarchy3"/>
    <dgm:cxn modelId="{43613D1A-72AB-479C-B1AE-6126925B6AB8}" type="presParOf" srcId="{3B694E31-938A-4AA6-B1EF-5FAB35605E93}" destId="{721AA00F-706B-40F1-ABF5-6FC50EAA218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44301C-E468-4B14-A64A-5B97F11FC5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EF0DFFF-5FAA-4885-B9EE-3B029386A857}">
      <dgm:prSet/>
      <dgm:spPr/>
      <dgm:t>
        <a:bodyPr/>
        <a:lstStyle/>
        <a:p>
          <a:r>
            <a:rPr lang="ru-RU"/>
            <a:t>Системы, основанные на знаниях</a:t>
          </a:r>
        </a:p>
      </dgm:t>
    </dgm:pt>
    <dgm:pt modelId="{ED6CF22A-3E63-490A-B42A-0749C0098FE6}" type="parTrans" cxnId="{06FAD7A9-A2DF-49E1-9547-9679C693267E}">
      <dgm:prSet/>
      <dgm:spPr/>
      <dgm:t>
        <a:bodyPr/>
        <a:lstStyle/>
        <a:p>
          <a:endParaRPr lang="ru-RU"/>
        </a:p>
      </dgm:t>
    </dgm:pt>
    <dgm:pt modelId="{29E8E765-5418-4BC7-BCC6-5F09A8BB4742}" type="sibTrans" cxnId="{06FAD7A9-A2DF-49E1-9547-9679C693267E}">
      <dgm:prSet/>
      <dgm:spPr/>
      <dgm:t>
        <a:bodyPr/>
        <a:lstStyle/>
        <a:p>
          <a:endParaRPr lang="ru-RU"/>
        </a:p>
      </dgm:t>
    </dgm:pt>
    <dgm:pt modelId="{E5389218-946E-4381-8B5D-F90926BE21F6}">
      <dgm:prSet/>
      <dgm:spPr/>
      <dgm:t>
        <a:bodyPr/>
        <a:lstStyle/>
        <a:p>
          <a:r>
            <a:rPr lang="ru-RU"/>
            <a:t>Интеллектуальные информационно-поисковые системы (решение задач распознавания образов)</a:t>
          </a:r>
        </a:p>
      </dgm:t>
    </dgm:pt>
    <dgm:pt modelId="{C6F8DD84-CA1D-48A7-B438-79D2AF58303E}" type="parTrans" cxnId="{C29D1F39-99E1-4AE5-8479-383D03A57ACA}">
      <dgm:prSet/>
      <dgm:spPr/>
      <dgm:t>
        <a:bodyPr/>
        <a:lstStyle/>
        <a:p>
          <a:endParaRPr lang="ru-RU"/>
        </a:p>
      </dgm:t>
    </dgm:pt>
    <dgm:pt modelId="{47B051F7-A1FB-45BD-809D-3E7E15796C34}" type="sibTrans" cxnId="{C29D1F39-99E1-4AE5-8479-383D03A57ACA}">
      <dgm:prSet/>
      <dgm:spPr/>
      <dgm:t>
        <a:bodyPr/>
        <a:lstStyle/>
        <a:p>
          <a:endParaRPr lang="ru-RU"/>
        </a:p>
      </dgm:t>
    </dgm:pt>
    <dgm:pt modelId="{B2C91B45-762F-4052-9942-4560861CFAC9}">
      <dgm:prSet/>
      <dgm:spPr/>
      <dgm:t>
        <a:bodyPr/>
        <a:lstStyle/>
        <a:p>
          <a:r>
            <a:rPr lang="ru-RU"/>
            <a:t>Расчетно-аналитические системы (построение модели задачи (проектирование, моделирование, управление))</a:t>
          </a:r>
        </a:p>
      </dgm:t>
    </dgm:pt>
    <dgm:pt modelId="{59FCA980-FEAF-4428-A811-AB5BF8B15E62}" type="parTrans" cxnId="{1E512E1F-CFF2-41F7-9C11-D697E296FF40}">
      <dgm:prSet/>
      <dgm:spPr/>
      <dgm:t>
        <a:bodyPr/>
        <a:lstStyle/>
        <a:p>
          <a:endParaRPr lang="ru-RU"/>
        </a:p>
      </dgm:t>
    </dgm:pt>
    <dgm:pt modelId="{4A650C6A-F8BB-468C-B31B-9AEC0B50C74E}" type="sibTrans" cxnId="{1E512E1F-CFF2-41F7-9C11-D697E296FF40}">
      <dgm:prSet/>
      <dgm:spPr/>
      <dgm:t>
        <a:bodyPr/>
        <a:lstStyle/>
        <a:p>
          <a:endParaRPr lang="ru-RU"/>
        </a:p>
      </dgm:t>
    </dgm:pt>
    <dgm:pt modelId="{F29DF7B9-FBFC-47CA-B8FE-288C17785671}">
      <dgm:prSet/>
      <dgm:spPr/>
      <dgm:t>
        <a:bodyPr/>
        <a:lstStyle/>
        <a:p>
          <a:r>
            <a:rPr lang="ru-RU"/>
            <a:t>Экспертные системы</a:t>
          </a:r>
        </a:p>
      </dgm:t>
    </dgm:pt>
    <dgm:pt modelId="{83804051-C5E4-4D74-8567-01072CA6D0CD}" type="parTrans" cxnId="{CBBFC024-5E9D-4BA7-AC93-B105BEF8B4C5}">
      <dgm:prSet/>
      <dgm:spPr/>
      <dgm:t>
        <a:bodyPr/>
        <a:lstStyle/>
        <a:p>
          <a:endParaRPr lang="ru-RU"/>
        </a:p>
      </dgm:t>
    </dgm:pt>
    <dgm:pt modelId="{002CF01E-1168-41E1-829B-D1FFE16A20C9}" type="sibTrans" cxnId="{CBBFC024-5E9D-4BA7-AC93-B105BEF8B4C5}">
      <dgm:prSet/>
      <dgm:spPr/>
      <dgm:t>
        <a:bodyPr/>
        <a:lstStyle/>
        <a:p>
          <a:endParaRPr lang="ru-RU"/>
        </a:p>
      </dgm:t>
    </dgm:pt>
    <dgm:pt modelId="{6A4DD444-7D0A-4AA1-B737-D9786A599DE2}" type="pres">
      <dgm:prSet presAssocID="{C444301C-E468-4B14-A64A-5B97F11FC5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80AAE7-B7D6-42B2-9548-1EC5B3DA13E7}" type="pres">
      <dgm:prSet presAssocID="{AEF0DFFF-5FAA-4885-B9EE-3B029386A857}" presName="hierRoot1" presStyleCnt="0">
        <dgm:presLayoutVars>
          <dgm:hierBranch val="init"/>
        </dgm:presLayoutVars>
      </dgm:prSet>
      <dgm:spPr/>
    </dgm:pt>
    <dgm:pt modelId="{CAA524D4-8C1A-43C6-AB3F-41B1688F583B}" type="pres">
      <dgm:prSet presAssocID="{AEF0DFFF-5FAA-4885-B9EE-3B029386A857}" presName="rootComposite1" presStyleCnt="0"/>
      <dgm:spPr/>
    </dgm:pt>
    <dgm:pt modelId="{1987B622-12F8-4F98-B0EC-2EE14914E676}" type="pres">
      <dgm:prSet presAssocID="{AEF0DFFF-5FAA-4885-B9EE-3B029386A857}" presName="rootText1" presStyleLbl="node0" presStyleIdx="0" presStyleCnt="1">
        <dgm:presLayoutVars>
          <dgm:chPref val="3"/>
        </dgm:presLayoutVars>
      </dgm:prSet>
      <dgm:spPr/>
    </dgm:pt>
    <dgm:pt modelId="{060BEA48-E9B5-4123-AB81-B16418699190}" type="pres">
      <dgm:prSet presAssocID="{AEF0DFFF-5FAA-4885-B9EE-3B029386A857}" presName="rootConnector1" presStyleLbl="node1" presStyleIdx="0" presStyleCnt="0"/>
      <dgm:spPr/>
    </dgm:pt>
    <dgm:pt modelId="{51E18110-E185-4F98-945F-9B5778A43F6E}" type="pres">
      <dgm:prSet presAssocID="{AEF0DFFF-5FAA-4885-B9EE-3B029386A857}" presName="hierChild2" presStyleCnt="0"/>
      <dgm:spPr/>
    </dgm:pt>
    <dgm:pt modelId="{D6295EB5-0B47-4E4E-B56B-F6C4249CDD3F}" type="pres">
      <dgm:prSet presAssocID="{C6F8DD84-CA1D-48A7-B438-79D2AF58303E}" presName="Name37" presStyleLbl="parChTrans1D2" presStyleIdx="0" presStyleCnt="3"/>
      <dgm:spPr/>
    </dgm:pt>
    <dgm:pt modelId="{93209A47-B525-45AE-9BDE-64479ED2F5E0}" type="pres">
      <dgm:prSet presAssocID="{E5389218-946E-4381-8B5D-F90926BE21F6}" presName="hierRoot2" presStyleCnt="0">
        <dgm:presLayoutVars>
          <dgm:hierBranch val="init"/>
        </dgm:presLayoutVars>
      </dgm:prSet>
      <dgm:spPr/>
    </dgm:pt>
    <dgm:pt modelId="{B79531F4-660B-4BB8-AF76-85A045668947}" type="pres">
      <dgm:prSet presAssocID="{E5389218-946E-4381-8B5D-F90926BE21F6}" presName="rootComposite" presStyleCnt="0"/>
      <dgm:spPr/>
    </dgm:pt>
    <dgm:pt modelId="{684313A9-1530-49C6-9153-5C7E1E8AD4A8}" type="pres">
      <dgm:prSet presAssocID="{E5389218-946E-4381-8B5D-F90926BE21F6}" presName="rootText" presStyleLbl="node2" presStyleIdx="0" presStyleCnt="3">
        <dgm:presLayoutVars>
          <dgm:chPref val="3"/>
        </dgm:presLayoutVars>
      </dgm:prSet>
      <dgm:spPr/>
    </dgm:pt>
    <dgm:pt modelId="{B6E25E9C-2542-40C0-9FFC-224361F36166}" type="pres">
      <dgm:prSet presAssocID="{E5389218-946E-4381-8B5D-F90926BE21F6}" presName="rootConnector" presStyleLbl="node2" presStyleIdx="0" presStyleCnt="3"/>
      <dgm:spPr/>
    </dgm:pt>
    <dgm:pt modelId="{15D0C9BC-B2C6-4F67-94DF-E22885AE4FC6}" type="pres">
      <dgm:prSet presAssocID="{E5389218-946E-4381-8B5D-F90926BE21F6}" presName="hierChild4" presStyleCnt="0"/>
      <dgm:spPr/>
    </dgm:pt>
    <dgm:pt modelId="{4CFBB845-AA9F-40AA-8164-81FCBDB1835C}" type="pres">
      <dgm:prSet presAssocID="{E5389218-946E-4381-8B5D-F90926BE21F6}" presName="hierChild5" presStyleCnt="0"/>
      <dgm:spPr/>
    </dgm:pt>
    <dgm:pt modelId="{016E218E-DD5E-4842-8A14-2F9B434C79EA}" type="pres">
      <dgm:prSet presAssocID="{59FCA980-FEAF-4428-A811-AB5BF8B15E62}" presName="Name37" presStyleLbl="parChTrans1D2" presStyleIdx="1" presStyleCnt="3"/>
      <dgm:spPr/>
    </dgm:pt>
    <dgm:pt modelId="{069A3A4C-5618-497C-B7CA-9BF656017058}" type="pres">
      <dgm:prSet presAssocID="{B2C91B45-762F-4052-9942-4560861CFAC9}" presName="hierRoot2" presStyleCnt="0">
        <dgm:presLayoutVars>
          <dgm:hierBranch val="init"/>
        </dgm:presLayoutVars>
      </dgm:prSet>
      <dgm:spPr/>
    </dgm:pt>
    <dgm:pt modelId="{9E099186-A259-4D9E-885D-34B214E79301}" type="pres">
      <dgm:prSet presAssocID="{B2C91B45-762F-4052-9942-4560861CFAC9}" presName="rootComposite" presStyleCnt="0"/>
      <dgm:spPr/>
    </dgm:pt>
    <dgm:pt modelId="{AF69F5C5-F0B7-4AA4-8D05-611D6AF0F0DB}" type="pres">
      <dgm:prSet presAssocID="{B2C91B45-762F-4052-9942-4560861CFAC9}" presName="rootText" presStyleLbl="node2" presStyleIdx="1" presStyleCnt="3">
        <dgm:presLayoutVars>
          <dgm:chPref val="3"/>
        </dgm:presLayoutVars>
      </dgm:prSet>
      <dgm:spPr/>
    </dgm:pt>
    <dgm:pt modelId="{2ADA4231-4D86-4F19-96D2-1A04FDE76FD8}" type="pres">
      <dgm:prSet presAssocID="{B2C91B45-762F-4052-9942-4560861CFAC9}" presName="rootConnector" presStyleLbl="node2" presStyleIdx="1" presStyleCnt="3"/>
      <dgm:spPr/>
    </dgm:pt>
    <dgm:pt modelId="{AA59EE3E-4503-47D0-A3BD-6E479BC7155F}" type="pres">
      <dgm:prSet presAssocID="{B2C91B45-762F-4052-9942-4560861CFAC9}" presName="hierChild4" presStyleCnt="0"/>
      <dgm:spPr/>
    </dgm:pt>
    <dgm:pt modelId="{BE7CC5FD-9AA3-456A-A171-C79916A62361}" type="pres">
      <dgm:prSet presAssocID="{B2C91B45-762F-4052-9942-4560861CFAC9}" presName="hierChild5" presStyleCnt="0"/>
      <dgm:spPr/>
    </dgm:pt>
    <dgm:pt modelId="{D5AC5570-96A4-4DED-89A2-B9D462C9B789}" type="pres">
      <dgm:prSet presAssocID="{83804051-C5E4-4D74-8567-01072CA6D0CD}" presName="Name37" presStyleLbl="parChTrans1D2" presStyleIdx="2" presStyleCnt="3"/>
      <dgm:spPr/>
    </dgm:pt>
    <dgm:pt modelId="{A31FF01A-D487-4D6B-8A15-7C4B26518589}" type="pres">
      <dgm:prSet presAssocID="{F29DF7B9-FBFC-47CA-B8FE-288C17785671}" presName="hierRoot2" presStyleCnt="0">
        <dgm:presLayoutVars>
          <dgm:hierBranch val="init"/>
        </dgm:presLayoutVars>
      </dgm:prSet>
      <dgm:spPr/>
    </dgm:pt>
    <dgm:pt modelId="{A6D13ECE-F6A6-4993-8EA5-A129F7766612}" type="pres">
      <dgm:prSet presAssocID="{F29DF7B9-FBFC-47CA-B8FE-288C17785671}" presName="rootComposite" presStyleCnt="0"/>
      <dgm:spPr/>
    </dgm:pt>
    <dgm:pt modelId="{6A25D30F-E736-49A1-9D34-568D7256D70F}" type="pres">
      <dgm:prSet presAssocID="{F29DF7B9-FBFC-47CA-B8FE-288C17785671}" presName="rootText" presStyleLbl="node2" presStyleIdx="2" presStyleCnt="3">
        <dgm:presLayoutVars>
          <dgm:chPref val="3"/>
        </dgm:presLayoutVars>
      </dgm:prSet>
      <dgm:spPr/>
    </dgm:pt>
    <dgm:pt modelId="{ABB59688-85FA-49A3-BE9F-7AF0C07C9565}" type="pres">
      <dgm:prSet presAssocID="{F29DF7B9-FBFC-47CA-B8FE-288C17785671}" presName="rootConnector" presStyleLbl="node2" presStyleIdx="2" presStyleCnt="3"/>
      <dgm:spPr/>
    </dgm:pt>
    <dgm:pt modelId="{1EDC047A-782D-457C-A2A0-AA2C44637751}" type="pres">
      <dgm:prSet presAssocID="{F29DF7B9-FBFC-47CA-B8FE-288C17785671}" presName="hierChild4" presStyleCnt="0"/>
      <dgm:spPr/>
    </dgm:pt>
    <dgm:pt modelId="{8F5D9F09-FAE0-46C5-8E65-52BBD0670DAE}" type="pres">
      <dgm:prSet presAssocID="{F29DF7B9-FBFC-47CA-B8FE-288C17785671}" presName="hierChild5" presStyleCnt="0"/>
      <dgm:spPr/>
    </dgm:pt>
    <dgm:pt modelId="{86FBDF60-CC08-4A60-A381-D675EF10B7E8}" type="pres">
      <dgm:prSet presAssocID="{AEF0DFFF-5FAA-4885-B9EE-3B029386A857}" presName="hierChild3" presStyleCnt="0"/>
      <dgm:spPr/>
    </dgm:pt>
  </dgm:ptLst>
  <dgm:cxnLst>
    <dgm:cxn modelId="{1E512E1F-CFF2-41F7-9C11-D697E296FF40}" srcId="{AEF0DFFF-5FAA-4885-B9EE-3B029386A857}" destId="{B2C91B45-762F-4052-9942-4560861CFAC9}" srcOrd="1" destOrd="0" parTransId="{59FCA980-FEAF-4428-A811-AB5BF8B15E62}" sibTransId="{4A650C6A-F8BB-468C-B31B-9AEC0B50C74E}"/>
    <dgm:cxn modelId="{CBBFC024-5E9D-4BA7-AC93-B105BEF8B4C5}" srcId="{AEF0DFFF-5FAA-4885-B9EE-3B029386A857}" destId="{F29DF7B9-FBFC-47CA-B8FE-288C17785671}" srcOrd="2" destOrd="0" parTransId="{83804051-C5E4-4D74-8567-01072CA6D0CD}" sibTransId="{002CF01E-1168-41E1-829B-D1FFE16A20C9}"/>
    <dgm:cxn modelId="{56422733-50E1-453E-AEE9-D9A75FA9D480}" type="presOf" srcId="{E5389218-946E-4381-8B5D-F90926BE21F6}" destId="{B6E25E9C-2542-40C0-9FFC-224361F36166}" srcOrd="1" destOrd="0" presId="urn:microsoft.com/office/officeart/2005/8/layout/orgChart1"/>
    <dgm:cxn modelId="{C29D1F39-99E1-4AE5-8479-383D03A57ACA}" srcId="{AEF0DFFF-5FAA-4885-B9EE-3B029386A857}" destId="{E5389218-946E-4381-8B5D-F90926BE21F6}" srcOrd="0" destOrd="0" parTransId="{C6F8DD84-CA1D-48A7-B438-79D2AF58303E}" sibTransId="{47B051F7-A1FB-45BD-809D-3E7E15796C34}"/>
    <dgm:cxn modelId="{70EBAC43-80E2-4F65-9391-C333D76EA020}" type="presOf" srcId="{F29DF7B9-FBFC-47CA-B8FE-288C17785671}" destId="{ABB59688-85FA-49A3-BE9F-7AF0C07C9565}" srcOrd="1" destOrd="0" presId="urn:microsoft.com/office/officeart/2005/8/layout/orgChart1"/>
    <dgm:cxn modelId="{0B6EB348-5750-404B-9699-D17D9312052B}" type="presOf" srcId="{83804051-C5E4-4D74-8567-01072CA6D0CD}" destId="{D5AC5570-96A4-4DED-89A2-B9D462C9B789}" srcOrd="0" destOrd="0" presId="urn:microsoft.com/office/officeart/2005/8/layout/orgChart1"/>
    <dgm:cxn modelId="{CC680A6A-424A-45A2-B8A8-70AC38E79D98}" type="presOf" srcId="{B2C91B45-762F-4052-9942-4560861CFAC9}" destId="{2ADA4231-4D86-4F19-96D2-1A04FDE76FD8}" srcOrd="1" destOrd="0" presId="urn:microsoft.com/office/officeart/2005/8/layout/orgChart1"/>
    <dgm:cxn modelId="{D2E76A71-16C9-4D91-8BDE-D43D91BAB9EF}" type="presOf" srcId="{F29DF7B9-FBFC-47CA-B8FE-288C17785671}" destId="{6A25D30F-E736-49A1-9D34-568D7256D70F}" srcOrd="0" destOrd="0" presId="urn:microsoft.com/office/officeart/2005/8/layout/orgChart1"/>
    <dgm:cxn modelId="{EBE28185-ADBC-4EF3-973E-B8D50E799E68}" type="presOf" srcId="{AEF0DFFF-5FAA-4885-B9EE-3B029386A857}" destId="{1987B622-12F8-4F98-B0EC-2EE14914E676}" srcOrd="0" destOrd="0" presId="urn:microsoft.com/office/officeart/2005/8/layout/orgChart1"/>
    <dgm:cxn modelId="{90412787-34D0-444A-86A2-D232F7FCF142}" type="presOf" srcId="{E5389218-946E-4381-8B5D-F90926BE21F6}" destId="{684313A9-1530-49C6-9153-5C7E1E8AD4A8}" srcOrd="0" destOrd="0" presId="urn:microsoft.com/office/officeart/2005/8/layout/orgChart1"/>
    <dgm:cxn modelId="{EF31D28C-B562-40BE-A367-E65157628D66}" type="presOf" srcId="{59FCA980-FEAF-4428-A811-AB5BF8B15E62}" destId="{016E218E-DD5E-4842-8A14-2F9B434C79EA}" srcOrd="0" destOrd="0" presId="urn:microsoft.com/office/officeart/2005/8/layout/orgChart1"/>
    <dgm:cxn modelId="{61F96EA8-FAD6-4B39-8028-3312F2F2C919}" type="presOf" srcId="{AEF0DFFF-5FAA-4885-B9EE-3B029386A857}" destId="{060BEA48-E9B5-4123-AB81-B16418699190}" srcOrd="1" destOrd="0" presId="urn:microsoft.com/office/officeart/2005/8/layout/orgChart1"/>
    <dgm:cxn modelId="{06FAD7A9-A2DF-49E1-9547-9679C693267E}" srcId="{C444301C-E468-4B14-A64A-5B97F11FC58C}" destId="{AEF0DFFF-5FAA-4885-B9EE-3B029386A857}" srcOrd="0" destOrd="0" parTransId="{ED6CF22A-3E63-490A-B42A-0749C0098FE6}" sibTransId="{29E8E765-5418-4BC7-BCC6-5F09A8BB4742}"/>
    <dgm:cxn modelId="{DF0B31B1-93D0-4E0B-AF87-CA704A48C291}" type="presOf" srcId="{B2C91B45-762F-4052-9942-4560861CFAC9}" destId="{AF69F5C5-F0B7-4AA4-8D05-611D6AF0F0DB}" srcOrd="0" destOrd="0" presId="urn:microsoft.com/office/officeart/2005/8/layout/orgChart1"/>
    <dgm:cxn modelId="{1E125EBD-E1AA-4903-ACB1-361B2426E8DD}" type="presOf" srcId="{C6F8DD84-CA1D-48A7-B438-79D2AF58303E}" destId="{D6295EB5-0B47-4E4E-B56B-F6C4249CDD3F}" srcOrd="0" destOrd="0" presId="urn:microsoft.com/office/officeart/2005/8/layout/orgChart1"/>
    <dgm:cxn modelId="{2C02DFE0-9EC8-414C-8204-664797A35D10}" type="presOf" srcId="{C444301C-E468-4B14-A64A-5B97F11FC58C}" destId="{6A4DD444-7D0A-4AA1-B737-D9786A599DE2}" srcOrd="0" destOrd="0" presId="urn:microsoft.com/office/officeart/2005/8/layout/orgChart1"/>
    <dgm:cxn modelId="{57BACFF5-D5AD-4382-B6AB-B00AE11DF03C}" type="presParOf" srcId="{6A4DD444-7D0A-4AA1-B737-D9786A599DE2}" destId="{D380AAE7-B7D6-42B2-9548-1EC5B3DA13E7}" srcOrd="0" destOrd="0" presId="urn:microsoft.com/office/officeart/2005/8/layout/orgChart1"/>
    <dgm:cxn modelId="{320180B6-DEA7-4E03-9D09-01313776D7DD}" type="presParOf" srcId="{D380AAE7-B7D6-42B2-9548-1EC5B3DA13E7}" destId="{CAA524D4-8C1A-43C6-AB3F-41B1688F583B}" srcOrd="0" destOrd="0" presId="urn:microsoft.com/office/officeart/2005/8/layout/orgChart1"/>
    <dgm:cxn modelId="{C39C755A-7387-4F2A-9028-3C71885171C5}" type="presParOf" srcId="{CAA524D4-8C1A-43C6-AB3F-41B1688F583B}" destId="{1987B622-12F8-4F98-B0EC-2EE14914E676}" srcOrd="0" destOrd="0" presId="urn:microsoft.com/office/officeart/2005/8/layout/orgChart1"/>
    <dgm:cxn modelId="{0CA3ED2B-9BD1-45EC-AD77-D0C8BEA13958}" type="presParOf" srcId="{CAA524D4-8C1A-43C6-AB3F-41B1688F583B}" destId="{060BEA48-E9B5-4123-AB81-B16418699190}" srcOrd="1" destOrd="0" presId="urn:microsoft.com/office/officeart/2005/8/layout/orgChart1"/>
    <dgm:cxn modelId="{B55A841E-5FA0-49C7-BB0C-4F21E95DF338}" type="presParOf" srcId="{D380AAE7-B7D6-42B2-9548-1EC5B3DA13E7}" destId="{51E18110-E185-4F98-945F-9B5778A43F6E}" srcOrd="1" destOrd="0" presId="urn:microsoft.com/office/officeart/2005/8/layout/orgChart1"/>
    <dgm:cxn modelId="{DAF77BDE-ADC1-4BD2-9733-F51CB76EB916}" type="presParOf" srcId="{51E18110-E185-4F98-945F-9B5778A43F6E}" destId="{D6295EB5-0B47-4E4E-B56B-F6C4249CDD3F}" srcOrd="0" destOrd="0" presId="urn:microsoft.com/office/officeart/2005/8/layout/orgChart1"/>
    <dgm:cxn modelId="{3DC74A95-D6D0-4A3B-98CF-853FA26598FF}" type="presParOf" srcId="{51E18110-E185-4F98-945F-9B5778A43F6E}" destId="{93209A47-B525-45AE-9BDE-64479ED2F5E0}" srcOrd="1" destOrd="0" presId="urn:microsoft.com/office/officeart/2005/8/layout/orgChart1"/>
    <dgm:cxn modelId="{C15F0C3F-9EC4-4D57-B95E-8A1D15EFB88F}" type="presParOf" srcId="{93209A47-B525-45AE-9BDE-64479ED2F5E0}" destId="{B79531F4-660B-4BB8-AF76-85A045668947}" srcOrd="0" destOrd="0" presId="urn:microsoft.com/office/officeart/2005/8/layout/orgChart1"/>
    <dgm:cxn modelId="{4BC29A8D-C527-442C-9023-CB7DE223DD10}" type="presParOf" srcId="{B79531F4-660B-4BB8-AF76-85A045668947}" destId="{684313A9-1530-49C6-9153-5C7E1E8AD4A8}" srcOrd="0" destOrd="0" presId="urn:microsoft.com/office/officeart/2005/8/layout/orgChart1"/>
    <dgm:cxn modelId="{A0BB32A6-2356-4880-B738-832D21134BBB}" type="presParOf" srcId="{B79531F4-660B-4BB8-AF76-85A045668947}" destId="{B6E25E9C-2542-40C0-9FFC-224361F36166}" srcOrd="1" destOrd="0" presId="urn:microsoft.com/office/officeart/2005/8/layout/orgChart1"/>
    <dgm:cxn modelId="{3CB01C20-ECF0-494A-B011-9A93F699327D}" type="presParOf" srcId="{93209A47-B525-45AE-9BDE-64479ED2F5E0}" destId="{15D0C9BC-B2C6-4F67-94DF-E22885AE4FC6}" srcOrd="1" destOrd="0" presId="urn:microsoft.com/office/officeart/2005/8/layout/orgChart1"/>
    <dgm:cxn modelId="{290D965D-C989-4F88-9DA1-9BCE0C980834}" type="presParOf" srcId="{93209A47-B525-45AE-9BDE-64479ED2F5E0}" destId="{4CFBB845-AA9F-40AA-8164-81FCBDB1835C}" srcOrd="2" destOrd="0" presId="urn:microsoft.com/office/officeart/2005/8/layout/orgChart1"/>
    <dgm:cxn modelId="{5B8C852B-AA6B-466C-9298-D186F617052C}" type="presParOf" srcId="{51E18110-E185-4F98-945F-9B5778A43F6E}" destId="{016E218E-DD5E-4842-8A14-2F9B434C79EA}" srcOrd="2" destOrd="0" presId="urn:microsoft.com/office/officeart/2005/8/layout/orgChart1"/>
    <dgm:cxn modelId="{19BE0FE9-2167-4C4C-8BAC-491C7659C4D1}" type="presParOf" srcId="{51E18110-E185-4F98-945F-9B5778A43F6E}" destId="{069A3A4C-5618-497C-B7CA-9BF656017058}" srcOrd="3" destOrd="0" presId="urn:microsoft.com/office/officeart/2005/8/layout/orgChart1"/>
    <dgm:cxn modelId="{FD5ED08A-EE26-44E9-A7DD-3DF77EC2EA99}" type="presParOf" srcId="{069A3A4C-5618-497C-B7CA-9BF656017058}" destId="{9E099186-A259-4D9E-885D-34B214E79301}" srcOrd="0" destOrd="0" presId="urn:microsoft.com/office/officeart/2005/8/layout/orgChart1"/>
    <dgm:cxn modelId="{15AF2419-A3EF-41F8-8BA3-30BFF743D8C3}" type="presParOf" srcId="{9E099186-A259-4D9E-885D-34B214E79301}" destId="{AF69F5C5-F0B7-4AA4-8D05-611D6AF0F0DB}" srcOrd="0" destOrd="0" presId="urn:microsoft.com/office/officeart/2005/8/layout/orgChart1"/>
    <dgm:cxn modelId="{03A3B4E0-9B48-4E16-AD3C-376604E6E2DD}" type="presParOf" srcId="{9E099186-A259-4D9E-885D-34B214E79301}" destId="{2ADA4231-4D86-4F19-96D2-1A04FDE76FD8}" srcOrd="1" destOrd="0" presId="urn:microsoft.com/office/officeart/2005/8/layout/orgChart1"/>
    <dgm:cxn modelId="{B428DF0E-C7BA-4426-AAD7-67F391BAFDE5}" type="presParOf" srcId="{069A3A4C-5618-497C-B7CA-9BF656017058}" destId="{AA59EE3E-4503-47D0-A3BD-6E479BC7155F}" srcOrd="1" destOrd="0" presId="urn:microsoft.com/office/officeart/2005/8/layout/orgChart1"/>
    <dgm:cxn modelId="{D6A5598C-30C3-4568-B7DD-FEF5DB599361}" type="presParOf" srcId="{069A3A4C-5618-497C-B7CA-9BF656017058}" destId="{BE7CC5FD-9AA3-456A-A171-C79916A62361}" srcOrd="2" destOrd="0" presId="urn:microsoft.com/office/officeart/2005/8/layout/orgChart1"/>
    <dgm:cxn modelId="{FF46FF56-AE2B-4676-BACB-A9327D85693D}" type="presParOf" srcId="{51E18110-E185-4F98-945F-9B5778A43F6E}" destId="{D5AC5570-96A4-4DED-89A2-B9D462C9B789}" srcOrd="4" destOrd="0" presId="urn:microsoft.com/office/officeart/2005/8/layout/orgChart1"/>
    <dgm:cxn modelId="{80AAB5E5-2F4B-4B26-81AB-1F0BE1AD92E7}" type="presParOf" srcId="{51E18110-E185-4F98-945F-9B5778A43F6E}" destId="{A31FF01A-D487-4D6B-8A15-7C4B26518589}" srcOrd="5" destOrd="0" presId="urn:microsoft.com/office/officeart/2005/8/layout/orgChart1"/>
    <dgm:cxn modelId="{1F91F109-822A-43D2-AD80-0D69E6C38D45}" type="presParOf" srcId="{A31FF01A-D487-4D6B-8A15-7C4B26518589}" destId="{A6D13ECE-F6A6-4993-8EA5-A129F7766612}" srcOrd="0" destOrd="0" presId="urn:microsoft.com/office/officeart/2005/8/layout/orgChart1"/>
    <dgm:cxn modelId="{BCA092AF-5DD6-418C-A480-9887BDA3D9F0}" type="presParOf" srcId="{A6D13ECE-F6A6-4993-8EA5-A129F7766612}" destId="{6A25D30F-E736-49A1-9D34-568D7256D70F}" srcOrd="0" destOrd="0" presId="urn:microsoft.com/office/officeart/2005/8/layout/orgChart1"/>
    <dgm:cxn modelId="{072FDAAB-11F2-4F5D-AB7A-75479DDCCE2B}" type="presParOf" srcId="{A6D13ECE-F6A6-4993-8EA5-A129F7766612}" destId="{ABB59688-85FA-49A3-BE9F-7AF0C07C9565}" srcOrd="1" destOrd="0" presId="urn:microsoft.com/office/officeart/2005/8/layout/orgChart1"/>
    <dgm:cxn modelId="{BA705E24-9C5E-4991-8661-A7FF91B015F2}" type="presParOf" srcId="{A31FF01A-D487-4D6B-8A15-7C4B26518589}" destId="{1EDC047A-782D-457C-A2A0-AA2C44637751}" srcOrd="1" destOrd="0" presId="urn:microsoft.com/office/officeart/2005/8/layout/orgChart1"/>
    <dgm:cxn modelId="{ED10A87B-BFA9-4D75-884C-964DE27C841F}" type="presParOf" srcId="{A31FF01A-D487-4D6B-8A15-7C4B26518589}" destId="{8F5D9F09-FAE0-46C5-8E65-52BBD0670DAE}" srcOrd="2" destOrd="0" presId="urn:microsoft.com/office/officeart/2005/8/layout/orgChart1"/>
    <dgm:cxn modelId="{3CC9CB1D-AE4B-4269-B432-D22F5FF20A5E}" type="presParOf" srcId="{D380AAE7-B7D6-42B2-9548-1EC5B3DA13E7}" destId="{86FBDF60-CC08-4A60-A381-D675EF10B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4F4E0-0161-47D6-B8C0-A42E0A6C440D}">
      <dsp:nvSpPr>
        <dsp:cNvPr id="0" name=""/>
        <dsp:cNvSpPr/>
      </dsp:nvSpPr>
      <dsp:spPr>
        <a:xfrm>
          <a:off x="0" y="0"/>
          <a:ext cx="4662456" cy="1177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/>
            <a:t>Прагматическое</a:t>
          </a:r>
          <a:r>
            <a:rPr lang="ru-RU" sz="1200" kern="1200" dirty="0"/>
            <a:t> направление основано на предположении о том, что мыслительная деятельность человека – «черный ящик». Но если результат функционирования искусственной системы в некотором смысле совпадает с результатом деятельности эксперта, то такую систему можно признать интеллектуальной независимо от способов получения этого результата.</a:t>
          </a:r>
        </a:p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</dsp:txBody>
      <dsp:txXfrm>
        <a:off x="34490" y="34490"/>
        <a:ext cx="4593476" cy="1108597"/>
      </dsp:txXfrm>
    </dsp:sp>
    <dsp:sp modelId="{64CE704B-6B72-46AF-82C3-32419DE40E6A}">
      <dsp:nvSpPr>
        <dsp:cNvPr id="0" name=""/>
        <dsp:cNvSpPr/>
      </dsp:nvSpPr>
      <dsp:spPr>
        <a:xfrm>
          <a:off x="466245" y="1177577"/>
          <a:ext cx="132778" cy="200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4038"/>
              </a:lnTo>
              <a:lnTo>
                <a:pt x="132778" y="2004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51947-9BDD-4B28-BF49-BB35CC1E4744}">
      <dsp:nvSpPr>
        <dsp:cNvPr id="0" name=""/>
        <dsp:cNvSpPr/>
      </dsp:nvSpPr>
      <dsp:spPr>
        <a:xfrm>
          <a:off x="599023" y="2665251"/>
          <a:ext cx="4711895" cy="103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СОЗДАНИЕ ИНСТРУМЕНТАРИЯ. Инструментарий – языки для систем искусственного интеллекта; дедуктивные и индуктивные методы автоматического синтеза программ; лингвистические процессоры; системы анализа и синтеза речи; базы знаний; оболочки, прототипы систем; системы когнитивной графики</a:t>
          </a:r>
        </a:p>
      </dsp:txBody>
      <dsp:txXfrm>
        <a:off x="629271" y="2695499"/>
        <a:ext cx="4651399" cy="972233"/>
      </dsp:txXfrm>
    </dsp:sp>
    <dsp:sp modelId="{52B4669D-C0EA-4475-BCBF-1684F696FC21}">
      <dsp:nvSpPr>
        <dsp:cNvPr id="0" name=""/>
        <dsp:cNvSpPr/>
      </dsp:nvSpPr>
      <dsp:spPr>
        <a:xfrm>
          <a:off x="466245" y="1177577"/>
          <a:ext cx="268067" cy="2926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248"/>
              </a:lnTo>
              <a:lnTo>
                <a:pt x="268067" y="2926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966C0-5AF9-4588-AB9E-AA1FE9AB75C7}">
      <dsp:nvSpPr>
        <dsp:cNvPr id="0" name=""/>
        <dsp:cNvSpPr/>
      </dsp:nvSpPr>
      <dsp:spPr>
        <a:xfrm>
          <a:off x="734313" y="3738416"/>
          <a:ext cx="4523484" cy="730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РАЗРАБОТКА МЕТОДОВ ПРЕДСТАВЛЕНИЯ И ОБРАБОТКИ ЗНАНИЙ </a:t>
          </a:r>
        </a:p>
      </dsp:txBody>
      <dsp:txXfrm>
        <a:off x="755718" y="3759821"/>
        <a:ext cx="4480674" cy="688010"/>
      </dsp:txXfrm>
    </dsp:sp>
    <dsp:sp modelId="{E6A9EE1F-84FA-4296-BA6E-8F3C540668C4}">
      <dsp:nvSpPr>
        <dsp:cNvPr id="0" name=""/>
        <dsp:cNvSpPr/>
      </dsp:nvSpPr>
      <dsp:spPr>
        <a:xfrm>
          <a:off x="466245" y="1177577"/>
          <a:ext cx="348118" cy="378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3263"/>
              </a:lnTo>
              <a:lnTo>
                <a:pt x="348118" y="37832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0E4B0-7D53-4637-8BEE-85996F775DB5}">
      <dsp:nvSpPr>
        <dsp:cNvPr id="0" name=""/>
        <dsp:cNvSpPr/>
      </dsp:nvSpPr>
      <dsp:spPr>
        <a:xfrm>
          <a:off x="814364" y="4698816"/>
          <a:ext cx="1488861" cy="524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РОБОТОТЕХНИКА</a:t>
          </a:r>
        </a:p>
      </dsp:txBody>
      <dsp:txXfrm>
        <a:off x="829713" y="4714165"/>
        <a:ext cx="1458163" cy="493351"/>
      </dsp:txXfrm>
    </dsp:sp>
    <dsp:sp modelId="{F7273A26-A243-4D0A-B65C-EC33763983AB}">
      <dsp:nvSpPr>
        <dsp:cNvPr id="0" name=""/>
        <dsp:cNvSpPr/>
      </dsp:nvSpPr>
      <dsp:spPr>
        <a:xfrm>
          <a:off x="466245" y="1177577"/>
          <a:ext cx="134532" cy="569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054"/>
              </a:lnTo>
              <a:lnTo>
                <a:pt x="134532" y="569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67E20-A5DE-4B64-94A6-F38B29E5B289}">
      <dsp:nvSpPr>
        <dsp:cNvPr id="0" name=""/>
        <dsp:cNvSpPr/>
      </dsp:nvSpPr>
      <dsp:spPr>
        <a:xfrm>
          <a:off x="600777" y="1128511"/>
          <a:ext cx="4480500" cy="1236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ИНТЕЛЛЕКТУАЛЬНОЕ ПРОГРАММИРОВАНИЕ – разбивается на несколько групп. К ним относят </a:t>
          </a:r>
          <a:r>
            <a:rPr lang="ru-RU" sz="1200" b="1" kern="1200" dirty="0"/>
            <a:t>игровые программы, естественно-языковые программы</a:t>
          </a:r>
          <a:r>
            <a:rPr lang="ru-RU" sz="1200" kern="1200" dirty="0"/>
            <a:t> (системы машинного перевода, автоматического реферирования, генерации текстов), </a:t>
          </a:r>
          <a:r>
            <a:rPr lang="ru-RU" sz="1200" b="1" kern="1200" dirty="0"/>
            <a:t>распознающие программы, программы создания произведений живописи и графики</a:t>
          </a:r>
          <a:r>
            <a:rPr lang="ru-RU" sz="1200" kern="1200" dirty="0"/>
            <a:t>.</a:t>
          </a:r>
        </a:p>
      </dsp:txBody>
      <dsp:txXfrm>
        <a:off x="636985" y="1164719"/>
        <a:ext cx="4408084" cy="1163824"/>
      </dsp:txXfrm>
    </dsp:sp>
    <dsp:sp modelId="{A54FABB2-1C68-40AB-8DEE-4FBB43B4399D}">
      <dsp:nvSpPr>
        <dsp:cNvPr id="0" name=""/>
        <dsp:cNvSpPr/>
      </dsp:nvSpPr>
      <dsp:spPr>
        <a:xfrm>
          <a:off x="5049452" y="0"/>
          <a:ext cx="5727115" cy="96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Бионическое направление</a:t>
          </a:r>
          <a:r>
            <a:rPr lang="ru-RU" sz="1200" kern="1200" dirty="0"/>
            <a:t> исследований в области искусственного интеллекта основано на предположении о том, что если в искусственной системе воспроизвести структуры и процессы человеческого мозга, то и результаты решения задач такой системой будут подобны результатам, получаемым человеком. </a:t>
          </a:r>
        </a:p>
      </dsp:txBody>
      <dsp:txXfrm>
        <a:off x="5077647" y="28195"/>
        <a:ext cx="5670725" cy="906253"/>
      </dsp:txXfrm>
    </dsp:sp>
    <dsp:sp modelId="{F6F27EE2-8C19-4D08-B254-45CBCCB0BE35}">
      <dsp:nvSpPr>
        <dsp:cNvPr id="0" name=""/>
        <dsp:cNvSpPr/>
      </dsp:nvSpPr>
      <dsp:spPr>
        <a:xfrm>
          <a:off x="5622163" y="962643"/>
          <a:ext cx="556560" cy="781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836"/>
              </a:lnTo>
              <a:lnTo>
                <a:pt x="556560" y="7818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BE162-4169-46F9-8FB1-56B7740E6078}">
      <dsp:nvSpPr>
        <dsp:cNvPr id="0" name=""/>
        <dsp:cNvSpPr/>
      </dsp:nvSpPr>
      <dsp:spPr>
        <a:xfrm>
          <a:off x="6178724" y="1189908"/>
          <a:ext cx="4996213" cy="110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НЕЙРОБИОНИЧЕСКИЙ ПОДХОД. В его основе лежат системы элементов, способные подобно нейронам головного мозга воспроизводить некоторые интеллектуальные функции. Прикладные системы, разработанные на основе этого подхода, называются </a:t>
          </a:r>
          <a:r>
            <a:rPr lang="ru-RU" sz="1200" b="1" kern="1200" dirty="0"/>
            <a:t>нейронными сетями</a:t>
          </a:r>
        </a:p>
      </dsp:txBody>
      <dsp:txXfrm>
        <a:off x="6211210" y="1222394"/>
        <a:ext cx="4931241" cy="1044171"/>
      </dsp:txXfrm>
    </dsp:sp>
    <dsp:sp modelId="{5A29FEC1-15E8-44A6-8EEC-4100DA85B944}">
      <dsp:nvSpPr>
        <dsp:cNvPr id="0" name=""/>
        <dsp:cNvSpPr/>
      </dsp:nvSpPr>
      <dsp:spPr>
        <a:xfrm>
          <a:off x="5622163" y="962643"/>
          <a:ext cx="556560" cy="198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663"/>
              </a:lnTo>
              <a:lnTo>
                <a:pt x="556560" y="1987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F7073-0838-4468-8CC3-CBBDF7CC5F68}">
      <dsp:nvSpPr>
        <dsp:cNvPr id="0" name=""/>
        <dsp:cNvSpPr/>
      </dsp:nvSpPr>
      <dsp:spPr>
        <a:xfrm>
          <a:off x="6178724" y="2481756"/>
          <a:ext cx="4998914" cy="937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СТРУКТУРНО-ЭВРИСТИЧЕСКИЙ ПОДХОД. В его основе лежат знания о наблюдаемом поведении объекта или группы объектов и соображения о тех структурах, которые могли бы обеспечить реализацию наблюдаемых форм поведения. Примером подобных систем служат </a:t>
          </a:r>
          <a:r>
            <a:rPr lang="ru-RU" sz="1200" b="1" kern="1200" dirty="0" err="1"/>
            <a:t>мультиагентные</a:t>
          </a:r>
          <a:r>
            <a:rPr lang="ru-RU" sz="1200" b="1" kern="1200" dirty="0"/>
            <a:t> системы</a:t>
          </a:r>
        </a:p>
      </dsp:txBody>
      <dsp:txXfrm>
        <a:off x="6206171" y="2509203"/>
        <a:ext cx="4944020" cy="882207"/>
      </dsp:txXfrm>
    </dsp:sp>
    <dsp:sp modelId="{D626B3F1-5581-49B6-AB32-C9CE93071F0B}">
      <dsp:nvSpPr>
        <dsp:cNvPr id="0" name=""/>
        <dsp:cNvSpPr/>
      </dsp:nvSpPr>
      <dsp:spPr>
        <a:xfrm>
          <a:off x="5622163" y="962643"/>
          <a:ext cx="556560" cy="3332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932"/>
              </a:lnTo>
              <a:lnTo>
                <a:pt x="556560" y="3332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AA00F-706B-40F1-ABF5-6FC50EAA2180}">
      <dsp:nvSpPr>
        <dsp:cNvPr id="0" name=""/>
        <dsp:cNvSpPr/>
      </dsp:nvSpPr>
      <dsp:spPr>
        <a:xfrm>
          <a:off x="6178724" y="3601563"/>
          <a:ext cx="5090565" cy="1388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ГОМЕОСТАТИЧЕСКИЙ ПОДХОД. В этом случае решаемая задача формулируется в терминах эволюционирующей популяции организмов – совокупности противоборствующих и сотрудничающих подсистем, в результате функционирования которых обеспечивается нужное равновесие (устойчивость) всей системы в условиях постоянно изменяющихся воздействий среды. Такого рода подход реализован в прикладных системах на основе </a:t>
          </a:r>
          <a:r>
            <a:rPr lang="ru-RU" sz="1200" b="1" kern="1200" dirty="0"/>
            <a:t>генетических алгоритмов.</a:t>
          </a:r>
        </a:p>
      </dsp:txBody>
      <dsp:txXfrm>
        <a:off x="6219378" y="3642217"/>
        <a:ext cx="5009257" cy="1306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C5570-96A4-4DED-89A2-B9D462C9B789}">
      <dsp:nvSpPr>
        <dsp:cNvPr id="0" name=""/>
        <dsp:cNvSpPr/>
      </dsp:nvSpPr>
      <dsp:spPr>
        <a:xfrm>
          <a:off x="5257800" y="1924601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E218E-DD5E-4842-8A14-2F9B434C79EA}">
      <dsp:nvSpPr>
        <dsp:cNvPr id="0" name=""/>
        <dsp:cNvSpPr/>
      </dsp:nvSpPr>
      <dsp:spPr>
        <a:xfrm>
          <a:off x="5212080" y="1924601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95EB5-0B47-4E4E-B56B-F6C4249CDD3F}">
      <dsp:nvSpPr>
        <dsp:cNvPr id="0" name=""/>
        <dsp:cNvSpPr/>
      </dsp:nvSpPr>
      <dsp:spPr>
        <a:xfrm>
          <a:off x="1537867" y="1924601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7B622-12F8-4F98-B0EC-2EE14914E676}">
      <dsp:nvSpPr>
        <dsp:cNvPr id="0" name=""/>
        <dsp:cNvSpPr/>
      </dsp:nvSpPr>
      <dsp:spPr>
        <a:xfrm>
          <a:off x="3720638" y="387439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Системы, основанные на знаниях</a:t>
          </a:r>
        </a:p>
      </dsp:txBody>
      <dsp:txXfrm>
        <a:off x="3720638" y="387439"/>
        <a:ext cx="3074323" cy="1537161"/>
      </dsp:txXfrm>
    </dsp:sp>
    <dsp:sp modelId="{684313A9-1530-49C6-9153-5C7E1E8AD4A8}">
      <dsp:nvSpPr>
        <dsp:cNvPr id="0" name=""/>
        <dsp:cNvSpPr/>
      </dsp:nvSpPr>
      <dsp:spPr>
        <a:xfrm>
          <a:off x="706" y="2570210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Интеллектуальные информационно-поисковые системы (решение задач распознавания образов)</a:t>
          </a:r>
        </a:p>
      </dsp:txBody>
      <dsp:txXfrm>
        <a:off x="706" y="2570210"/>
        <a:ext cx="3074323" cy="1537161"/>
      </dsp:txXfrm>
    </dsp:sp>
    <dsp:sp modelId="{AF69F5C5-F0B7-4AA4-8D05-611D6AF0F0DB}">
      <dsp:nvSpPr>
        <dsp:cNvPr id="0" name=""/>
        <dsp:cNvSpPr/>
      </dsp:nvSpPr>
      <dsp:spPr>
        <a:xfrm>
          <a:off x="3720638" y="2570210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Расчетно-аналитические системы (построение модели задачи (проектирование, моделирование, управление))</a:t>
          </a:r>
        </a:p>
      </dsp:txBody>
      <dsp:txXfrm>
        <a:off x="3720638" y="2570210"/>
        <a:ext cx="3074323" cy="1537161"/>
      </dsp:txXfrm>
    </dsp:sp>
    <dsp:sp modelId="{6A25D30F-E736-49A1-9D34-568D7256D70F}">
      <dsp:nvSpPr>
        <dsp:cNvPr id="0" name=""/>
        <dsp:cNvSpPr/>
      </dsp:nvSpPr>
      <dsp:spPr>
        <a:xfrm>
          <a:off x="7440570" y="2570210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Экспертные системы</a:t>
          </a:r>
        </a:p>
      </dsp:txBody>
      <dsp:txXfrm>
        <a:off x="7440570" y="2570210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B2B8C-0FE4-4B50-89D3-1ABBE55CE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D78F3B-1003-4738-A638-71AB5650A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A8E2C4-BD59-4207-8B4A-73D379332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DF0829-C555-4608-A30B-0BC54E3A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49E825-EF35-4FE3-82B8-37AA048C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9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477C4-55D4-4E63-AAB1-37116484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2741E2-3C37-4055-96E1-13B7E61EB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441610-CD02-48F1-B46B-E50573A3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A14D9B-36B3-4826-9A3D-C6321162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2EF5C4-D1C9-477C-A059-A98669AF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F4ECDC-F606-46BE-9223-EE9B12729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BBBD2C-6621-49CE-B8FD-E75B05612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DB951F-1881-4A67-A4D4-3AD13FF18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6A8707-8027-4382-BF3A-4F8ED95A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13DB3-4AC9-415C-BD6B-34CC81FF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2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1105A-9899-44F9-A313-B19889B6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51D3F-8155-4571-82FD-D3E62B739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73FD2C-A8B9-4F76-A061-D09EE0AE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687244-F3E2-4283-BF08-36EF2379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4FFB3-643D-41E6-9F7A-AEC33B3A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EDF7F-A3A9-47D9-9D56-D6E20D9F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17743F-5C9B-4C4E-8197-B4930F2A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B6A9D5-F937-44C8-93D3-74081FB6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B61D4F-315F-4FD7-A6F9-9D15275C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58A27-8AA5-47E0-9461-8A833845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4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FB80E-C300-4A3D-9587-B0085DA6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0AC60-249C-406D-A0D8-48538EEE6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73D741-44C8-44F8-A890-A13E9A906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A1CF56-4A14-4E99-91F9-E287B9D0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A85646-C2EB-4E31-84C5-67D6F9F0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C8B8F6-CECB-45E4-9EFB-5A5FA22C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0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2B58B-7BA1-4BAB-93D3-94DF6B5E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7412D1-9B10-4B3C-837F-860C85E45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27AB7E-CC83-49F2-A4FD-2D0DF0396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E84710-E9BC-4A39-AB13-00B9BCD5F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8F5C0C-FBDD-4CA9-BD93-71F11D564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7123DE1-BA2B-4234-826C-6CF1B129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2DA890-6000-4824-B9FC-AA3E573F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C2E580-3617-4755-B813-4A7798A1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21763-254E-46A5-9FEC-8DB7839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2794C6-F610-4F54-8E47-5A709791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5053D0-0522-4CBB-92A3-A2E7258E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E3D965-7A1A-4090-99D7-0ADFA872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2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18A9AA-F4D2-4791-96B4-875B0895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2B6DEB-C1FC-4BA9-9C82-8A055718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01266D-3D8E-45FE-AA39-32A3F793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9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BF3D-CC01-43EC-AEF1-2961FACD8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80728-10C1-4946-816D-4037FC20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DF610A-108D-4269-955C-5EDC914DC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DE8EB4-433C-493B-8F9C-F39A25B7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40A23B-FB95-4BCF-8D5E-FEBC75CF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96887A-0ED0-483E-9C8C-3287B0A0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FA1D9-EC74-4DBC-9B1D-0F881C5E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102FA5-B339-4FC8-A580-D00064F07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5BBA14-AAEA-49FF-9299-7A42C4CB0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C2AE4C-EC96-43EB-A07F-ACCF3A62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E3B2CB-FDD9-4955-B161-6AA8B6FC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AE2DEB-B427-45F4-911F-D9485447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10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1890C-6960-4F93-905C-ADDD11F6C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D3A9A6-444D-430A-B277-65B55BFA4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50FA8E-899D-4D1D-8207-DFCAFEB6D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06C6-D68D-464D-86E6-C78C5E5CB2B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17B80-A2BB-4DD3-A731-386C39715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A6A79D-E0D5-454C-9FAE-F24B6DAF2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01046-90BA-4B2A-A105-63DCE8729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5%D1%81%D1%82_%D0%A2%D1%8C%D1%8E%D1%80%D0%B8%D0%BD%D0%B3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upload.wikimedia.org/wikipedia/commons/thumb/e/e4/Turing_Test_version_3.png/220px-Turing_Test_version_3.png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commons.wikimedia.org/wiki/File:Turing_Test_version_3.png?uselang=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4ECE8-01CE-4925-8CA3-546BC4828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kern="0" dirty="0">
                <a:effectLst/>
                <a:latin typeface="Times New Roman" panose="02020603050405020304" pitchFamily="18" charset="0"/>
              </a:rPr>
              <a:t>Искусственный</a:t>
            </a:r>
            <a:r>
              <a:rPr lang="ru-RU" sz="4800" b="1" kern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4800" b="1" kern="0" dirty="0">
                <a:effectLst/>
                <a:latin typeface="Times New Roman" panose="02020603050405020304" pitchFamily="18" charset="0"/>
              </a:rPr>
              <a:t>интеллект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65F0A2-1638-41FB-8784-7BA781B24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0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919B6-44C1-4A9C-A881-BF2D1974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AC3476-6D3B-4283-8B15-CB0757EEA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1200"/>
              </a:spcBef>
              <a:spcAft>
                <a:spcPts val="600"/>
              </a:spcAft>
            </a:pPr>
            <a:r>
              <a:rPr lang="ru-RU" sz="1800" b="1" kern="0" dirty="0">
                <a:effectLst/>
                <a:latin typeface="Times New Roman" panose="02020603050405020304" pitchFamily="18" charset="0"/>
              </a:rPr>
              <a:t>Искусственный</a:t>
            </a:r>
            <a:r>
              <a:rPr lang="ru-RU" sz="1800" b="1" kern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b="1" kern="0" dirty="0">
                <a:effectLst/>
                <a:latin typeface="Times New Roman" panose="02020603050405020304" pitchFamily="18" charset="0"/>
              </a:rPr>
              <a:t>интеллект</a:t>
            </a:r>
            <a:r>
              <a:rPr lang="ru-RU" sz="1800" b="1" kern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Artificial</a:t>
            </a:r>
            <a:r>
              <a:rPr lang="ru-RU" sz="1800" b="1" kern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intelligence</a:t>
            </a:r>
            <a:r>
              <a:rPr lang="ru-RU" sz="1800" b="1" kern="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AI)</a:t>
            </a:r>
            <a:endParaRPr lang="ru-RU" sz="1800" b="1" kern="0" dirty="0">
              <a:effectLst/>
              <a:latin typeface="Arial" panose="020B0604020202020204" pitchFamily="34" charset="0"/>
            </a:endParaRPr>
          </a:p>
          <a:p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это научное направление, в рамках которого ставятся и решаются задачи аппаратного или программного моделирования тех видов человеческой деятельности, которые традиционно считаются интеллектуальными.</a:t>
            </a:r>
          </a:p>
          <a:p>
            <a:r>
              <a:rPr lang="ru-RU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 свойство интеллектуальных систем выполнять функции, например творческие, которые традиционно считаются прерогативой человека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Задачей этой науки является обеспечение разумных рассуждений и действий с помощью вычислительных систем и иных искусственных устройств.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7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1D797-F001-43E2-B2C3-9D02B77DF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 Тьюринга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BB312-D19E-4727-9CBA-C434B43FD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8" y="1589608"/>
            <a:ext cx="8419381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Стандартная интерпретация теста Тьюринга. А и В (компьютер и человек) пытаются убедить С (человека экзаменатора, или даже машину - обратный тест Тьюринга), что они - люди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CAPTCHA (от 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 tooltip="Английский язык"/>
              </a:rPr>
              <a:t>англ.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Completely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Automated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Turing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test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tell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Computers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Apart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— полностью автоматизированный публичный 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 tooltip="Тест Тьюринга"/>
              </a:rPr>
              <a:t>тест Тьюринга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для различения компьютеров и людей) — компьютерный тест, используемый для того, чтобы определить, кем является пользователь системы: человеком или компьютером.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CE81C4-3E4F-4211-BD3F-F83892657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28" y="6810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>
            <a:hlinkClick r:id="rId4"/>
            <a:extLst>
              <a:ext uri="{FF2B5EF4-FFF2-40B4-BE49-F238E27FC236}">
                <a16:creationId xmlns:a16="http://schemas.microsoft.com/office/drawing/2014/main" id="{0095EDDD-349B-4A64-B29A-69F78D496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087" y="2142059"/>
            <a:ext cx="2955178" cy="378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84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A6FDB-3602-4C80-863F-94ABFC28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2A48F03-D624-4BBE-95C6-E6071D4B12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8" y="785536"/>
            <a:ext cx="10829488" cy="51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2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7D66196D-3972-4DA1-A5E8-47AA79CBF9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389" y="373856"/>
            <a:ext cx="9893060" cy="611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32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E87C9-9042-4394-8F17-AE7279D4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38" y="63291"/>
            <a:ext cx="11514826" cy="937374"/>
          </a:xfrm>
        </p:spPr>
        <p:txBody>
          <a:bodyPr>
            <a:normAutofit/>
          </a:bodyPr>
          <a:lstStyle/>
          <a:p>
            <a:r>
              <a:rPr lang="ru-RU" sz="24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 исследований в области искусственного интеллекта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A101482-ED00-4B93-9694-4074EB8E7E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480720"/>
              </p:ext>
            </p:extLst>
          </p:nvPr>
        </p:nvGraphicFramePr>
        <p:xfrm>
          <a:off x="458638" y="1078302"/>
          <a:ext cx="11274724" cy="5521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17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71C79-82C6-408F-B719-866149F1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48" y="166717"/>
            <a:ext cx="11575211" cy="1040981"/>
          </a:xfrm>
        </p:spPr>
        <p:txBody>
          <a:bodyPr/>
          <a:lstStyle/>
          <a:p>
            <a:r>
              <a:rPr lang="ru-RU" b="1" dirty="0"/>
              <a:t>Системы, основанные на знаниях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F6C1F9D-847E-42B2-A446-7FFA1C557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00111"/>
              </p:ext>
            </p:extLst>
          </p:nvPr>
        </p:nvGraphicFramePr>
        <p:xfrm>
          <a:off x="613914" y="1656272"/>
          <a:ext cx="10515600" cy="449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424946-4C4F-402F-9FD3-266205475627}"/>
              </a:ext>
            </a:extLst>
          </p:cNvPr>
          <p:cNvSpPr txBox="1"/>
          <p:nvPr/>
        </p:nvSpPr>
        <p:spPr>
          <a:xfrm>
            <a:off x="613914" y="1207698"/>
            <a:ext cx="108074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/>
              <a:t>Системы, использующие знания определенной предметной области для решения задач данной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30025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41F5E-3AC2-49F2-8D67-624E623E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9" y="365125"/>
            <a:ext cx="11248844" cy="1325563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Yandex Sans Text Web"/>
              </a:rPr>
              <a:t>Алгоритм «Палех»: как нейронные сети помогают поиску Яндекса</a:t>
            </a:r>
            <a:br>
              <a:rPr lang="ru-RU" b="1" i="0" dirty="0">
                <a:solidFill>
                  <a:srgbClr val="000000"/>
                </a:solidFill>
                <a:effectLst/>
                <a:latin typeface="Yandex Sans Text Web"/>
              </a:rPr>
            </a:br>
            <a:endParaRPr lang="ru-RU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422FBD1-928E-4F00-A23A-B6B9E57E66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74" y="2130636"/>
            <a:ext cx="7496175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FA9143-2075-4411-AF71-FDB6CFFE3DA1}"/>
              </a:ext>
            </a:extLst>
          </p:cNvPr>
          <p:cNvSpPr txBox="1"/>
          <p:nvPr/>
        </p:nvSpPr>
        <p:spPr>
          <a:xfrm>
            <a:off x="666391" y="1264331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Yandex Sans Text Web"/>
              </a:rPr>
              <a:t>алгоритм позволяет поиску Яндекса лучше отвечать на сложные запросы из «длинного хвоста».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5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05F06-3642-4F72-91FA-5125B138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93915-0BE4-4051-99A7-6C05E1395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E683C-7742-4493-85E3-90466AB86A3A}"/>
              </a:ext>
            </a:extLst>
          </p:cNvPr>
          <p:cNvSpPr txBox="1"/>
          <p:nvPr/>
        </p:nvSpPr>
        <p:spPr>
          <a:xfrm>
            <a:off x="3047281" y="2967335"/>
            <a:ext cx="60945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https://www.tadviser.ru/index.php/Статья:ИИ_в_принятии_решений:_компьютер_как_интеллектуальный_партнер_человека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576219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546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Yandex Sans Text Web</vt:lpstr>
      <vt:lpstr>Тема Office</vt:lpstr>
      <vt:lpstr>Искусственный интеллект</vt:lpstr>
      <vt:lpstr>Понятие</vt:lpstr>
      <vt:lpstr>Тест Тьюринга</vt:lpstr>
      <vt:lpstr>Презентация PowerPoint</vt:lpstr>
      <vt:lpstr>Презентация PowerPoint</vt:lpstr>
      <vt:lpstr>Направления исследований в области искусственного интеллекта</vt:lpstr>
      <vt:lpstr>Системы, основанные на знаниях</vt:lpstr>
      <vt:lpstr>Алгоритм «Палех»: как нейронные сети помогают поиску Яндекса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Искусственный интеллект</dc:title>
  <dc:creator>Pavla Mikhaylova</dc:creator>
  <cp:lastModifiedBy>Pavla Mikhaylova</cp:lastModifiedBy>
  <cp:revision>9</cp:revision>
  <dcterms:created xsi:type="dcterms:W3CDTF">2021-02-11T17:47:22Z</dcterms:created>
  <dcterms:modified xsi:type="dcterms:W3CDTF">2021-02-11T19:40:45Z</dcterms:modified>
</cp:coreProperties>
</file>