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608AE-387C-4A2B-9933-2F55EB91D00D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CB6F8-73C4-4C27-9A01-CD6C943107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835696" y="2348880"/>
            <a:ext cx="115212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473"/>
            <a:ext cx="8229600" cy="545207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Структура АСУ ТП установки </a:t>
            </a:r>
            <a:r>
              <a:rPr lang="ru-RU" sz="1600" dirty="0" smtClean="0"/>
              <a:t>НАЗВАНИЕ УСТАНОВКИ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48264" y="2564904"/>
            <a:ext cx="21957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Средний уровень</a:t>
            </a:r>
          </a:p>
          <a:p>
            <a:pPr algn="ctr"/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Автоматическое управление, ввод/вывод</a:t>
            </a:r>
            <a:endParaRPr lang="ru-RU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196752"/>
            <a:ext cx="21957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Верхний уровень</a:t>
            </a:r>
          </a:p>
          <a:p>
            <a:pPr algn="ctr"/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АРМ - оператора</a:t>
            </a:r>
            <a:endParaRPr lang="ru-RU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20272" y="3861048"/>
            <a:ext cx="21237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Нижний уровень</a:t>
            </a:r>
          </a:p>
          <a:p>
            <a:pPr algn="ctr"/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Датчики и исполнительные устройства</a:t>
            </a:r>
            <a:endParaRPr lang="ru-RU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364" name="Picture 4" descr="ÐÐ°ÑÑÐ¸Ð½ÐºÐ¸ Ð¿Ð¾ Ð·Ð°Ð¿ÑÐ¾ÑÑ smh4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420888"/>
            <a:ext cx="100012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72007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Соединительная линия уступом 11"/>
          <p:cNvCxnSpPr>
            <a:stCxn id="15365" idx="3"/>
          </p:cNvCxnSpPr>
          <p:nvPr/>
        </p:nvCxnSpPr>
        <p:spPr>
          <a:xfrm flipV="1">
            <a:off x="1187623" y="3669644"/>
            <a:ext cx="421871" cy="73146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9" idx="3"/>
          </p:cNvCxnSpPr>
          <p:nvPr/>
        </p:nvCxnSpPr>
        <p:spPr>
          <a:xfrm flipV="1">
            <a:off x="2987824" y="2132856"/>
            <a:ext cx="1152128" cy="72008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Соединительная линия уступом 28"/>
          <p:cNvCxnSpPr/>
          <p:nvPr/>
        </p:nvCxnSpPr>
        <p:spPr>
          <a:xfrm rot="10800000">
            <a:off x="3743400" y="1124744"/>
            <a:ext cx="1728194" cy="1004481"/>
          </a:xfrm>
          <a:prstGeom prst="bentConnector3">
            <a:avLst>
              <a:gd name="adj1" fmla="val -125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9" name="TextBox 15368"/>
          <p:cNvSpPr txBox="1"/>
          <p:nvPr/>
        </p:nvSpPr>
        <p:spPr>
          <a:xfrm>
            <a:off x="-108520" y="4725144"/>
            <a:ext cx="1707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Датчик температуры</a:t>
            </a:r>
          </a:p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YTA610</a:t>
            </a:r>
            <a:endParaRPr lang="ru-RU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75656" y="3356992"/>
            <a:ext cx="1922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ПЛК</a:t>
            </a:r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SEGNETICTS SMH4</a:t>
            </a:r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077072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05064"/>
            <a:ext cx="79208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005064"/>
            <a:ext cx="57606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331640" y="472514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ОВЕН ПДУ-1.1.100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2627784" y="450912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Турбинный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расходомер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HO6x6, 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фланец</a:t>
            </a: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067944" y="4653136"/>
            <a:ext cx="13681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Датчик перепада давления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EJX110A</a:t>
            </a:r>
          </a:p>
          <a:p>
            <a:endParaRPr lang="ru-RU" dirty="0"/>
          </a:p>
        </p:txBody>
      </p:sp>
      <p:cxnSp>
        <p:nvCxnSpPr>
          <p:cNvPr id="26" name="Соединительная линия уступом 11"/>
          <p:cNvCxnSpPr/>
          <p:nvPr/>
        </p:nvCxnSpPr>
        <p:spPr>
          <a:xfrm flipV="1">
            <a:off x="2483768" y="3645024"/>
            <a:ext cx="357849" cy="75608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11"/>
          <p:cNvCxnSpPr>
            <a:stCxn id="1028" idx="3"/>
          </p:cNvCxnSpPr>
          <p:nvPr/>
        </p:nvCxnSpPr>
        <p:spPr>
          <a:xfrm flipV="1">
            <a:off x="3851920" y="3645024"/>
            <a:ext cx="360040" cy="612068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Соединительная линия уступом 11"/>
          <p:cNvCxnSpPr/>
          <p:nvPr/>
        </p:nvCxnSpPr>
        <p:spPr>
          <a:xfrm rot="5400000" flipH="1" flipV="1">
            <a:off x="4752020" y="3897052"/>
            <a:ext cx="792088" cy="288032"/>
          </a:xfrm>
          <a:prstGeom prst="bentConnector3">
            <a:avLst>
              <a:gd name="adj1" fmla="val 189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ÐÐ°ÑÑÐ¸Ð½ÐºÐ¸ Ð¿Ð¾ Ð·Ð°Ð¿ÑÐ¾ÑÑ uno 1372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31232" y="332656"/>
            <a:ext cx="1512168" cy="1447429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7016" y="548680"/>
            <a:ext cx="17281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215008" y="170080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Монитор </a:t>
            </a:r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DELL P4317Q</a:t>
            </a:r>
            <a:endParaRPr lang="ru-RU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15208" y="1628800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Advantech UNO-1372G</a:t>
            </a:r>
          </a:p>
          <a:p>
            <a:pPr algn="ctr"/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Intel® Atom™ Quad-Core</a:t>
            </a:r>
          </a:p>
          <a:p>
            <a:pPr algn="ctr"/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220486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Ethernet</a:t>
            </a:r>
            <a:endParaRPr lang="ru-RU" sz="1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3933056"/>
            <a:ext cx="7920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5220072" y="4653136"/>
            <a:ext cx="15841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Вентиль запорный </a:t>
            </a:r>
            <a:r>
              <a:rPr lang="ru-RU" sz="1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Гранвент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KV40</a:t>
            </a:r>
            <a:endParaRPr lang="ru-RU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cxnSp>
        <p:nvCxnSpPr>
          <p:cNvPr id="50" name="Соединительная линия уступом 11"/>
          <p:cNvCxnSpPr/>
          <p:nvPr/>
        </p:nvCxnSpPr>
        <p:spPr>
          <a:xfrm rot="5400000" flipH="1" flipV="1">
            <a:off x="6263092" y="3826140"/>
            <a:ext cx="792088" cy="429857"/>
          </a:xfrm>
          <a:prstGeom prst="bentConnector3">
            <a:avLst>
              <a:gd name="adj1" fmla="val 31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07704" y="5013176"/>
            <a:ext cx="50405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TextBox 50"/>
          <p:cNvSpPr txBox="1"/>
          <p:nvPr/>
        </p:nvSpPr>
        <p:spPr>
          <a:xfrm>
            <a:off x="971600" y="566124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Клапан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автоматического выпуска воздуха, серия S-015</a:t>
            </a:r>
            <a:endParaRPr lang="ru-RU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Соединительная линия уступом 11"/>
          <p:cNvCxnSpPr/>
          <p:nvPr/>
        </p:nvCxnSpPr>
        <p:spPr>
          <a:xfrm rot="5400000" flipH="1" flipV="1">
            <a:off x="2141730" y="4707142"/>
            <a:ext cx="1044116" cy="360040"/>
          </a:xfrm>
          <a:prstGeom prst="bentConnector3">
            <a:avLst>
              <a:gd name="adj1" fmla="val -199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87824" y="5013176"/>
            <a:ext cx="76142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8" name="Соединительная линия уступом 11"/>
          <p:cNvCxnSpPr/>
          <p:nvPr/>
        </p:nvCxnSpPr>
        <p:spPr>
          <a:xfrm rot="5400000" flipH="1" flipV="1">
            <a:off x="3419872" y="4653136"/>
            <a:ext cx="1224136" cy="360040"/>
          </a:xfrm>
          <a:prstGeom prst="bentConnector3">
            <a:avLst>
              <a:gd name="adj1" fmla="val 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483768" y="566124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Кран шаровой ASV </a:t>
            </a:r>
          </a:p>
          <a:p>
            <a:pPr algn="ctr"/>
            <a:r>
              <a:rPr lang="ru-RU" sz="1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Stubbe</a:t>
            </a:r>
            <a:r>
              <a:rPr lang="ru-RU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C16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7984" y="5085184"/>
            <a:ext cx="6480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2" name="Соединительная линия уступом 11"/>
          <p:cNvCxnSpPr/>
          <p:nvPr/>
        </p:nvCxnSpPr>
        <p:spPr>
          <a:xfrm rot="5400000" flipH="1" flipV="1">
            <a:off x="4608004" y="4761148"/>
            <a:ext cx="1080120" cy="288032"/>
          </a:xfrm>
          <a:prstGeom prst="bentConnector3">
            <a:avLst>
              <a:gd name="adj1" fmla="val -26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851920" y="594928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ARAKO SPOL. </a:t>
            </a:r>
          </a:p>
          <a:p>
            <a:pPr algn="ctr"/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S. R. O. S-38</a:t>
            </a:r>
            <a:endParaRPr lang="ru-RU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8104" y="5085184"/>
            <a:ext cx="132037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/>
        </p:nvSpPr>
        <p:spPr>
          <a:xfrm>
            <a:off x="5004048" y="594928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ADAMS </a:t>
            </a:r>
            <a:r>
              <a:rPr lang="en-US" sz="1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Armaturen</a:t>
            </a:r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1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GmbH OSK</a:t>
            </a:r>
            <a:endParaRPr lang="ru-RU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Соединительная линия уступом 11"/>
          <p:cNvCxnSpPr/>
          <p:nvPr/>
        </p:nvCxnSpPr>
        <p:spPr>
          <a:xfrm rot="5400000" flipH="1" flipV="1">
            <a:off x="6293842" y="4869160"/>
            <a:ext cx="1014462" cy="150366"/>
          </a:xfrm>
          <a:prstGeom prst="bentConnector3">
            <a:avLst>
              <a:gd name="adj1" fmla="val -7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34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АСУ ТП установки НАЗВАНИЕ УСТАНОВКИ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АСУ ТП установки НАЗВАНИЕ УСТАНОВКИ</dc:title>
  <dc:creator>Павла</dc:creator>
  <cp:lastModifiedBy>Павла</cp:lastModifiedBy>
  <cp:revision>1</cp:revision>
  <dcterms:created xsi:type="dcterms:W3CDTF">2020-03-24T20:57:31Z</dcterms:created>
  <dcterms:modified xsi:type="dcterms:W3CDTF">2020-03-24T20:58:25Z</dcterms:modified>
</cp:coreProperties>
</file>