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5"/>
  </p:notesMasterIdLst>
  <p:sldIdLst>
    <p:sldId id="270" r:id="rId2"/>
    <p:sldId id="271" r:id="rId3"/>
    <p:sldId id="26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 varScale="1">
        <p:scale>
          <a:sx n="105" d="100"/>
          <a:sy n="105" d="100"/>
        </p:scale>
        <p:origin x="173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D208A9-BBDC-4B36-A17B-73793F18F573}" type="datetimeFigureOut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5D718C-CDA1-4073-9760-E26DB9151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86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47AF-F95A-4BC4-BCA1-7ABAEA4DFC38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423B-806D-43EC-AF7D-D2359CD2F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59AC4-8A5F-4085-9AE9-226417359827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A664-1BC8-4E5C-B4A5-88A918C32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20B17-48FD-4767-8225-6F713511A1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6E2B7-19EB-4D61-9C76-FBEEF0DFD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8B584-1D0B-4219-AF67-C528097A32F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1E1F-274F-4BAC-83CA-3ED5D17A99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04E27-622D-4DA3-AC80-C67A2568FE60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64F4A-A367-4256-B9F0-D933E6B942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63D3B-1029-4ED2-BC23-DA660AC2F2F6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D56F-79E9-44F1-9705-F35CAA635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BC8C-5E84-418C-AA5D-917C33B0764D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63032-26F7-4C8A-84F3-18840B0E4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84612-DB50-4D1D-844F-CC5C3D8F1DFF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4A6CF-9B5F-459C-8ED4-B53253E85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6D887-A13C-4E62-9F3F-BCD5B02C851D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6389B-1487-4786-9E86-FFB902FC0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EC933-E47D-419D-B678-3B84BAACDC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831F-91BC-4250-8C40-78B17CC66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FE447-A01F-44FD-A7A7-3457EDDD4F5B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DBCE-5BC3-41E5-AA1A-C29F365761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3D3E3A-C581-4012-A25F-7B4713040C9F}" type="datetime1">
              <a:rPr lang="ru-RU"/>
              <a:pPr>
                <a:defRPr/>
              </a:pPr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3BE7F9-12F8-4096-AF3C-1C147ECFAC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060848"/>
            <a:ext cx="8893652" cy="2571768"/>
          </a:xfr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1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  <a:sp3d contourW="12700">
              <a:contourClr>
                <a:schemeClr val="tx1"/>
              </a:contourClr>
            </a:sp3d>
          </a:bodyPr>
          <a:lstStyle/>
          <a:p>
            <a:pPr algn="ctr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КИНЕТИЧЕСКОЕ МОДЕЛИРОВАНИЕ ПРОЦЕССА ОКИСЛЕНИЯ ДОДЕКАНТИОЛА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В ПРИСУТСТВИИ КОМПЛЕКСОВ МЕДИ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С ЧЕТВЕРТИЧНЫМИ</a:t>
            </a:r>
            <a:b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</a:br>
            <a:r>
              <a:rPr lang="ru-RU" sz="2800" b="1" dirty="0">
                <a:ln w="11430">
                  <a:noFill/>
                </a:ln>
                <a:solidFill>
                  <a:schemeClr val="tx1"/>
                </a:solidFill>
              </a:rPr>
              <a:t>АММОНИЙНЫМИ ОСНОВАНИЯМИ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14282" y="4946885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Научный руководитель: ФИО, степень, должность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14282" y="1511005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Научно-исследовательская работа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4282" y="752166"/>
            <a:ext cx="87868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Кафедра химической технологии природных энергоносителей</a:t>
            </a:r>
          </a:p>
          <a:p>
            <a:pPr algn="ctr">
              <a:spcBef>
                <a:spcPts val="0"/>
              </a:spcBef>
              <a:defRPr/>
            </a:pPr>
            <a:r>
              <a:rPr lang="ru-RU" sz="2000" b="1" dirty="0"/>
              <a:t>и углеродных материалов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7567AC14-821B-4982-A1B7-9863F86E4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981" y="277932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Факультет нефтегазохимии и полимерных материалов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BBBA98B7-02C5-4ED1-B5CC-9C8259A06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5407486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Научный консультант: ФИО, степень, должность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4F7848DF-3C21-4829-AAEB-675FB4AC4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5865854"/>
            <a:ext cx="79914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cs typeface="+mn-cs"/>
              </a:rPr>
              <a:t>Обучающийся: </a:t>
            </a:r>
            <a:r>
              <a:rPr lang="ru-RU" sz="2000" b="1" dirty="0">
                <a:cs typeface="+mn-cs"/>
              </a:rPr>
              <a:t>ФИО, группа</a:t>
            </a:r>
            <a:endParaRPr lang="ru-RU" sz="2000" b="1" baseline="30000" dirty="0">
              <a:cs typeface="+mn-cs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79C68B63-29B2-4748-BBE7-D8DFA67DAD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282" y="6258128"/>
            <a:ext cx="87058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dirty="0">
                <a:cs typeface="+mn-cs"/>
              </a:rPr>
              <a:t>Москва, 202_</a:t>
            </a:r>
            <a:endParaRPr lang="ru-RU" sz="2000" b="1" baseline="30000" dirty="0"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E99BCCC-3DB9-4E2B-9542-25145BBB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6389B-1487-4786-9E86-FFB902FC0A0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FB7871D4-01C8-4695-B5D7-D6581B3B736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57466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ИНФОРМАЦИОННЫЕ СЛАДЫ</a:t>
            </a:r>
          </a:p>
          <a:p>
            <a:endParaRPr lang="ru-RU" b="1" dirty="0"/>
          </a:p>
          <a:p>
            <a:r>
              <a:rPr lang="ru-RU" b="1" dirty="0"/>
              <a:t>Количество: 6-8 штук</a:t>
            </a:r>
          </a:p>
        </p:txBody>
      </p:sp>
    </p:spTree>
    <p:extLst>
      <p:ext uri="{BB962C8B-B14F-4D97-AF65-F5344CB8AC3E}">
        <p14:creationId xmlns:p14="http://schemas.microsoft.com/office/powerpoint/2010/main" val="161216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84A6CF-9B5F-459C-8ED4-B53253E8522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001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2663</TotalTime>
  <Words>68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Arial</vt:lpstr>
      <vt:lpstr>Calibri</vt:lpstr>
      <vt:lpstr>Тема Office</vt:lpstr>
      <vt:lpstr>КИНЕТИЧЕСКОЕ МОДЕЛИРОВАНИЕ ПРОЦЕССА ОКИСЛЕНИЯ ДОДЕКАНТИОЛА В ПРИСУТСТВИИ КОМПЛЕКСОВ МЕДИ С ЧЕТВЕРТИЧНЫМИ АММОНИЙНЫМИ ОСНОВАНИЯМИ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Вержичинская Светлана Владимировна</cp:lastModifiedBy>
  <cp:revision>118</cp:revision>
  <dcterms:created xsi:type="dcterms:W3CDTF">2019-10-05T12:05:55Z</dcterms:created>
  <dcterms:modified xsi:type="dcterms:W3CDTF">2023-10-03T13:39:37Z</dcterms:modified>
</cp:coreProperties>
</file>