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40B3-F836-4893-B0BB-FF3D54943935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8AEA3-C129-474F-BC16-83562E00F1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54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201E9-EE54-4F4F-BD2D-A3AC3CD15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8F8F1A1-DA07-4413-861B-7BEBD428B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2B1D96-D7D2-40DA-85BE-2CC06174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15F8-CABA-41A6-A069-911CB8F30F9C}" type="datetime1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8A4412-DA17-4F30-9642-81F21C716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14BAF9-3EF0-4D81-9EC7-FE0F624C4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71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6F16DD-907B-429F-A16E-DA91AF637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67053F-24B4-4A86-BA47-393AEEEEA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19FFD9-F057-4561-95C3-E7DDC0EE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3937-0A5A-4D57-A5F5-5B3BC2DDA673}" type="datetime1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9AA83C-250E-4D43-8067-912772B7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FC7D41-91C1-4D50-8A6E-1707E7FB9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5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60648D-1143-476D-A8C8-C3C898DD5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93528D-6D41-4F4C-81EF-379F1F212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F18E38-C296-4DAB-AD4D-B2050BAE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F2083-572D-47A4-9F98-03E3894377D1}" type="datetime1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14432-7CE1-4D45-B58D-3011737FB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E5EE6D-7A8C-4C64-A61C-BD1A40D1A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799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CC3E8-FB32-49BA-BF46-F73779878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211F1C-025B-4191-BBC7-B35CC6A33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A2CF16-7842-43CF-8A39-31A56D580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B484-F40D-4C0E-98D0-A29C9286DC1E}" type="datetime1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8CBF24-3318-45D9-B746-66643B432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2A408D-1DF7-4BCF-82AA-4E6A986E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1E726-CCE6-4A06-AD42-85D68E69A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142C14-3761-42D4-85A7-723208A81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77CAA3-945B-4735-8E5A-1964D782A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25C4A-45BC-44B8-9F4A-BDEEAD7CE2B7}" type="datetime1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B976D2-267B-422D-AD43-06ADD6C50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DD7C6F-1F83-441D-95C6-FE1034A4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6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0605E-2B86-401D-8A5A-FF2AA2A1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7A864A-4636-4E48-B45B-1E942C383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7574253-9E52-42F7-AF93-C392F13F6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B9329A-8EC3-4D54-8F38-0FBE07621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EEEB-CAA9-4C64-B6F3-FAFCB445B05F}" type="datetime1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4B0034-7673-49C5-B745-F036BDCA2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49FB71-1E5B-4B79-90CF-157E9573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790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A81D4-199C-43E3-A690-D60A09672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A86319F-2DF8-48DD-A15E-47431C0A4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11BCF22-2CF3-45EF-B4F5-2599AEF32C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589972-8A50-4A82-BADF-7A32285DE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8FA5191-CC82-4008-B311-CA048CA800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8F17CF-0BF5-431C-93FA-C1944B78F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06FB-8D0A-4E4F-A44E-32D2EF4897D7}" type="datetime1">
              <a:rPr lang="ru-RU" smtClean="0"/>
              <a:t>05.04.2021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71DBFE-77B9-4704-8AAD-D5B879D45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B66D8D-FF9A-4DBC-85A7-47567E886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06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C7E78-7563-4C85-8569-B4A039FBF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43CA3B-F185-4852-AE7B-736328D0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4DA07-C20F-49B9-B206-FA5408FEC77E}" type="datetime1">
              <a:rPr lang="ru-RU" smtClean="0"/>
              <a:t>05.04.2021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2142E95-35A9-4684-975C-9197B171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BB47A43-0B2A-4B97-B336-E16F55F35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09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80D3BA-C45B-410D-B804-E5B37F080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5E0EB-B9F1-4785-989F-74822BE5F562}" type="datetime1">
              <a:rPr lang="ru-RU" smtClean="0"/>
              <a:t>05.04.2021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30DEBB-A4F0-42DE-B159-608AB9C6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5095C9B-9010-429D-AB5C-4EDF9F21D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9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0205ED-5974-4C6E-AF4D-1F3AD284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58EBB8-10D7-42B0-B41E-6AA4432ED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9F0A1E-888E-4BD3-87C1-B115824D1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23B9CE-6540-44C5-8AB1-54D35F0E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A9482-0BC2-4B53-ADB2-8F8A3823A2CA}" type="datetime1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B067C78-8F73-496E-8E26-0A23CBC33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CC3027-1212-494E-84D1-099C03FF3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7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E921B-EBDF-4A8D-AFE3-542014EFE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94480B0-3535-4187-83AD-1389D1470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1124129-C9DB-4961-9EA2-0D5093E77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8EA9F6-7245-408E-AA99-E8B91801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A045-F2FB-47C5-8F94-4BF9EDE7DF7A}" type="datetime1">
              <a:rPr lang="ru-RU" smtClean="0"/>
              <a:t>05.04.2021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E93289A-F14E-46ED-9288-A955211BD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A2DDA3-2A80-4936-A4EA-0865F1B2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171BB-8AD2-403C-8748-7082B24C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DC8C07-1DAC-4656-89E3-56BCA342C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69B1CE-7681-45AA-AB80-4885EBDE9F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9CC47-F5DF-482E-80CD-26718A46DD18}" type="datetime1">
              <a:rPr lang="ru-RU" smtClean="0"/>
              <a:t>05.04.2021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7364C7-FC63-42BA-9DFD-A3FFF5DB6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9B507B-FD47-41DE-B4C4-69EBC597E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C936-7881-4141-B33D-1807E0CC7F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05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E29A7-2A9B-4138-AF13-6E775085FB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Решение обыкновенных дифференциальных уравнений и систем в </a:t>
            </a:r>
            <a:r>
              <a:rPr lang="ru-RU" sz="32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MathCAD</a:t>
            </a:r>
            <a:endParaRPr lang="ru-RU" sz="32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C449B94-4880-4F63-97C6-7D9BE91E7F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41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0325DD-04EC-4BA1-BA20-98634755D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857" y="97706"/>
            <a:ext cx="11721860" cy="1325563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Встроенные функции </a:t>
            </a:r>
            <a:r>
              <a:rPr lang="ru-RU" sz="32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MathCAD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для решения обыкновенных уравнений и систем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CD8E52-45B1-4509-BAA6-2D92DD58A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21" y="1253330"/>
            <a:ext cx="11568022" cy="5311371"/>
          </a:xfrm>
        </p:spPr>
        <p:txBody>
          <a:bodyPr>
            <a:normAutofit/>
          </a:bodyPr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odesolve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([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vector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], t, b, [n])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функцию (скалярную для уравнения и вектор-функцию для системы уравнений), являющуюся решением дифференциального уравнения, </a:t>
            </a: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vector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необязательный параметр (используется только при решении систем), содержащий имена функций,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t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имя независимой переменной,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b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конечная точка интервала интегрирования,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 – количество шагов, на которые разбивается интервал интегрирования дифференциального уравнения или системы; эта функция завершает решающий блок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Given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Внимание!!!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Между служебным словом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Given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 функцией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odesolve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следует вводить уравнения и начальные условия.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ввода производных в уравнениях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следует использовать символ кавычки с помощью комбинации клавиш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Ctrl+F7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кнопки производных (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Shift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+/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), (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Ctrl+Shift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+/)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панели 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Calculus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При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вводе производных в начальных условиях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следует использовать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только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комбинацию клавиш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Ctrl+F7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При вводе уравнений после имени функции обязательно в скобках должен быть указан аргумент. Ввод знака равенства осуществляется с помощью комбинации клавиш 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Ctrl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+=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с помощью оператора 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= </a:t>
            </a:r>
            <a:r>
              <a:rPr lang="ru-RU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 панели инструментов </a:t>
            </a:r>
            <a:r>
              <a:rPr lang="ru-RU" sz="1800" b="1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Boolean</a:t>
            </a:r>
            <a:r>
              <a:rPr lang="ru-RU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8D65D8C-4FCC-4592-AFB8-E3B5E9E5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86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98BC2AA-34AE-407E-B83A-B3A1763A4E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176" y="365125"/>
            <a:ext cx="5788990" cy="642975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AE7D7-3F0E-4E29-A759-6B3DF5F3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54BF088-23AC-4AF2-96C4-6B8186BAEE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4657" y="1990725"/>
            <a:ext cx="4219575" cy="1438275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702D33-0F06-4691-AEE3-61EA11B6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62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DBE090-E805-4EAE-A410-AE7D663C0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098" y="136525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Встроенные функции </a:t>
            </a:r>
            <a:r>
              <a:rPr lang="ru-RU" sz="32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MathCAD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для решения обыкновенных уравнений и систем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F960AD-7D7E-46A7-B248-4FD4F4D90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926" y="1462087"/>
            <a:ext cx="5943600" cy="5259387"/>
          </a:xfrm>
        </p:spPr>
        <p:txBody>
          <a:bodyPr>
            <a:normAutofit/>
          </a:bodyPr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rkfixed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t1, t2,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npoints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D)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решает дифференциальное уравнение первого порядка или систему n таких уравнений методом Рунге-Кутта четвертого порядка с фиксированным шагом;</a:t>
            </a: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вектор начальных условий,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[t1,t2]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интервал интегрирования, </a:t>
            </a: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npoints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количество промежутков, на которые разбивается интервал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[t1,t2]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D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вектор правых частей системы дифференциальных уравнений;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функция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rkfixed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матрицу размером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npoints+1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на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n+1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нулевой столбец которой содержит все точки интервала интегрирования 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[t1,t2]</a:t>
            </a:r>
            <a:r>
              <a:rPr lang="ru-RU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 все остальные содержат значения найденных функций в узловых точках;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45E8C2-E4E4-4610-B3BF-5AF832B4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4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1EEAB61-BEDC-4BEA-AAA3-20D9FE740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8936" y="2648310"/>
            <a:ext cx="4502989" cy="376974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30C5294-3346-4463-881C-8443A6896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9060" y="1527595"/>
            <a:ext cx="2257425" cy="9906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1E30D61-4658-4F1A-B619-B64451A49D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075" y="6305549"/>
            <a:ext cx="6838950" cy="4667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22847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8B4E4-5101-43DF-9AA0-A18211CCF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25" y="218476"/>
            <a:ext cx="11051875" cy="1325563"/>
          </a:xfrm>
        </p:spPr>
        <p:txBody>
          <a:bodyPr>
            <a:normAutofit/>
          </a:bodyPr>
          <a:lstStyle/>
          <a:p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Встроенные функции </a:t>
            </a:r>
            <a:r>
              <a:rPr lang="ru-RU" sz="32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MathCAD</a:t>
            </a:r>
            <a:r>
              <a:rPr lang="ru-RU" sz="32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для решения обыкновенных уравнений и систем 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4EF5BA-9504-4A48-BF5F-49564C28C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25" y="1351171"/>
            <a:ext cx="5786886" cy="5370303"/>
          </a:xfrm>
        </p:spPr>
        <p:txBody>
          <a:bodyPr>
            <a:normAutofit/>
          </a:bodyPr>
          <a:lstStyle/>
          <a:p>
            <a:pPr algn="l"/>
            <a:endParaRPr lang="ru-RU" sz="18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Rkadapt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t1, t2,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npoints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D)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решает дифференциальное уравнение первого порядка или систему n таких уравнений методом Рунге-Кутта четвертого порядка с автоматическим выбором шага;</a:t>
            </a:r>
          </a:p>
          <a:p>
            <a:pPr marL="0" indent="0">
              <a:buNone/>
            </a:pP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init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вектор начальных условий,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[t1,t2]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интервал интегрирования;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npoints+1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количество точек, в которых будет вычислено решение уравнения, </a:t>
            </a:r>
          </a:p>
          <a:p>
            <a:pPr marL="0" indent="0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D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вектор правых частей системы дифференциальных уравнений;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Ф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ункция </a:t>
            </a:r>
            <a:r>
              <a:rPr lang="ru-RU" sz="18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Rkadapt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возвращает матрицу размером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npoints+1 на n+1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нулевой столбец которой содержит все точки интервала интегрирования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[t1,t2]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а все остальные содержат значения найденных функций в узловых точках;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C778BA-3810-435A-B98B-F19C21B8B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7C936-7881-4141-B33D-1807E0CC7F39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BC75D88-785E-49BF-B264-88E69BA51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9896" y="1544039"/>
            <a:ext cx="2647950" cy="9715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64A5267-48BD-49FD-8213-D79668DD2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921" y="2447890"/>
            <a:ext cx="5591354" cy="3978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58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422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Times New Roman</vt:lpstr>
      <vt:lpstr>Тема Office</vt:lpstr>
      <vt:lpstr>Решение обыкновенных дифференциальных уравнений и систем в MathCAD</vt:lpstr>
      <vt:lpstr>Встроенные функции MathCAD для решения обыкновенных уравнений и систем </vt:lpstr>
      <vt:lpstr>Презентация PowerPoint</vt:lpstr>
      <vt:lpstr>Встроенные функции MathCAD для решения обыкновенных уравнений и систем </vt:lpstr>
      <vt:lpstr>Встроенные функции MathCAD для решения обыкновенных уравнений и систем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обыкновенных дифференциальных уравнений и систем в MathCAD</dc:title>
  <dc:creator>Pavla Mikhaylova</dc:creator>
  <cp:lastModifiedBy>Pavla Mikhaylova</cp:lastModifiedBy>
  <cp:revision>6</cp:revision>
  <dcterms:created xsi:type="dcterms:W3CDTF">2021-04-04T22:08:12Z</dcterms:created>
  <dcterms:modified xsi:type="dcterms:W3CDTF">2021-04-04T22:30:19Z</dcterms:modified>
</cp:coreProperties>
</file>