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2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41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2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7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34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18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711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21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58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01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40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62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20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035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676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954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486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292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814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170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418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16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44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657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330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112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778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92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91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178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789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004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022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4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675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1118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737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326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3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3086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8874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71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621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905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98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97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309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2495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1439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625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493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1018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4007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7087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70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28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7547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5593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0798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9606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111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4464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047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470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503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2052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84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0419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8133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5347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3760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2932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7234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1987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6994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9342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7776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24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6193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8602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5371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3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478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504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72596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3249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12782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4357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01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3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27" y="95916"/>
            <a:ext cx="8983345" cy="1939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714" y="2241152"/>
            <a:ext cx="8878570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8%D0%BC%D0%B8%D1%87%D0%B5%D1%81%D0%BA%D0%B0%D1%8F_%D1%84%D0%BE%D1%80%D0%BC%D1%83%D0%BB%D0%B0" TargetMode="External"/><Relationship Id="rId7" Type="http://schemas.openxmlformats.org/officeDocument/2006/relationships/hyperlink" Target="https://ru.wikipedia.org/wiki/%D0%9F%D1%80%D0%BE%D0%B7%D1%80%D0%B0%D1%87%D0%BD%D0%BE%D1%81%D1%82%D1%8C_%D1%81%D1%80%D0%B5%D0%B4%D1%8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B%D0%B5%D1%81%D0%BA_%D0%BC%D0%B8%D0%BD%D0%B5%D1%80%D0%B0%D0%BB%D0%B0" TargetMode="External"/><Relationship Id="rId5" Type="http://schemas.openxmlformats.org/officeDocument/2006/relationships/hyperlink" Target="https://ru.wikipedia.org/wiki/%D0%A6%D0%B2%D0%B5%D1%82_%D1%87%D0%B5%D1%80%D1%82%D1%8B" TargetMode="External"/><Relationship Id="rId4" Type="http://schemas.openxmlformats.org/officeDocument/2006/relationships/hyperlink" Target="https://ru.wikipedia.org/wiki/%D0%A6%D0%B2%D0%B5%D1%8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A%D0%B0%D0%BB%D0%B0_%D0%9C%D0%BE%D0%BE%D1%81%D0%B0" TargetMode="External"/><Relationship Id="rId7" Type="http://schemas.openxmlformats.org/officeDocument/2006/relationships/hyperlink" Target="https://ru.wikipedia.org/wiki/%D0%A2%D1%80%D0%B8%D0%BA%D0%BB%D0%B8%D0%BD%D0%BD%D0%B0%D1%8F_%D1%81%D0%B8%D0%BD%D0%B3%D0%BE%D0%BD%D0%B8%D1%8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8%D0%BD%D0%B3%D0%BE%D0%BD%D0%B8%D1%8F" TargetMode="External"/><Relationship Id="rId5" Type="http://schemas.openxmlformats.org/officeDocument/2006/relationships/hyperlink" Target="https://ru.wikipedia.org/wiki/%D0%9F%D0%BB%D0%BE%D1%82%D0%BD%D0%BE%D1%81%D1%82%D1%8C" TargetMode="External"/><Relationship Id="rId4" Type="http://schemas.openxmlformats.org/officeDocument/2006/relationships/hyperlink" Target="https://ru.wikipedia.org/wiki/%D0%A1%D0%BF%D0%B0%D0%B9%D0%BD%D0%BE%D1%81%D1%82%D1%8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4%D0%B8%D1%8D%D0%BB%D0%B5%D0%BA%D1%82%D1%80%D0%B8%D1%87%D0%B5%D1%81%D0%BA%D0%B0%D1%8F_%D1%82%D0%BE%D1%87%D0%BA%D0%B0_%D0%9A%D1%8E%D1%80%D0%B8&amp;amp;action=edit&amp;amp;redlink=1" TargetMode="External"/><Relationship Id="rId3" Type="http://schemas.openxmlformats.org/officeDocument/2006/relationships/hyperlink" Target="http://ru.wikipedia.org/wiki/%D0%9A%D1%80%D0%B8%D1%81%D1%82%D0%B0%D0%BB%D0%BB" TargetMode="External"/><Relationship Id="rId7" Type="http://schemas.openxmlformats.org/officeDocument/2006/relationships/hyperlink" Target="http://ru.wikipedia.org/wiki/%D0%9F%D0%B8%D1%80%D0%BE%D1%8D%D0%BB%D0%B5%D0%BA%D1%82%D1%80%D0%B8%D0%BA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B%D0%B5%D0%BA%D1%82%D1%80%D0%B8%D1%87%D0%B5%D1%81%D0%BA%D0%BE%D0%B5_%D0%BF%D0%BE%D0%BB%D0%B5" TargetMode="External"/><Relationship Id="rId5" Type="http://schemas.openxmlformats.org/officeDocument/2006/relationships/hyperlink" Target="http://ru.wikipedia.org/wiki/%D0%9F%D0%BE%D0%BB%D1%8F%D1%80%D0%B8%D0%B7%D0%B0%D1%86%D0%B8%D1%8F_%D0%B4%D0%B8%D1%8D%D0%BB%D0%B5%D0%BA%D1%82%D1%80%D0%B8%D0%BA%D0%BE%D0%B2" TargetMode="External"/><Relationship Id="rId4" Type="http://schemas.openxmlformats.org/officeDocument/2006/relationships/hyperlink" Target="http://ru.wikipedia.org/wiki/%D0%A2%D0%B5%D0%BC%D0%BF%D0%B5%D1%80%D0%B0%D1%82%D1%83%D1%80%D0%B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5%D1%80%D1%80%D0%BE%D0%BC%D0%B0%D0%B3%D0%BD%D0%B5%D1%82%D0%B8%D0%B7%D0%BC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1%82%D0%B8%D1%84%D0%B5%D1%80%D1%80%D0%BE%D0%BC%D0%B0%D0%B3%D0%BD%D0%B5%D1%82%D0%B8%D0%B7%D0%BC" TargetMode="External"/><Relationship Id="rId3" Type="http://schemas.openxmlformats.org/officeDocument/2006/relationships/hyperlink" Target="http://ru.wikipedia.org/wiki/%D0%9A%D1%80%D0%B8%D1%81%D1%82%D0%B0%D0%BB%D0%BB" TargetMode="External"/><Relationship Id="rId7" Type="http://schemas.openxmlformats.org/officeDocument/2006/relationships/hyperlink" Target="http://ru.wikipedia.org/wiki/%D0%AD%D0%BB%D0%B5%D0%BA%D1%82%D1%80%D0%B8%D1%87%D0%B5%D1%81%D0%BA%D0%B8%D0%B9_%D0%B4%D0%B8%D0%BF%D0%BE%D0%BB%D1%8C%D0%BD%D1%8B%D0%B9_%D0%BC%D0%BE%D0%BC%D0%B5%D0%BD%D1%8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8%D1%81%D1%82%D0%B0%D0%BB%D0%BB%D0%B8%D1%87%D0%B5%D1%81%D0%BA%D0%B0%D1%8F_%D1%80%D0%B5%D1%88%D1%91%D1%82%D0%BA%D0%B0" TargetMode="External"/><Relationship Id="rId5" Type="http://schemas.openxmlformats.org/officeDocument/2006/relationships/hyperlink" Target="http://ru.wikipedia.org/wiki/%D0%98%D0%BE%D0%BD" TargetMode="External"/><Relationship Id="rId10" Type="http://schemas.openxmlformats.org/officeDocument/2006/relationships/hyperlink" Target="http://ru.wikipedia.org/w/index.php?title=%D0%90%D0%BD%D1%82%D0%B8%D1%81%D0%B5%D0%B3%D0%BD%D0%B5%D1%82%D0%BE%D1%8D%D0%BB%D0%B5%D0%BA%D1%82%D1%80%D0%B8%D1%87%D0%B5%D1%81%D0%BA%D0%B0%D1%8F_%D1%82%D0%BE%D1%87%D0%BA%D0%B0_%D0%9A%D1%8E%D1%80%D0%B8&amp;amp;action=edit&amp;amp;redlink=1" TargetMode="External"/><Relationship Id="rId4" Type="http://schemas.openxmlformats.org/officeDocument/2006/relationships/hyperlink" Target="http://ru.wikipedia.org/wiki/%D0%A2%D0%B5%D0%BC%D0%BF%D0%B5%D1%80%D0%B0%D1%82%D1%83%D1%80%D0%B0" TargetMode="External"/><Relationship Id="rId9" Type="http://schemas.openxmlformats.org/officeDocument/2006/relationships/hyperlink" Target="http://ru.wikipedia.org/wiki/%D0%A1%D0%B5%D0%B3%D0%BD%D0%B5%D1%82%D0%BE%D1%8D%D0%BB%D0%B5%D0%BA%D1%82%D1%80%D0%B8%D1%87%D0%B5%D1%81%D1%82%D0%B2%D0%BE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0%BE%D0%B2%D1%81%D0%BA%D0%B8%D1%82" TargetMode="External"/><Relationship Id="rId3" Type="http://schemas.openxmlformats.org/officeDocument/2006/relationships/hyperlink" Target="http://ru.wikipedia.org/wiki/%D0%AD%D0%BB%D0%B5%D0%BA%D1%82%D1%80%D0%B8%D1%87%D0%B5%D1%81%D0%BA%D0%BE%D0%B5_%D0%BF%D0%BE%D0%BB%D0%B5" TargetMode="External"/><Relationship Id="rId7" Type="http://schemas.openxmlformats.org/officeDocument/2006/relationships/hyperlink" Target="http://ru.wikipedia.org/wiki/%D0%9D%D0%B0%D0%BF%D1%80%D1%8F%D0%B6%D1%91%D0%BD%D0%BD%D0%BE%D1%81%D1%82%D1%8C_%D1%8D%D0%BB%D0%B5%D0%BA%D1%82%D1%80%D0%B8%D1%87%D0%B5%D1%81%D0%BA%D0%BE%D0%B3%D0%BE_%D0%BF%D0%BE%D0%BB%D1%8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8%D1%81%D1%82%D0%B5%D1%80%D0%B5%D0%B7%D0%B8%D1%81" TargetMode="External"/><Relationship Id="rId5" Type="http://schemas.openxmlformats.org/officeDocument/2006/relationships/hyperlink" Target="http://ru.wikipedia.org/wiki/%D0%9E%D1%82%D0%BD%D0%BE%D1%81%D0%B8%D1%82%D0%B5%D0%BB%D1%8C%D0%BD%D0%B0%D1%8F_%D0%B4%D0%B8%D1%8D%D0%BB%D0%B5%D0%BA%D1%82%D1%80%D0%B8%D1%87%D0%B5%D1%81%D0%BA%D0%B0%D1%8F_%D0%BF%D1%80%D0%BE%D0%BD%D0%B8%D1%86%D0%B0%D0%B5%D0%BC%D0%BE%D1%81%D1%82%D1%8C" TargetMode="External"/><Relationship Id="rId4" Type="http://schemas.openxmlformats.org/officeDocument/2006/relationships/hyperlink" Target="http://ru.wikipedia.org/wiki/%D0%9F%D0%BE%D0%BB%D1%8F%D1%80%D0%B8%D0%B7%D0%B0%D1%86%D0%B8%D1%8F_%D0%B4%D0%B8%D1%8D%D0%BB%D0%B5%D0%BA%D1%82%D1%80%D0%B8%D0%BA%D0%BE%D0%B2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4%D0%B8%D1%8D%D0%BB%D0%B5%D0%BA%D1%82%D1%80%D0%B8%D0%BA%D0%B8" TargetMode="External"/><Relationship Id="rId4" Type="http://schemas.openxmlformats.org/officeDocument/2006/relationships/hyperlink" Target="http://ru.wikipedia.org/wiki/%D0%9E%D0%B3%D0%BE%D0%BD%D1%8C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0%D0%BE%D1%8D%D0%BB%D0%B5%D0%BA%D1%82%D1%80%D0%B8%D1%87%D0%B5%D1%81%D0%BA%D0%B8%D0%B9_%D1%8D%D1%84%D1%84%D0%B5%D0%BA%D1%82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2%D0%BE%D1%87%D0%BA%D0%B0_%D0%9A%D1%8E%D1%80%D0%B8" TargetMode="External"/><Relationship Id="rId4" Type="http://schemas.openxmlformats.org/officeDocument/2006/relationships/hyperlink" Target="http://ru.wikipedia.org/wiki/%D0%9F%D1%8C%D0%B5%D0%B7%D0%BE%D1%8D%D0%BB%D0%B5%D0%BA%D1%82%D1%80%D0%B8%D1%87%D0%B5%D1%81%D1%82%D0%B2%D0%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64520/%D0%9A%D1%8E%D1%80%D0%B8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c.academic.ru/dic.nsf/bse/131014/%D0%A1%D0%B5%D0%B3%D0%BD%D0%B5%D1%82%D0%BE%D0%B2%D0%B0" TargetMode="External"/><Relationship Id="rId4" Type="http://schemas.openxmlformats.org/officeDocument/2006/relationships/hyperlink" Target="http://dic.academic.ru/dic.nsf/bse/94651/%D0%9A%D0%B2%D0%B0%D1%80%D1%86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20676/%D0%9F%D0%B8%D1%80%D0%BE%D1%8D%D0%BB%D0%B5%D0%BA%D1%82%D1%80%D0%B8%D0%BA%D0%B8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iobium-titanium" TargetMode="External"/><Relationship Id="rId3" Type="http://schemas.openxmlformats.org/officeDocument/2006/relationships/hyperlink" Target="http://en.wikipedia.org/w/index.php?title=Mercury_barium_calcium_copper_oxide&amp;amp;action=edit&amp;amp;redlink=1" TargetMode="External"/><Relationship Id="rId7" Type="http://schemas.openxmlformats.org/officeDocument/2006/relationships/hyperlink" Target="http://en.wikipedia.org/wiki/Niobium-tin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ron-based_superconductors" TargetMode="External"/><Relationship Id="rId5" Type="http://schemas.openxmlformats.org/officeDocument/2006/relationships/hyperlink" Target="http://en.wikipedia.org/wiki/YBCO" TargetMode="External"/><Relationship Id="rId4" Type="http://schemas.openxmlformats.org/officeDocument/2006/relationships/hyperlink" Target="http://en.wikipedia.org/wiki/BSCCO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5896" y="1681209"/>
            <a:ext cx="5038725" cy="337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142240" algn="ctr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ЦЕЛ</a:t>
            </a:r>
            <a:r>
              <a:rPr sz="4400" b="1" spc="-110" dirty="0">
                <a:latin typeface="Arial"/>
                <a:cs typeface="Arial"/>
              </a:rPr>
              <a:t>Ь</a:t>
            </a:r>
            <a:r>
              <a:rPr sz="4400" b="1" dirty="0">
                <a:latin typeface="Arial"/>
                <a:cs typeface="Arial"/>
              </a:rPr>
              <a:t>ЗИАН</a:t>
            </a:r>
            <a:r>
              <a:rPr sz="4400" b="1" spc="-10" dirty="0">
                <a:latin typeface="Arial"/>
                <a:cs typeface="Arial"/>
              </a:rPr>
              <a:t>О</a:t>
            </a:r>
            <a:r>
              <a:rPr sz="4400" b="1" spc="-220" dirty="0">
                <a:latin typeface="Arial"/>
                <a:cs typeface="Arial"/>
              </a:rPr>
              <a:t>В</a:t>
            </a:r>
            <a:r>
              <a:rPr sz="4400" b="1" spc="-15" dirty="0">
                <a:latin typeface="Arial"/>
                <a:cs typeface="Arial"/>
              </a:rPr>
              <a:t>А</a:t>
            </a:r>
            <a:r>
              <a:rPr sz="4400" b="1" dirty="0">
                <a:latin typeface="Arial"/>
                <a:cs typeface="Arial"/>
              </a:rPr>
              <a:t>Я КЕ</a:t>
            </a:r>
            <a:r>
              <a:rPr sz="4400" b="1" spc="-385" dirty="0">
                <a:latin typeface="Arial"/>
                <a:cs typeface="Arial"/>
              </a:rPr>
              <a:t>Р</a:t>
            </a:r>
            <a:r>
              <a:rPr sz="4400" b="1" dirty="0">
                <a:latin typeface="Arial"/>
                <a:cs typeface="Arial"/>
              </a:rPr>
              <a:t>АМИКА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35"/>
              </a:spcBef>
            </a:pPr>
            <a:r>
              <a:rPr sz="4400" b="1" spc="45" dirty="0">
                <a:latin typeface="Arial"/>
                <a:cs typeface="Arial"/>
              </a:rPr>
              <a:t>Ц</a:t>
            </a:r>
            <a:r>
              <a:rPr sz="4400" b="1" dirty="0">
                <a:latin typeface="Arial"/>
                <a:cs typeface="Arial"/>
              </a:rPr>
              <a:t>ель</a:t>
            </a:r>
            <a:r>
              <a:rPr sz="4400" b="1" spc="-5" dirty="0">
                <a:latin typeface="Arial"/>
                <a:cs typeface="Arial"/>
              </a:rPr>
              <a:t>з</a:t>
            </a:r>
            <a:r>
              <a:rPr sz="4400" b="1" dirty="0">
                <a:latin typeface="Arial"/>
                <a:cs typeface="Arial"/>
              </a:rPr>
              <a:t>иан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40"/>
              </a:spcBef>
              <a:tabLst>
                <a:tab pos="3190875" algn="l"/>
              </a:tabLst>
            </a:pPr>
            <a:r>
              <a:rPr sz="4400" b="1" dirty="0">
                <a:latin typeface="Arial"/>
                <a:cs typeface="Arial"/>
              </a:rPr>
              <a:t>BaO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·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A</a:t>
            </a:r>
            <a:r>
              <a:rPr sz="4400" b="1" spc="-5" dirty="0">
                <a:latin typeface="Arial"/>
                <a:cs typeface="Arial"/>
              </a:rPr>
              <a:t>l</a:t>
            </a:r>
            <a:r>
              <a:rPr sz="4350" b="1" baseline="-21072" dirty="0">
                <a:latin typeface="Arial"/>
                <a:cs typeface="Arial"/>
              </a:rPr>
              <a:t>2</a:t>
            </a:r>
            <a:r>
              <a:rPr sz="4400" b="1" spc="-10" dirty="0">
                <a:latin typeface="Arial"/>
                <a:cs typeface="Arial"/>
              </a:rPr>
              <a:t>O</a:t>
            </a:r>
            <a:r>
              <a:rPr sz="4350" b="1" baseline="-21072" dirty="0">
                <a:latin typeface="Arial"/>
                <a:cs typeface="Arial"/>
              </a:rPr>
              <a:t>3	</a:t>
            </a:r>
            <a:r>
              <a:rPr sz="4400" b="1" dirty="0">
                <a:latin typeface="Arial"/>
                <a:cs typeface="Arial"/>
              </a:rPr>
              <a:t>·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2Si</a:t>
            </a:r>
            <a:r>
              <a:rPr sz="4400" b="1" spc="-10" dirty="0">
                <a:latin typeface="Arial"/>
                <a:cs typeface="Arial"/>
              </a:rPr>
              <a:t>O</a:t>
            </a:r>
            <a:r>
              <a:rPr sz="4350" b="1" baseline="-21072" dirty="0">
                <a:latin typeface="Arial"/>
                <a:cs typeface="Arial"/>
              </a:rPr>
              <a:t>2</a:t>
            </a:r>
            <a:endParaRPr sz="4350" baseline="-2107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2380">
              <a:lnSpc>
                <a:spcPts val="2855"/>
              </a:lnSpc>
            </a:pPr>
            <a:r>
              <a:rPr sz="2400" dirty="0">
                <a:solidFill>
                  <a:srgbClr val="FF0000"/>
                </a:solidFill>
              </a:rPr>
              <a:t>ЦИ</a:t>
            </a:r>
            <a:r>
              <a:rPr sz="2400" spc="-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64" y="561131"/>
            <a:ext cx="8815070" cy="6114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Для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50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ры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" dirty="0">
                <a:latin typeface="Arial"/>
                <a:cs typeface="Arial"/>
              </a:rPr>
              <a:t>ека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35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ня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 д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10" dirty="0">
                <a:latin typeface="Arial"/>
                <a:cs typeface="Arial"/>
              </a:rPr>
              <a:t>, 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10" dirty="0">
                <a:latin typeface="Arial"/>
                <a:cs typeface="Arial"/>
              </a:rPr>
              <a:t>, 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-20" dirty="0">
                <a:latin typeface="Arial"/>
                <a:cs typeface="Arial"/>
              </a:rPr>
              <a:t> но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ни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ж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 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ь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х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50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х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5" dirty="0">
                <a:latin typeface="Arial"/>
                <a:cs typeface="Arial"/>
              </a:rPr>
              <a:t>имич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ю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50" dirty="0">
                <a:latin typeface="Arial"/>
                <a:cs typeface="Arial"/>
              </a:rPr>
              <a:t>к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ст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В</a:t>
            </a:r>
            <a:r>
              <a:rPr sz="2800" b="1" spc="-25" dirty="0">
                <a:latin typeface="Arial"/>
                <a:cs typeface="Arial"/>
              </a:rPr>
              <a:t>ы</a:t>
            </a:r>
            <a:r>
              <a:rPr sz="2800" b="1" spc="-30" dirty="0">
                <a:latin typeface="Arial"/>
                <a:cs typeface="Arial"/>
              </a:rPr>
              <a:t>ш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165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Symbol"/>
                <a:cs typeface="Symbol"/>
              </a:rPr>
              <a:t></a:t>
            </a:r>
            <a:r>
              <a:rPr sz="2800" b="1" spc="-25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 (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</a:t>
            </a:r>
            <a:r>
              <a:rPr sz="2800" b="1" spc="-30" dirty="0">
                <a:latin typeface="Arial"/>
                <a:cs typeface="Arial"/>
              </a:rPr>
              <a:t>ш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180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Symbol"/>
                <a:cs typeface="Symbol"/>
              </a:rPr>
              <a:t>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90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чи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сс</a:t>
            </a:r>
            <a:r>
              <a:rPr sz="2800" b="1" spc="-25" dirty="0">
                <a:latin typeface="Arial"/>
                <a:cs typeface="Arial"/>
              </a:rPr>
              <a:t>оци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на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Z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35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775" b="1" baseline="-21021" dirty="0">
                <a:latin typeface="Arial"/>
                <a:cs typeface="Arial"/>
              </a:rPr>
              <a:t> </a:t>
            </a:r>
            <a:r>
              <a:rPr sz="2775" b="1" spc="-375" baseline="-2102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и </a:t>
            </a:r>
            <a:r>
              <a:rPr sz="2800" b="1" spc="-30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10" dirty="0">
                <a:latin typeface="Arial"/>
                <a:cs typeface="Arial"/>
              </a:rPr>
              <a:t>. </a:t>
            </a:r>
            <a:r>
              <a:rPr sz="2800" b="1" spc="-170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2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ж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" dirty="0">
                <a:latin typeface="Arial"/>
                <a:cs typeface="Arial"/>
              </a:rPr>
              <a:t>у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ст</a:t>
            </a:r>
            <a:r>
              <a:rPr sz="2800" b="1" spc="-25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 п</a:t>
            </a:r>
            <a:r>
              <a:rPr sz="2800" b="1" spc="-25" dirty="0">
                <a:latin typeface="Arial"/>
                <a:cs typeface="Arial"/>
              </a:rPr>
              <a:t>рим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5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10" dirty="0">
                <a:latin typeface="Arial"/>
                <a:cs typeface="Arial"/>
              </a:rPr>
              <a:t>, </a:t>
            </a:r>
            <a:r>
              <a:rPr sz="2800" b="1" spc="-2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x</a:t>
            </a:r>
            <a:r>
              <a:rPr sz="2775" b="1" baseline="-21021" dirty="0">
                <a:latin typeface="Arial"/>
                <a:cs typeface="Arial"/>
              </a:rPr>
              <a:t> </a:t>
            </a:r>
            <a:r>
              <a:rPr sz="2775" b="1" spc="-375" baseline="-21021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/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ли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щ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й.</a:t>
            </a:r>
            <a:endParaRPr sz="2800" dirty="0">
              <a:latin typeface="Arial"/>
              <a:cs typeface="Arial"/>
            </a:endParaRPr>
          </a:p>
          <a:p>
            <a:pPr marL="12700" marR="88265" indent="-635" algn="just">
              <a:lnSpc>
                <a:spcPct val="100000"/>
              </a:lnSpc>
              <a:spcBef>
                <a:spcPts val="670"/>
              </a:spcBef>
            </a:pP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ы</a:t>
            </a:r>
            <a:r>
              <a:rPr sz="2800" b="1" spc="-30" dirty="0">
                <a:latin typeface="Arial"/>
                <a:cs typeface="Arial"/>
              </a:rPr>
              <a:t>ш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45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орош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Z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7" baseline="-21021" dirty="0">
                <a:latin typeface="Arial"/>
                <a:cs typeface="Arial"/>
              </a:rPr>
              <a:t>4 </a:t>
            </a:r>
            <a:r>
              <a:rPr sz="2800" b="1" spc="-35" dirty="0">
                <a:latin typeface="Arial"/>
                <a:cs typeface="Arial"/>
              </a:rPr>
              <a:t>м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д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SP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 err="1">
                <a:latin typeface="Arial"/>
                <a:cs typeface="Arial"/>
              </a:rPr>
              <a:t>п</a:t>
            </a:r>
            <a:r>
              <a:rPr sz="2800" b="1" spc="-30" dirty="0" err="1">
                <a:latin typeface="Arial"/>
                <a:cs typeface="Arial"/>
              </a:rPr>
              <a:t>р</a:t>
            </a:r>
            <a:r>
              <a:rPr sz="2800" b="1" spc="-25" dirty="0" err="1">
                <a:latin typeface="Arial"/>
                <a:cs typeface="Arial"/>
              </a:rPr>
              <a:t>и</a:t>
            </a:r>
            <a:r>
              <a:rPr lang="ru-RU" sz="2800" b="1" spc="-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140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Symbol"/>
                <a:cs typeface="Symbol"/>
              </a:rPr>
              <a:t></a:t>
            </a:r>
            <a:r>
              <a:rPr sz="2800" b="1" spc="-25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вл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ии</a:t>
            </a:r>
            <a:r>
              <a:rPr sz="2800" b="1" spc="-15" dirty="0">
                <a:latin typeface="Arial"/>
                <a:cs typeface="Arial"/>
              </a:rPr>
              <a:t> 10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35" dirty="0">
                <a:latin typeface="Arial"/>
                <a:cs typeface="Arial"/>
              </a:rPr>
              <a:t>П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была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на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 err="1">
                <a:latin typeface="Arial"/>
                <a:cs typeface="Arial"/>
              </a:rPr>
              <a:t>п</a:t>
            </a:r>
            <a:r>
              <a:rPr sz="2800" b="1" spc="-60" dirty="0" err="1">
                <a:latin typeface="Arial"/>
                <a:cs typeface="Arial"/>
              </a:rPr>
              <a:t>л</a:t>
            </a:r>
            <a:r>
              <a:rPr sz="2800" b="1" spc="-100" dirty="0" err="1">
                <a:latin typeface="Arial"/>
                <a:cs typeface="Arial"/>
              </a:rPr>
              <a:t>о</a:t>
            </a:r>
            <a:r>
              <a:rPr sz="2800" b="1" spc="-65" dirty="0" err="1">
                <a:latin typeface="Arial"/>
                <a:cs typeface="Arial"/>
              </a:rPr>
              <a:t>т</a:t>
            </a:r>
            <a:r>
              <a:rPr sz="2800" b="1" spc="-20" dirty="0" err="1">
                <a:latin typeface="Arial"/>
                <a:cs typeface="Arial"/>
              </a:rPr>
              <a:t>н</a:t>
            </a:r>
            <a:r>
              <a:rPr sz="2800" b="1" spc="-65" dirty="0" err="1">
                <a:latin typeface="Arial"/>
                <a:cs typeface="Arial"/>
              </a:rPr>
              <a:t>о</a:t>
            </a:r>
            <a:r>
              <a:rPr sz="2800" b="1" spc="-5" dirty="0" err="1">
                <a:latin typeface="Arial"/>
                <a:cs typeface="Arial"/>
              </a:rPr>
              <a:t>ст</a:t>
            </a:r>
            <a:r>
              <a:rPr sz="2800" b="1" spc="-25" dirty="0" err="1">
                <a:latin typeface="Arial"/>
                <a:cs typeface="Arial"/>
              </a:rPr>
              <a:t>ью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99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-5" dirty="0">
                <a:latin typeface="Arial"/>
                <a:cs typeface="Arial"/>
              </a:rPr>
              <a:t>5</a:t>
            </a:r>
            <a:r>
              <a:rPr lang="ru-RU" sz="2800" b="1" spc="-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%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ф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 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сс</a:t>
            </a:r>
            <a:r>
              <a:rPr sz="2800" b="1" spc="-60" dirty="0">
                <a:latin typeface="Arial"/>
                <a:cs typeface="Arial"/>
              </a:rPr>
              <a:t>ф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рм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10" dirty="0">
                <a:latin typeface="Arial"/>
                <a:cs typeface="Arial"/>
              </a:rPr>
              <a:t>ц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</a:t>
            </a:r>
            <a:r>
              <a:rPr sz="2800" b="1" spc="-20" dirty="0">
                <a:latin typeface="Arial"/>
                <a:cs typeface="Arial"/>
              </a:rPr>
              <a:t>0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мм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30" dirty="0">
                <a:latin typeface="Arial"/>
                <a:cs typeface="Arial"/>
              </a:rPr>
              <a:t>цы</a:t>
            </a:r>
            <a:r>
              <a:rPr sz="2800" b="1" spc="-25" dirty="0">
                <a:latin typeface="Arial"/>
                <a:cs typeface="Arial"/>
              </a:rPr>
              <a:t> им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е</a:t>
            </a:r>
            <a:r>
              <a:rPr sz="2800" b="1" spc="-100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ст</a:t>
            </a:r>
            <a:r>
              <a:rPr sz="2800" b="1" spc="-20" dirty="0">
                <a:latin typeface="Arial"/>
                <a:cs typeface="Arial"/>
              </a:rPr>
              <a:t>ь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Ви</a:t>
            </a:r>
            <a:r>
              <a:rPr sz="2800" b="1" spc="-10" dirty="0">
                <a:latin typeface="Arial"/>
                <a:cs typeface="Arial"/>
              </a:rPr>
              <a:t>кке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у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1,4–13,7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Г</a:t>
            </a:r>
            <a:r>
              <a:rPr sz="2800" b="1" spc="-35" dirty="0">
                <a:latin typeface="Arial"/>
                <a:cs typeface="Arial"/>
              </a:rPr>
              <a:t>П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K</a:t>
            </a:r>
            <a:r>
              <a:rPr sz="2775" b="1" baseline="-21021" dirty="0">
                <a:latin typeface="Arial"/>
                <a:cs typeface="Arial"/>
              </a:rPr>
              <a:t>IC</a:t>
            </a:r>
            <a:endParaRPr sz="2775" baseline="-21021" dirty="0">
              <a:latin typeface="Arial"/>
              <a:cs typeface="Arial"/>
            </a:endParaRPr>
          </a:p>
          <a:p>
            <a:pPr marL="12700" algn="just">
              <a:lnSpc>
                <a:spcPts val="3325"/>
              </a:lnSpc>
            </a:pPr>
            <a:r>
              <a:rPr sz="2800" b="1" spc="-15" dirty="0">
                <a:latin typeface="Arial"/>
                <a:cs typeface="Arial"/>
              </a:rPr>
              <a:t>3.6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35" dirty="0">
                <a:latin typeface="Arial"/>
                <a:cs typeface="Arial"/>
              </a:rPr>
              <a:t>П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м</a:t>
            </a:r>
            <a:r>
              <a:rPr sz="2775" b="1" spc="7" baseline="25525" dirty="0">
                <a:latin typeface="Arial"/>
                <a:cs typeface="Arial"/>
              </a:rPr>
              <a:t>-0</a:t>
            </a:r>
            <a:r>
              <a:rPr sz="2775" b="1" baseline="25525" dirty="0">
                <a:latin typeface="Arial"/>
                <a:cs typeface="Arial"/>
              </a:rPr>
              <a:t>,</a:t>
            </a:r>
            <a:r>
              <a:rPr sz="2775" b="1" spc="15" baseline="25525" dirty="0">
                <a:latin typeface="Arial"/>
                <a:cs typeface="Arial"/>
              </a:rPr>
              <a:t>5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0356" y="83216"/>
            <a:ext cx="394271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ЦИ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64135" algn="ctr">
              <a:lnSpc>
                <a:spcPct val="100000"/>
              </a:lnSpc>
              <a:spcBef>
                <a:spcPts val="86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вные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82541"/>
              </p:ext>
            </p:extLst>
          </p:nvPr>
        </p:nvGraphicFramePr>
        <p:xfrm>
          <a:off x="5860" y="1214038"/>
          <a:ext cx="9147875" cy="427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8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Зн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32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Ог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еу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ть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3705" marR="138430">
                        <a:lnSpc>
                          <a:spcPct val="106900"/>
                        </a:lnSpc>
                      </a:pPr>
                      <a:r>
                        <a:rPr lang="ru-RU" sz="2800" b="1" spc="3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2000</a:t>
                      </a:r>
                      <a:r>
                        <a:rPr lang="ru-RU"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ºС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1650</a:t>
                      </a:r>
                      <a:r>
                        <a:rPr lang="ru-RU"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ºС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т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775" b="1" spc="382" baseline="-2102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40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1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2</a:t>
                      </a:r>
                      <a:endParaRPr sz="2775" baseline="-21021">
                        <a:latin typeface="Arial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лл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9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ρ</a:t>
                      </a:r>
                      <a:r>
                        <a:rPr sz="2775" b="1" spc="-270" baseline="-21021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·с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 err="1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 err="1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 err="1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100</a:t>
                      </a:r>
                      <a:r>
                        <a:rPr lang="ru-RU"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С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2·1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14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ТК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39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2775" b="1" spc="7" baseline="25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(20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spc="-1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100</a:t>
                      </a:r>
                      <a:r>
                        <a:rPr lang="ru-RU"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(4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6)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-6</a:t>
                      </a:r>
                      <a:endParaRPr sz="2775" baseline="25525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0356" y="83216"/>
            <a:ext cx="394271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ЦИ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64135" algn="ctr">
              <a:lnSpc>
                <a:spcPct val="100000"/>
              </a:lnSpc>
              <a:spcBef>
                <a:spcPts val="86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вные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02206" y="1069576"/>
          <a:ext cx="9042986" cy="4781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03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Зн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090">
                <a:tc>
                  <a:txBody>
                    <a:bodyPr/>
                    <a:lstStyle/>
                    <a:p>
                      <a:pPr marL="146050" marR="283845">
                        <a:lnSpc>
                          <a:spcPct val="106800"/>
                        </a:lnSpc>
                      </a:pPr>
                      <a:r>
                        <a:rPr sz="2800" b="1" spc="-114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Ви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кке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2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2800" b="1" spc="-1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4–13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008">
                <a:tc>
                  <a:txBody>
                    <a:bodyPr/>
                    <a:lstStyle/>
                    <a:p>
                      <a:pPr marL="146050" marR="368935">
                        <a:lnSpc>
                          <a:spcPct val="107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эфф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ици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т 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775" b="1" spc="-7" baseline="-2102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775" b="1" baseline="-2102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95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Химич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ска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-2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ть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(c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 marR="138430">
                        <a:lnSpc>
                          <a:spcPct val="106900"/>
                        </a:lnSpc>
                      </a:pPr>
                      <a:r>
                        <a:rPr sz="2800" b="1" spc="-18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9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6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4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2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ак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(s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0356" y="95916"/>
            <a:ext cx="394271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ЦИ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52" y="567912"/>
            <a:ext cx="8959850" cy="3922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</a:pPr>
            <a:r>
              <a:rPr sz="3200" b="1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ир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оно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оро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 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ю,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 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ь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ио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цир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ир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н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оро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рои</a:t>
            </a:r>
            <a:r>
              <a:rPr sz="3200" b="1" spc="-95" dirty="0">
                <a:latin typeface="Arial"/>
                <a:cs typeface="Arial"/>
              </a:rPr>
              <a:t>з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5" dirty="0">
                <a:latin typeface="Arial"/>
                <a:cs typeface="Arial"/>
              </a:rPr>
              <a:t>щи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0" dirty="0">
                <a:latin typeface="Arial"/>
                <a:cs typeface="Arial"/>
              </a:rPr>
              <a:t>1</a:t>
            </a:r>
            <a:r>
              <a:rPr sz="3200" b="1" spc="-10" dirty="0">
                <a:latin typeface="Arial"/>
                <a:cs typeface="Arial"/>
              </a:rPr>
              <a:t>130</a:t>
            </a:r>
            <a:r>
              <a:rPr sz="3200" b="1" spc="5" dirty="0">
                <a:latin typeface="Arial"/>
                <a:cs typeface="Arial"/>
              </a:rPr>
              <a:t>°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dirty="0">
                <a:latin typeface="Arial"/>
                <a:cs typeface="Arial"/>
              </a:rPr>
              <a:t>ъ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9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ьно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с</a:t>
            </a:r>
            <a:r>
              <a:rPr sz="3200" b="1" spc="-5" dirty="0">
                <a:latin typeface="Arial"/>
                <a:cs typeface="Arial"/>
              </a:rPr>
              <a:t>опр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spc="-5" dirty="0">
                <a:latin typeface="Arial"/>
                <a:cs typeface="Arial"/>
              </a:rPr>
              <a:t>,2</a:t>
            </a:r>
            <a:r>
              <a:rPr sz="3200" b="1" spc="-10" dirty="0">
                <a:latin typeface="Wingdings 2"/>
                <a:cs typeface="Wingdings 2"/>
              </a:rPr>
              <a:t></a:t>
            </a: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spc="-5" dirty="0">
                <a:latin typeface="Arial"/>
                <a:cs typeface="Arial"/>
              </a:rPr>
              <a:t>0</a:t>
            </a:r>
            <a:r>
              <a:rPr sz="3150" b="1" spc="15" baseline="25132" dirty="0">
                <a:latin typeface="Arial"/>
                <a:cs typeface="Arial"/>
              </a:rPr>
              <a:t>3</a:t>
            </a:r>
            <a:r>
              <a:rPr sz="3150" b="1" baseline="25132" dirty="0">
                <a:latin typeface="Arial"/>
                <a:cs typeface="Arial"/>
              </a:rPr>
              <a:t> </a:t>
            </a:r>
            <a:r>
              <a:rPr sz="3150" b="1" spc="-442" baseline="25132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350" b="1" i="1" spc="-60" dirty="0">
                <a:latin typeface="Wingdings 2"/>
                <a:cs typeface="Wingdings 2"/>
              </a:rPr>
              <a:t>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i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68" y="4566888"/>
            <a:ext cx="892111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ха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ть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. </a:t>
            </a:r>
            <a:r>
              <a:rPr sz="3200" b="1" spc="-165" dirty="0">
                <a:latin typeface="Arial"/>
                <a:cs typeface="Arial"/>
              </a:rPr>
              <a:t>Г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135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10" dirty="0">
                <a:latin typeface="Symbol"/>
                <a:cs typeface="Symbol"/>
              </a:rPr>
              <a:t></a:t>
            </a:r>
            <a:r>
              <a:rPr sz="3200" b="1" dirty="0">
                <a:latin typeface="Arial"/>
                <a:cs typeface="Arial"/>
              </a:rPr>
              <a:t>C,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br>
              <a:rPr lang="ru-RU" sz="3200" b="1" spc="-45" dirty="0">
                <a:latin typeface="Arial"/>
                <a:cs typeface="Arial"/>
              </a:rPr>
            </a:br>
            <a:r>
              <a:rPr sz="3200" b="1" spc="-10" dirty="0">
                <a:latin typeface="Arial"/>
                <a:cs typeface="Arial"/>
              </a:rPr>
              <a:t>30 </a:t>
            </a:r>
            <a:r>
              <a:rPr sz="3200" b="1" spc="-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6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Z</a:t>
            </a:r>
            <a:r>
              <a:rPr sz="3200" b="1" dirty="0">
                <a:latin typeface="Arial"/>
                <a:cs typeface="Arial"/>
              </a:rPr>
              <a:t>rS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spc="5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4</a:t>
            </a:r>
            <a:r>
              <a:rPr sz="3150" b="1" spc="-15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+2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об.</a:t>
            </a:r>
            <a:r>
              <a:rPr sz="3200" b="1" dirty="0">
                <a:latin typeface="Arial"/>
                <a:cs typeface="Arial"/>
              </a:rPr>
              <a:t>%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dirty="0">
                <a:latin typeface="Arial"/>
                <a:cs typeface="Arial"/>
              </a:rPr>
              <a:t>- </a:t>
            </a:r>
            <a:r>
              <a:rPr sz="3200" b="1" spc="-5" dirty="0">
                <a:latin typeface="Arial"/>
                <a:cs typeface="Arial"/>
              </a:rPr>
              <a:t>Z</a:t>
            </a:r>
            <a:r>
              <a:rPr sz="3200" b="1" dirty="0">
                <a:latin typeface="Arial"/>
                <a:cs typeface="Arial"/>
              </a:rPr>
              <a:t>rO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150" b="1" baseline="-21164" dirty="0">
                <a:latin typeface="Arial"/>
                <a:cs typeface="Arial"/>
              </a:rPr>
              <a:t> </a:t>
            </a:r>
            <a:r>
              <a:rPr sz="3150" b="1" spc="-442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132 </a:t>
            </a:r>
            <a:r>
              <a:rPr sz="3200" b="1" spc="-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;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Z</a:t>
            </a:r>
            <a:r>
              <a:rPr sz="3200" b="1" dirty="0">
                <a:latin typeface="Arial"/>
                <a:cs typeface="Arial"/>
              </a:rPr>
              <a:t>rS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spc="5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4</a:t>
            </a:r>
            <a:r>
              <a:rPr sz="3150" b="1" spc="-15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+2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об.</a:t>
            </a:r>
            <a:r>
              <a:rPr sz="3200" b="1" dirty="0">
                <a:latin typeface="Arial"/>
                <a:cs typeface="Arial"/>
              </a:rPr>
              <a:t>%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150" b="1" baseline="-21164" dirty="0">
                <a:latin typeface="Arial"/>
                <a:cs typeface="Arial"/>
              </a:rPr>
              <a:t> </a:t>
            </a:r>
            <a:r>
              <a:rPr sz="3150" b="1" spc="-442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13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 М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а.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941" y="2265488"/>
            <a:ext cx="7301230" cy="257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4800" b="1" dirty="0">
                <a:latin typeface="Arial"/>
                <a:cs typeface="Arial"/>
              </a:rPr>
              <a:t>СП</a:t>
            </a:r>
            <a:r>
              <a:rPr sz="4800" b="1" spc="-65" dirty="0">
                <a:latin typeface="Arial"/>
                <a:cs typeface="Arial"/>
              </a:rPr>
              <a:t>О</a:t>
            </a:r>
            <a:r>
              <a:rPr sz="4800" b="1" spc="60" dirty="0">
                <a:latin typeface="Arial"/>
                <a:cs typeface="Arial"/>
              </a:rPr>
              <a:t>Д</a:t>
            </a:r>
            <a:r>
              <a:rPr sz="4800" b="1" dirty="0">
                <a:latin typeface="Arial"/>
                <a:cs typeface="Arial"/>
              </a:rPr>
              <a:t>У</a:t>
            </a:r>
            <a:r>
              <a:rPr sz="4800" b="1" spc="-5" dirty="0">
                <a:latin typeface="Arial"/>
                <a:cs typeface="Arial"/>
              </a:rPr>
              <a:t>М</a:t>
            </a:r>
            <a:r>
              <a:rPr sz="4800" b="1" dirty="0">
                <a:latin typeface="Arial"/>
                <a:cs typeface="Arial"/>
              </a:rPr>
              <a:t>ЕН</a:t>
            </a:r>
            <a:r>
              <a:rPr sz="4800" b="1" spc="-5" dirty="0">
                <a:latin typeface="Arial"/>
                <a:cs typeface="Arial"/>
              </a:rPr>
              <a:t>О</a:t>
            </a:r>
            <a:r>
              <a:rPr sz="4800" b="1" spc="-240" dirty="0">
                <a:latin typeface="Arial"/>
                <a:cs typeface="Arial"/>
              </a:rPr>
              <a:t>В</a:t>
            </a:r>
            <a:r>
              <a:rPr sz="4800" b="1" dirty="0">
                <a:latin typeface="Arial"/>
                <a:cs typeface="Arial"/>
              </a:rPr>
              <a:t>АЯ </a:t>
            </a:r>
            <a:r>
              <a:rPr sz="4800" b="1" spc="-5" dirty="0">
                <a:latin typeface="Arial"/>
                <a:cs typeface="Arial"/>
              </a:rPr>
              <a:t>(</a:t>
            </a:r>
            <a:r>
              <a:rPr sz="4800" b="1" dirty="0">
                <a:latin typeface="Arial"/>
                <a:cs typeface="Arial"/>
              </a:rPr>
              <a:t>ЛИ</a:t>
            </a:r>
            <a:r>
              <a:rPr sz="4800" b="1" spc="-5" dirty="0">
                <a:latin typeface="Arial"/>
                <a:cs typeface="Arial"/>
              </a:rPr>
              <a:t>Т</a:t>
            </a:r>
            <a:r>
              <a:rPr sz="4800" b="1" dirty="0">
                <a:latin typeface="Arial"/>
                <a:cs typeface="Arial"/>
              </a:rPr>
              <a:t>ИЕ</a:t>
            </a:r>
            <a:r>
              <a:rPr sz="4800" b="1" spc="-240" dirty="0">
                <a:latin typeface="Arial"/>
                <a:cs typeface="Arial"/>
              </a:rPr>
              <a:t>В</a:t>
            </a:r>
            <a:r>
              <a:rPr sz="4800" b="1" dirty="0">
                <a:latin typeface="Arial"/>
                <a:cs typeface="Arial"/>
              </a:rPr>
              <a:t>АЯ)</a:t>
            </a:r>
            <a:r>
              <a:rPr sz="4800" b="1" spc="-3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КЕ</a:t>
            </a:r>
            <a:r>
              <a:rPr sz="4800" b="1" spc="-420" dirty="0">
                <a:latin typeface="Arial"/>
                <a:cs typeface="Arial"/>
              </a:rPr>
              <a:t>Р</a:t>
            </a:r>
            <a:r>
              <a:rPr sz="4800" b="1" dirty="0">
                <a:latin typeface="Arial"/>
                <a:cs typeface="Arial"/>
              </a:rPr>
              <a:t>А</a:t>
            </a:r>
            <a:r>
              <a:rPr sz="4800" b="1" spc="-5" dirty="0">
                <a:latin typeface="Arial"/>
                <a:cs typeface="Arial"/>
              </a:rPr>
              <a:t>М</a:t>
            </a:r>
            <a:r>
              <a:rPr sz="4800" b="1" dirty="0">
                <a:latin typeface="Arial"/>
                <a:cs typeface="Arial"/>
              </a:rPr>
              <a:t>ИКА</a:t>
            </a:r>
            <a:endParaRPr sz="4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880"/>
              </a:spcBef>
            </a:pP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Си</a:t>
            </a:r>
            <a:r>
              <a:rPr sz="4800" b="1" spc="-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4800" b="1" spc="-6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4800" b="1" spc="-6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4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48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48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-Al</a:t>
            </a:r>
            <a:r>
              <a:rPr sz="48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48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8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-S</a:t>
            </a:r>
            <a:r>
              <a:rPr sz="4800" b="1" spc="-5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4800" b="1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4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3515">
              <a:lnSpc>
                <a:spcPct val="100000"/>
              </a:lnSpc>
            </a:pPr>
            <a:r>
              <a:rPr sz="2400" spc="-5" dirty="0"/>
              <a:t>С</a:t>
            </a:r>
            <a:r>
              <a:rPr sz="2400" dirty="0"/>
              <a:t>П</a:t>
            </a:r>
            <a:r>
              <a:rPr sz="2400" spc="-35" dirty="0"/>
              <a:t>О</a:t>
            </a:r>
            <a:r>
              <a:rPr sz="2400" spc="15" dirty="0"/>
              <a:t>Д</a:t>
            </a:r>
            <a:r>
              <a:rPr sz="2400" spc="-5" dirty="0"/>
              <a:t>У</a:t>
            </a:r>
            <a:r>
              <a:rPr sz="2400" dirty="0"/>
              <a:t>М</a:t>
            </a:r>
            <a:r>
              <a:rPr sz="2400" spc="-5" dirty="0"/>
              <a:t>ЕН</a:t>
            </a:r>
            <a:r>
              <a:rPr sz="2400" dirty="0"/>
              <a:t>О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</a:t>
            </a:r>
            <a:r>
              <a:rPr sz="2400" spc="30" dirty="0"/>
              <a:t> </a:t>
            </a:r>
            <a:r>
              <a:rPr sz="2400" dirty="0"/>
              <a:t>(</a:t>
            </a:r>
            <a:r>
              <a:rPr sz="2400" spc="-5" dirty="0"/>
              <a:t>Л</a:t>
            </a:r>
            <a:r>
              <a:rPr sz="2400" dirty="0"/>
              <a:t>И</a:t>
            </a:r>
            <a:r>
              <a:rPr sz="2400" spc="-5" dirty="0"/>
              <a:t>Т</a:t>
            </a:r>
            <a:r>
              <a:rPr sz="2400" dirty="0"/>
              <a:t>И</a:t>
            </a:r>
            <a:r>
              <a:rPr sz="2400" spc="-5" dirty="0"/>
              <a:t>Е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Я)</a:t>
            </a:r>
            <a:r>
              <a:rPr sz="2400" spc="5" dirty="0"/>
              <a:t> </a:t>
            </a:r>
            <a:r>
              <a:rPr sz="2400" dirty="0"/>
              <a:t>К</a:t>
            </a:r>
            <a:r>
              <a:rPr sz="2400" spc="-5" dirty="0"/>
              <a:t>Е</a:t>
            </a:r>
            <a:r>
              <a:rPr sz="2400" spc="-225" dirty="0"/>
              <a:t>Р</a:t>
            </a:r>
            <a:r>
              <a:rPr sz="2400" spc="-5" dirty="0"/>
              <a:t>А</a:t>
            </a:r>
            <a:r>
              <a:rPr sz="2400" dirty="0"/>
              <a:t>МИКА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1629155"/>
            <a:ext cx="5682996" cy="163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0152" y="919828"/>
            <a:ext cx="362394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C00000"/>
                </a:solidFill>
                <a:latin typeface="Arial"/>
                <a:cs typeface="Arial"/>
              </a:rPr>
              <a:t>ем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O-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2400" b="1" spc="-15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7859" y="1484376"/>
            <a:ext cx="3406139" cy="4155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3875968"/>
            <a:ext cx="4911725" cy="233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-65" dirty="0">
                <a:latin typeface="Arial"/>
                <a:cs typeface="Arial"/>
              </a:rPr>
              <a:t>б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ас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 </a:t>
            </a:r>
            <a:r>
              <a:rPr sz="2600" b="1" spc="-55" dirty="0">
                <a:latin typeface="Arial"/>
                <a:cs typeface="Arial"/>
              </a:rPr>
              <a:t>от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30" dirty="0">
                <a:latin typeface="Arial"/>
                <a:cs typeface="Arial"/>
              </a:rPr>
              <a:t>ц</a:t>
            </a:r>
            <a:r>
              <a:rPr sz="2600" b="1" spc="15" dirty="0">
                <a:latin typeface="Arial"/>
                <a:cs typeface="Arial"/>
              </a:rPr>
              <a:t>а</a:t>
            </a:r>
            <a:r>
              <a:rPr sz="2600" b="1" spc="-4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spc="-5" dirty="0">
                <a:latin typeface="Arial"/>
                <a:cs typeface="Arial"/>
              </a:rPr>
              <a:t>ны</a:t>
            </a:r>
            <a:r>
              <a:rPr sz="2600" b="1" dirty="0">
                <a:latin typeface="Arial"/>
                <a:cs typeface="Arial"/>
              </a:rPr>
              <a:t>м</a:t>
            </a:r>
            <a:r>
              <a:rPr sz="2600" b="1" spc="60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35" dirty="0">
                <a:latin typeface="Arial"/>
                <a:cs typeface="Arial"/>
              </a:rPr>
              <a:t>р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ч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5" dirty="0">
                <a:latin typeface="Arial"/>
                <a:cs typeface="Arial"/>
              </a:rPr>
              <a:t>ск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м </a:t>
            </a:r>
            <a:r>
              <a:rPr sz="2600" b="1" spc="5" dirty="0">
                <a:latin typeface="Arial"/>
                <a:cs typeface="Arial"/>
              </a:rPr>
              <a:t>рас</a:t>
            </a:r>
            <a:r>
              <a:rPr sz="2600" b="1" dirty="0">
                <a:latin typeface="Arial"/>
                <a:cs typeface="Arial"/>
              </a:rPr>
              <a:t>ш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5" dirty="0">
                <a:latin typeface="Arial"/>
                <a:cs typeface="Arial"/>
              </a:rPr>
              <a:t>ре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dirty="0">
                <a:latin typeface="Arial"/>
                <a:cs typeface="Arial"/>
              </a:rPr>
              <a:t>м</a:t>
            </a:r>
            <a:endParaRPr sz="26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Font typeface="Arial"/>
              <a:buAutoNum type="arabicPlain"/>
              <a:tabLst>
                <a:tab pos="288925" algn="l"/>
              </a:tabLst>
            </a:pPr>
            <a:r>
              <a:rPr sz="2600" b="1" dirty="0">
                <a:latin typeface="Arial"/>
                <a:cs typeface="Arial"/>
              </a:rPr>
              <a:t>–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dirty="0">
                <a:latin typeface="Arial"/>
                <a:cs typeface="Arial"/>
              </a:rPr>
              <a:t>ал</a:t>
            </a:r>
            <a:r>
              <a:rPr sz="2600" b="1" spc="5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т</a:t>
            </a:r>
            <a:endParaRPr sz="26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Font typeface="Arial"/>
              <a:buAutoNum type="arabicPlain"/>
              <a:tabLst>
                <a:tab pos="288925" algn="l"/>
              </a:tabLst>
            </a:pPr>
            <a:r>
              <a:rPr sz="2600" b="1" dirty="0">
                <a:latin typeface="Arial"/>
                <a:cs typeface="Arial"/>
              </a:rPr>
              <a:t>– 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35" dirty="0">
                <a:latin typeface="Arial"/>
                <a:cs typeface="Arial"/>
              </a:rPr>
              <a:t>д</a:t>
            </a:r>
            <a:r>
              <a:rPr sz="2600" b="1" spc="-60" dirty="0">
                <a:latin typeface="Arial"/>
                <a:cs typeface="Arial"/>
              </a:rPr>
              <a:t>у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dirty="0">
                <a:latin typeface="Arial"/>
                <a:cs typeface="Arial"/>
              </a:rPr>
              <a:t>ен</a:t>
            </a:r>
            <a:endParaRPr sz="26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Font typeface="Arial"/>
              <a:buAutoNum type="arabicPlain"/>
              <a:tabLst>
                <a:tab pos="288925" algn="l"/>
              </a:tabLst>
            </a:pPr>
            <a:r>
              <a:rPr sz="2600" b="1" dirty="0">
                <a:latin typeface="Arial"/>
                <a:cs typeface="Arial"/>
              </a:rPr>
              <a:t>– э</a:t>
            </a:r>
            <a:r>
              <a:rPr sz="2600" b="1" spc="-10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кр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т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z="2400" spc="-5" dirty="0"/>
              <a:t>С</a:t>
            </a:r>
            <a:r>
              <a:rPr sz="2400" dirty="0"/>
              <a:t>П</a:t>
            </a:r>
            <a:r>
              <a:rPr sz="2400" spc="-35" dirty="0"/>
              <a:t>О</a:t>
            </a:r>
            <a:r>
              <a:rPr sz="2400" spc="15" dirty="0"/>
              <a:t>Д</a:t>
            </a:r>
            <a:r>
              <a:rPr sz="2400" spc="-5" dirty="0"/>
              <a:t>У</a:t>
            </a:r>
            <a:r>
              <a:rPr sz="2400" dirty="0"/>
              <a:t>М</a:t>
            </a:r>
            <a:r>
              <a:rPr sz="2400" spc="-5" dirty="0"/>
              <a:t>ЕН</a:t>
            </a:r>
            <a:r>
              <a:rPr sz="2400" dirty="0"/>
              <a:t>О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</a:t>
            </a:r>
            <a:r>
              <a:rPr sz="2400" spc="30" dirty="0"/>
              <a:t> </a:t>
            </a:r>
            <a:r>
              <a:rPr sz="2400" dirty="0"/>
              <a:t>(</a:t>
            </a:r>
            <a:r>
              <a:rPr sz="2400" spc="-5" dirty="0"/>
              <a:t>Л</a:t>
            </a:r>
            <a:r>
              <a:rPr sz="2400" dirty="0"/>
              <a:t>И</a:t>
            </a:r>
            <a:r>
              <a:rPr sz="2400" spc="-5" dirty="0"/>
              <a:t>Т</a:t>
            </a:r>
            <a:r>
              <a:rPr sz="2400" dirty="0"/>
              <a:t>И</a:t>
            </a:r>
            <a:r>
              <a:rPr sz="2400" spc="-5" dirty="0"/>
              <a:t>Е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Я)</a:t>
            </a:r>
            <a:r>
              <a:rPr sz="2400" spc="5" dirty="0"/>
              <a:t> </a:t>
            </a:r>
            <a:r>
              <a:rPr sz="2400" dirty="0"/>
              <a:t>К</a:t>
            </a:r>
            <a:r>
              <a:rPr sz="2400" spc="-5" dirty="0"/>
              <a:t>Е</a:t>
            </a:r>
            <a:r>
              <a:rPr sz="2400" spc="-225" dirty="0"/>
              <a:t>Р</a:t>
            </a:r>
            <a:r>
              <a:rPr sz="2400" spc="-5" dirty="0"/>
              <a:t>А</a:t>
            </a:r>
            <a:r>
              <a:rPr sz="2400" dirty="0"/>
              <a:t>МИКА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41348" y="457200"/>
            <a:ext cx="6170675" cy="6348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15" dirty="0">
                <a:solidFill>
                  <a:srgbClr val="FF0000"/>
                </a:solidFill>
              </a:rPr>
              <a:t>Д</a:t>
            </a:r>
            <a:r>
              <a:rPr sz="2400" spc="-5" dirty="0">
                <a:solidFill>
                  <a:srgbClr val="FF0000"/>
                </a:solidFill>
              </a:rPr>
              <a:t>У</a:t>
            </a:r>
            <a:r>
              <a:rPr sz="2400" dirty="0">
                <a:solidFill>
                  <a:srgbClr val="FF0000"/>
                </a:solidFill>
              </a:rPr>
              <a:t>М</a:t>
            </a:r>
            <a:r>
              <a:rPr sz="2400" spc="-5" dirty="0">
                <a:solidFill>
                  <a:srgbClr val="FF0000"/>
                </a:solidFill>
              </a:rPr>
              <a:t>ЕН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spc="-5" dirty="0">
                <a:solidFill>
                  <a:srgbClr val="FF0000"/>
                </a:solidFill>
              </a:rPr>
              <a:t>Л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Я)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3549"/>
            <a:ext cx="8167370" cy="4842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ин</a:t>
            </a:r>
            <a:r>
              <a:rPr sz="3200" b="1" i="1" spc="-9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ония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i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Моно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фо</a:t>
            </a:r>
            <a:r>
              <a:rPr sz="3200" b="1" i="1" spc="-40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3200" b="1" i="1" spc="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i="1" spc="-15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i="1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Li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lS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6</a:t>
            </a:r>
            <a:endParaRPr sz="3150" baseline="-21164" dirty="0">
              <a:latin typeface="Arial"/>
              <a:cs typeface="Arial"/>
            </a:endParaRPr>
          </a:p>
          <a:p>
            <a:pPr marL="12700" marR="29209" indent="-635" algn="just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3200" b="1" i="1" spc="-9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i="1" spc="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а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-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5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ый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-</a:t>
            </a:r>
            <a:r>
              <a:rPr sz="3200" b="1" spc="-4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ный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ты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 ф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быть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3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ым</a:t>
            </a: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3200" b="1" i="1" spc="-9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ч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рт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ы</a:t>
            </a:r>
            <a:r>
              <a:rPr sz="3200" b="1" i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3200" b="1" i="1" spc="-9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 порошк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):</a:t>
            </a:r>
            <a:r>
              <a:rPr sz="3200" b="1" i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ый</a:t>
            </a:r>
            <a:endParaRPr sz="3200" dirty="0">
              <a:latin typeface="Arial"/>
              <a:cs typeface="Arial"/>
            </a:endParaRPr>
          </a:p>
          <a:p>
            <a:pPr marL="12700" marR="2099945" indent="-635" algn="just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розр</a:t>
            </a:r>
            <a:r>
              <a:rPr sz="3200" b="1" i="1" spc="-13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ч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но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ь: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чи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5" dirty="0">
                <a:latin typeface="Arial"/>
                <a:cs typeface="Arial"/>
              </a:rPr>
              <a:t>щи</a:t>
            </a:r>
            <a:r>
              <a:rPr sz="3200" b="1" dirty="0">
                <a:latin typeface="Arial"/>
                <a:cs typeface="Arial"/>
              </a:rPr>
              <a:t>й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ts val="2855"/>
              </a:lnSpc>
            </a:pPr>
            <a:r>
              <a:rPr sz="2400" spc="-5" dirty="0"/>
              <a:t>С</a:t>
            </a:r>
            <a:r>
              <a:rPr sz="2400" dirty="0"/>
              <a:t>П</a:t>
            </a:r>
            <a:r>
              <a:rPr sz="2400" spc="-35" dirty="0"/>
              <a:t>О</a:t>
            </a:r>
            <a:r>
              <a:rPr sz="2400" spc="15" dirty="0"/>
              <a:t>Д</a:t>
            </a:r>
            <a:r>
              <a:rPr sz="2400" spc="-5" dirty="0"/>
              <a:t>У</a:t>
            </a:r>
            <a:r>
              <a:rPr sz="2400" dirty="0"/>
              <a:t>М</a:t>
            </a:r>
            <a:r>
              <a:rPr sz="2400" spc="-5" dirty="0"/>
              <a:t>ЕН</a:t>
            </a:r>
            <a:r>
              <a:rPr sz="2400" dirty="0"/>
              <a:t>О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</a:t>
            </a:r>
            <a:r>
              <a:rPr sz="2400" spc="30" dirty="0"/>
              <a:t> </a:t>
            </a:r>
            <a:r>
              <a:rPr sz="2400" dirty="0"/>
              <a:t>(</a:t>
            </a:r>
            <a:r>
              <a:rPr sz="2400" spc="-5" dirty="0"/>
              <a:t>Л</a:t>
            </a:r>
            <a:r>
              <a:rPr sz="2400" dirty="0"/>
              <a:t>И</a:t>
            </a:r>
            <a:r>
              <a:rPr sz="2400" spc="-5" dirty="0"/>
              <a:t>Т</a:t>
            </a:r>
            <a:r>
              <a:rPr sz="2400" dirty="0"/>
              <a:t>И</a:t>
            </a:r>
            <a:r>
              <a:rPr sz="2400" spc="-5" dirty="0"/>
              <a:t>Е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Я)</a:t>
            </a:r>
            <a:r>
              <a:rPr sz="2400" spc="5" dirty="0"/>
              <a:t> </a:t>
            </a:r>
            <a:r>
              <a:rPr sz="2400" dirty="0"/>
              <a:t>К</a:t>
            </a:r>
            <a:r>
              <a:rPr sz="2400" spc="-5" dirty="0"/>
              <a:t>Е</a:t>
            </a:r>
            <a:r>
              <a:rPr sz="2400" spc="-225" dirty="0"/>
              <a:t>Р</a:t>
            </a:r>
            <a:r>
              <a:rPr sz="2400" spc="-5" dirty="0"/>
              <a:t>А</a:t>
            </a:r>
            <a:r>
              <a:rPr sz="2400" dirty="0"/>
              <a:t>МИКА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0140" y="659987"/>
            <a:ext cx="8444865" cy="6412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йно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ь:</a:t>
            </a:r>
            <a:r>
              <a:rPr sz="3200" b="1" i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ше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10" dirty="0">
                <a:latin typeface="Arial"/>
                <a:cs typeface="Arial"/>
              </a:rPr>
              <a:t>ая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3200" b="1" i="1" spc="-4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i="1" spc="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ровн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ови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ый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spc="35" dirty="0">
                <a:solidFill>
                  <a:srgbClr val="0070C0"/>
                </a:solidFill>
                <a:latin typeface="Arial"/>
                <a:cs typeface="Arial"/>
              </a:rPr>
              <a:t>Б</a:t>
            </a:r>
            <a:r>
              <a:rPr sz="3200" b="1" i="1" spc="-4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i="1" spc="3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3200" b="1" i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90" dirty="0">
                <a:latin typeface="Arial"/>
                <a:cs typeface="Arial"/>
              </a:rPr>
              <a:t>р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3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ый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spc="-12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ё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i="1" dirty="0">
                <a:solidFill>
                  <a:srgbClr val="0070C0"/>
                </a:solidFill>
                <a:latin typeface="Arial"/>
                <a:cs typeface="Arial"/>
              </a:rPr>
              <a:t>ь:</a:t>
            </a:r>
            <a:r>
              <a:rPr sz="3200" b="1" i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6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5</a:t>
            </a:r>
            <a:r>
              <a:rPr sz="3200" b="1" dirty="0">
                <a:latin typeface="Arial"/>
                <a:cs typeface="Arial"/>
              </a:rPr>
              <a:t>-7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84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lang="ru-RU" sz="3200" b="1" i="1" spc="-85" dirty="0">
                <a:latin typeface="Arial"/>
                <a:cs typeface="Arial"/>
              </a:rPr>
              <a:t>Плотность</a:t>
            </a:r>
            <a:r>
              <a:rPr sz="3200" b="1" i="1" dirty="0">
                <a:latin typeface="Arial"/>
                <a:cs typeface="Arial"/>
              </a:rPr>
              <a:t>,</a:t>
            </a:r>
            <a:r>
              <a:rPr sz="3200" b="1" i="1" spc="5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г</a:t>
            </a:r>
            <a:r>
              <a:rPr sz="3200" b="1" i="1" spc="-5" dirty="0">
                <a:latin typeface="Arial"/>
                <a:cs typeface="Arial"/>
              </a:rPr>
              <a:t>/</a:t>
            </a:r>
            <a:r>
              <a:rPr sz="3200" b="1" i="1" spc="-10" dirty="0">
                <a:latin typeface="Arial"/>
                <a:cs typeface="Arial"/>
              </a:rPr>
              <a:t>с</a:t>
            </a:r>
            <a:r>
              <a:rPr sz="3200" b="1" i="1" dirty="0">
                <a:latin typeface="Arial"/>
                <a:cs typeface="Arial"/>
              </a:rPr>
              <a:t>м</a:t>
            </a:r>
            <a:r>
              <a:rPr sz="3150" b="1" i="1" spc="15" baseline="25132" dirty="0">
                <a:latin typeface="Arial"/>
                <a:cs typeface="Arial"/>
              </a:rPr>
              <a:t>3</a:t>
            </a:r>
            <a:r>
              <a:rPr sz="3200" b="1" i="1" dirty="0">
                <a:latin typeface="Arial"/>
                <a:cs typeface="Arial"/>
              </a:rPr>
              <a:t>:</a:t>
            </a:r>
            <a:r>
              <a:rPr sz="3200" b="1" i="1" spc="-15" dirty="0">
                <a:latin typeface="Arial"/>
                <a:cs typeface="Arial"/>
              </a:rPr>
              <a:t> </a:t>
            </a:r>
            <a:br>
              <a:rPr lang="ru-RU" sz="3200" b="1" i="1" spc="-15" dirty="0">
                <a:latin typeface="Arial"/>
                <a:cs typeface="Arial"/>
              </a:rPr>
            </a:br>
            <a:r>
              <a:rPr sz="3200" b="1" spc="-10" dirty="0">
                <a:latin typeface="Arial"/>
                <a:cs typeface="Arial"/>
              </a:rPr>
              <a:t>3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03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0" dirty="0">
                <a:latin typeface="Arial"/>
                <a:cs typeface="Arial"/>
              </a:rPr>
              <a:t>3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3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и</a:t>
            </a:r>
            <a:r>
              <a:rPr sz="3200" b="1" spc="-85" dirty="0" err="1">
                <a:latin typeface="Arial"/>
                <a:cs typeface="Arial"/>
              </a:rPr>
              <a:t>з</a:t>
            </a:r>
            <a:r>
              <a:rPr sz="3200" b="1" spc="5" dirty="0" err="1">
                <a:latin typeface="Arial"/>
                <a:cs typeface="Arial"/>
              </a:rPr>
              <a:t>м</a:t>
            </a:r>
            <a:r>
              <a:rPr sz="3200" b="1" spc="-10" dirty="0" err="1">
                <a:latin typeface="Arial"/>
                <a:cs typeface="Arial"/>
              </a:rPr>
              <a:t>е</a:t>
            </a:r>
            <a:r>
              <a:rPr sz="3200" b="1" spc="-5" dirty="0" err="1">
                <a:latin typeface="Arial"/>
                <a:cs typeface="Arial"/>
              </a:rPr>
              <a:t>р</a:t>
            </a:r>
            <a:r>
              <a:rPr sz="3200" b="1" spc="-10" dirty="0" err="1">
                <a:latin typeface="Arial"/>
                <a:cs typeface="Arial"/>
              </a:rPr>
              <a:t>е</a:t>
            </a:r>
            <a:r>
              <a:rPr sz="3200" b="1" spc="-5" dirty="0" err="1">
                <a:latin typeface="Arial"/>
                <a:cs typeface="Arial"/>
              </a:rPr>
              <a:t>нн</a:t>
            </a:r>
            <a:r>
              <a:rPr lang="ru-RU" sz="3200" b="1" spc="-5" dirty="0" err="1">
                <a:latin typeface="Arial"/>
                <a:cs typeface="Arial"/>
              </a:rPr>
              <a:t>ая</a:t>
            </a:r>
            <a:r>
              <a:rPr sz="3200" b="1" dirty="0">
                <a:latin typeface="Arial"/>
                <a:cs typeface="Arial"/>
              </a:rPr>
              <a:t>;</a:t>
            </a:r>
            <a:r>
              <a:rPr sz="3200" b="1" spc="-25" dirty="0">
                <a:latin typeface="Arial"/>
                <a:cs typeface="Arial"/>
              </a:rPr>
              <a:t> </a:t>
            </a:r>
            <a:br>
              <a:rPr lang="ru-RU" sz="3200" b="1" spc="-25" dirty="0">
                <a:latin typeface="Arial"/>
                <a:cs typeface="Arial"/>
              </a:rPr>
            </a:br>
            <a:r>
              <a:rPr sz="3200" b="1" spc="-10" dirty="0">
                <a:latin typeface="Arial"/>
                <a:cs typeface="Arial"/>
              </a:rPr>
              <a:t>3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18</a:t>
            </a:r>
            <a:r>
              <a:rPr sz="3200" b="1" dirty="0">
                <a:latin typeface="Arial"/>
                <a:cs typeface="Arial"/>
              </a:rPr>
              <a:t>4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lang="ru-RU" sz="3200" b="1" spc="-15" dirty="0">
                <a:latin typeface="Arial"/>
                <a:cs typeface="Arial"/>
              </a:rPr>
              <a:t>- </a:t>
            </a:r>
            <a:r>
              <a:rPr sz="3200" b="1" spc="-5" dirty="0" err="1">
                <a:latin typeface="Arial"/>
                <a:cs typeface="Arial"/>
              </a:rPr>
              <a:t>в</a:t>
            </a:r>
            <a:r>
              <a:rPr sz="3200" b="1" dirty="0" err="1">
                <a:latin typeface="Arial"/>
                <a:cs typeface="Arial"/>
              </a:rPr>
              <a:t>ы</a:t>
            </a:r>
            <a:r>
              <a:rPr sz="3200" b="1" spc="-5" dirty="0" err="1">
                <a:latin typeface="Arial"/>
                <a:cs typeface="Arial"/>
              </a:rPr>
              <a:t>чи</a:t>
            </a:r>
            <a:r>
              <a:rPr sz="3200" b="1" spc="-10" dirty="0" err="1">
                <a:latin typeface="Arial"/>
                <a:cs typeface="Arial"/>
              </a:rPr>
              <a:t>с</a:t>
            </a:r>
            <a:r>
              <a:rPr sz="3200" b="1" spc="-35" dirty="0" err="1">
                <a:latin typeface="Arial"/>
                <a:cs typeface="Arial"/>
              </a:rPr>
              <a:t>л</a:t>
            </a:r>
            <a:r>
              <a:rPr sz="3200" b="1" spc="-10" dirty="0" err="1">
                <a:latin typeface="Arial"/>
                <a:cs typeface="Arial"/>
              </a:rPr>
              <a:t>е</a:t>
            </a:r>
            <a:r>
              <a:rPr sz="3200" b="1" spc="-5" dirty="0" err="1">
                <a:latin typeface="Arial"/>
                <a:cs typeface="Arial"/>
              </a:rPr>
              <a:t>нн</a:t>
            </a:r>
            <a:r>
              <a:rPr lang="ru-RU" sz="3200" b="1" spc="-5" dirty="0" err="1">
                <a:latin typeface="Arial"/>
                <a:cs typeface="Arial"/>
              </a:rPr>
              <a:t>ая</a:t>
            </a:r>
            <a:endParaRPr sz="320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770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i="1" dirty="0">
                <a:latin typeface="Arial"/>
                <a:cs typeface="Arial"/>
              </a:rPr>
              <a:t>О</a:t>
            </a:r>
            <a:r>
              <a:rPr sz="3200" b="1" i="1" spc="-10" dirty="0">
                <a:latin typeface="Arial"/>
                <a:cs typeface="Arial"/>
              </a:rPr>
              <a:t>с</a:t>
            </a:r>
            <a:r>
              <a:rPr sz="3200" b="1" i="1" spc="-5" dirty="0">
                <a:latin typeface="Arial"/>
                <a:cs typeface="Arial"/>
              </a:rPr>
              <a:t>обы</a:t>
            </a:r>
            <a:r>
              <a:rPr sz="3200" b="1" i="1" dirty="0">
                <a:latin typeface="Arial"/>
                <a:cs typeface="Arial"/>
              </a:rPr>
              <a:t>е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с</a:t>
            </a:r>
            <a:r>
              <a:rPr sz="3200" b="1" i="1" spc="-90" dirty="0">
                <a:latin typeface="Arial"/>
                <a:cs typeface="Arial"/>
              </a:rPr>
              <a:t>в</a:t>
            </a:r>
            <a:r>
              <a:rPr sz="3200" b="1" i="1" spc="-5" dirty="0">
                <a:latin typeface="Arial"/>
                <a:cs typeface="Arial"/>
              </a:rPr>
              <a:t>ой</a:t>
            </a:r>
            <a:r>
              <a:rPr sz="3200" b="1" i="1" spc="-10" dirty="0">
                <a:latin typeface="Arial"/>
                <a:cs typeface="Arial"/>
              </a:rPr>
              <a:t>с</a:t>
            </a:r>
            <a:r>
              <a:rPr sz="3200" b="1" i="1" spc="-5" dirty="0">
                <a:latin typeface="Arial"/>
                <a:cs typeface="Arial"/>
              </a:rPr>
              <a:t>т</a:t>
            </a:r>
            <a:r>
              <a:rPr sz="3200" b="1" i="1" spc="-40" dirty="0">
                <a:latin typeface="Arial"/>
                <a:cs typeface="Arial"/>
              </a:rPr>
              <a:t>в</a:t>
            </a:r>
            <a:r>
              <a:rPr sz="3200" b="1" i="1" spc="-10" dirty="0">
                <a:latin typeface="Arial"/>
                <a:cs typeface="Arial"/>
              </a:rPr>
              <a:t>а</a:t>
            </a:r>
            <a:r>
              <a:rPr sz="3200" b="1" i="1" dirty="0">
                <a:latin typeface="Arial"/>
                <a:cs typeface="Arial"/>
              </a:rPr>
              <a:t>: 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по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; 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ю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ци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55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тым,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ым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ов</a:t>
            </a:r>
            <a:r>
              <a:rPr sz="3200" b="1" dirty="0">
                <a:latin typeface="Arial"/>
                <a:cs typeface="Arial"/>
              </a:rPr>
              <a:t>ым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-,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инно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280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аф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35" dirty="0">
                <a:latin typeface="Arial"/>
                <a:cs typeface="Arial"/>
              </a:rPr>
              <a:t>зл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ts val="2855"/>
              </a:lnSpc>
            </a:pPr>
            <a:r>
              <a:rPr sz="2400" spc="-5" dirty="0"/>
              <a:t>С</a:t>
            </a:r>
            <a:r>
              <a:rPr sz="2400" dirty="0"/>
              <a:t>П</a:t>
            </a:r>
            <a:r>
              <a:rPr sz="2400" spc="-35" dirty="0"/>
              <a:t>О</a:t>
            </a:r>
            <a:r>
              <a:rPr sz="2400" spc="15" dirty="0"/>
              <a:t>Д</a:t>
            </a:r>
            <a:r>
              <a:rPr sz="2400" spc="-5" dirty="0"/>
              <a:t>У</a:t>
            </a:r>
            <a:r>
              <a:rPr sz="2400" dirty="0"/>
              <a:t>М</a:t>
            </a:r>
            <a:r>
              <a:rPr sz="2400" spc="-5" dirty="0"/>
              <a:t>ЕН</a:t>
            </a:r>
            <a:r>
              <a:rPr sz="2400" dirty="0"/>
              <a:t>О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</a:t>
            </a:r>
            <a:r>
              <a:rPr sz="2400" spc="30" dirty="0"/>
              <a:t> </a:t>
            </a:r>
            <a:r>
              <a:rPr sz="2400" dirty="0"/>
              <a:t>(</a:t>
            </a:r>
            <a:r>
              <a:rPr sz="2400" spc="-5" dirty="0"/>
              <a:t>Л</a:t>
            </a:r>
            <a:r>
              <a:rPr sz="2400" dirty="0"/>
              <a:t>И</a:t>
            </a:r>
            <a:r>
              <a:rPr sz="2400" spc="-5" dirty="0"/>
              <a:t>Т</a:t>
            </a:r>
            <a:r>
              <a:rPr sz="2400" dirty="0"/>
              <a:t>И</a:t>
            </a:r>
            <a:r>
              <a:rPr sz="2400" spc="-5" dirty="0"/>
              <a:t>Е</a:t>
            </a:r>
            <a:r>
              <a:rPr sz="2400" spc="-125" dirty="0"/>
              <a:t>В</a:t>
            </a:r>
            <a:r>
              <a:rPr sz="2400" spc="-5" dirty="0"/>
              <a:t>А</a:t>
            </a:r>
            <a:r>
              <a:rPr sz="2400" dirty="0"/>
              <a:t>Я)</a:t>
            </a:r>
            <a:r>
              <a:rPr sz="2400" spc="5" dirty="0"/>
              <a:t> </a:t>
            </a:r>
            <a:r>
              <a:rPr sz="2400" dirty="0"/>
              <a:t>К</a:t>
            </a:r>
            <a:r>
              <a:rPr sz="2400" spc="-5" dirty="0"/>
              <a:t>Е</a:t>
            </a:r>
            <a:r>
              <a:rPr sz="2400" spc="-225" dirty="0"/>
              <a:t>Р</a:t>
            </a:r>
            <a:r>
              <a:rPr sz="2400" spc="-5" dirty="0"/>
              <a:t>А</a:t>
            </a:r>
            <a:r>
              <a:rPr sz="2400" dirty="0"/>
              <a:t>МИКА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3815" y="481756"/>
            <a:ext cx="8796020" cy="648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К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ск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зд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вным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рир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дн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ми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ла</a:t>
            </a:r>
            <a:r>
              <a:rPr sz="28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15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90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sz="2800" b="1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ак</a:t>
            </a:r>
            <a:r>
              <a:rPr sz="2800" b="1" spc="-60" dirty="0">
                <a:solidFill>
                  <a:srgbClr val="0070C0"/>
                </a:solidFill>
                <a:latin typeface="Arial"/>
                <a:cs typeface="Arial"/>
              </a:rPr>
              <a:t>ж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3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ны,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45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4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800" b="1" spc="-6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10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 ка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б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ия.</a:t>
            </a:r>
            <a:r>
              <a:rPr sz="2800" b="1" spc="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Фо</a:t>
            </a:r>
            <a:r>
              <a:rPr sz="2800" b="1" spc="-65" dirty="0">
                <a:latin typeface="Arial"/>
                <a:cs typeface="Arial"/>
              </a:rPr>
              <a:t>рм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25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но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щ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20" dirty="0">
                <a:latin typeface="Arial"/>
                <a:cs typeface="Arial"/>
              </a:rPr>
              <a:t>ть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spc="-20" dirty="0">
                <a:latin typeface="Arial"/>
                <a:cs typeface="Arial"/>
              </a:rPr>
              <a:t>ми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45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10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9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60" dirty="0">
                <a:solidFill>
                  <a:srgbClr val="0070C0"/>
                </a:solidFill>
                <a:latin typeface="Arial"/>
                <a:cs typeface="Arial"/>
              </a:rPr>
              <a:t>вл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зд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ий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-4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10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5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я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ч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я</a:t>
            </a:r>
            <a:r>
              <a:rPr sz="2800" b="1" spc="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60" dirty="0">
                <a:solidFill>
                  <a:srgbClr val="0070C0"/>
                </a:solidFill>
                <a:latin typeface="Arial"/>
                <a:cs typeface="Arial"/>
              </a:rPr>
              <a:t>вл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х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0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45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я</a:t>
            </a:r>
            <a:r>
              <a:rPr sz="2800" b="1" spc="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10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800" b="1" spc="-125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ий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я.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126364" algn="just">
              <a:lnSpc>
                <a:spcPts val="3360"/>
              </a:lnSpc>
              <a:spcBef>
                <a:spcPts val="105"/>
              </a:spcBef>
            </a:pP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ичи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ью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90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2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но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зн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ичины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ТК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409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им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вы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рм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ст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жи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т</a:t>
            </a:r>
            <a:endParaRPr sz="2800" dirty="0">
              <a:latin typeface="Arial"/>
              <a:cs typeface="Arial"/>
            </a:endParaRPr>
          </a:p>
          <a:p>
            <a:pPr marL="12700" marR="126364" algn="just">
              <a:lnSpc>
                <a:spcPts val="3360"/>
              </a:lnSpc>
            </a:pP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гр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 до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100</a:t>
            </a:r>
            <a:r>
              <a:rPr sz="2775" b="1" spc="7" baseline="25525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С.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94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</a:t>
            </a:r>
            <a:r>
              <a:rPr sz="2400" spc="-5" dirty="0">
                <a:solidFill>
                  <a:srgbClr val="FF0000"/>
                </a:solidFill>
              </a:rPr>
              <a:t>ЕЛ</a:t>
            </a:r>
            <a:r>
              <a:rPr sz="2400" spc="-60" dirty="0">
                <a:solidFill>
                  <a:srgbClr val="FF0000"/>
                </a:solidFill>
              </a:rPr>
              <a:t>Ь</a:t>
            </a:r>
            <a:r>
              <a:rPr sz="2400" spc="-5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АН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455" y="2014124"/>
            <a:ext cx="7376795" cy="2929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3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ан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840"/>
              </a:lnSpc>
            </a:pPr>
            <a:r>
              <a:rPr sz="3200" b="1" dirty="0">
                <a:latin typeface="Arial"/>
                <a:cs typeface="Arial"/>
              </a:rPr>
              <a:t>B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·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l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150" b="1" baseline="-21164" dirty="0">
                <a:latin typeface="Arial"/>
                <a:cs typeface="Arial"/>
              </a:rPr>
              <a:t> </a:t>
            </a:r>
            <a:r>
              <a:rPr sz="3150" b="1" spc="-442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·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150" b="1" spc="-15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35" dirty="0" err="1">
                <a:latin typeface="Arial"/>
                <a:cs typeface="Arial"/>
              </a:rPr>
              <a:t>м</a:t>
            </a:r>
            <a:r>
              <a:rPr sz="3200" b="1" spc="-5" dirty="0" err="1">
                <a:latin typeface="Arial"/>
                <a:cs typeface="Arial"/>
              </a:rPr>
              <a:t>оно</a:t>
            </a:r>
            <a:r>
              <a:rPr sz="3200" b="1" spc="40" dirty="0" err="1">
                <a:latin typeface="Arial"/>
                <a:cs typeface="Arial"/>
              </a:rPr>
              <a:t>к</a:t>
            </a:r>
            <a:r>
              <a:rPr sz="3200" b="1" spc="5" dirty="0" err="1">
                <a:latin typeface="Arial"/>
                <a:cs typeface="Arial"/>
              </a:rPr>
              <a:t>л</a:t>
            </a:r>
            <a:r>
              <a:rPr sz="3200" b="1" spc="-15" dirty="0" err="1">
                <a:latin typeface="Arial"/>
                <a:cs typeface="Arial"/>
              </a:rPr>
              <a:t>и</a:t>
            </a:r>
            <a:r>
              <a:rPr sz="3200" b="1" spc="-5" dirty="0" err="1">
                <a:latin typeface="Arial"/>
                <a:cs typeface="Arial"/>
              </a:rPr>
              <a:t>н</a:t>
            </a:r>
            <a:r>
              <a:rPr lang="ru-RU" sz="3200" b="1" spc="-5" dirty="0" err="1">
                <a:latin typeface="Arial"/>
                <a:cs typeface="Arial"/>
              </a:rPr>
              <a:t>ный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в</a:t>
            </a:r>
            <a:r>
              <a:rPr sz="3200" b="1" dirty="0" err="1">
                <a:latin typeface="Arial"/>
                <a:cs typeface="Arial"/>
              </a:rPr>
              <a:t>ы</a:t>
            </a:r>
            <a:r>
              <a:rPr sz="3200" b="1" spc="5" dirty="0" err="1">
                <a:latin typeface="Arial"/>
                <a:cs typeface="Arial"/>
              </a:rPr>
              <a:t>ш</a:t>
            </a:r>
            <a:r>
              <a:rPr sz="3200" b="1" dirty="0" err="1">
                <a:latin typeface="Arial"/>
                <a:cs typeface="Arial"/>
              </a:rPr>
              <a:t>е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1600</a:t>
            </a:r>
            <a:r>
              <a:rPr sz="3200" b="1" spc="5" dirty="0">
                <a:latin typeface="Arial"/>
                <a:cs typeface="Arial"/>
              </a:rPr>
              <a:t>º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 err="1">
                <a:latin typeface="Arial"/>
                <a:cs typeface="Arial"/>
              </a:rPr>
              <a:t>г</a:t>
            </a:r>
            <a:r>
              <a:rPr sz="3200" b="1" spc="-10" dirty="0" err="1">
                <a:latin typeface="Arial"/>
                <a:cs typeface="Arial"/>
              </a:rPr>
              <a:t>е</a:t>
            </a:r>
            <a:r>
              <a:rPr sz="3200" b="1" spc="-30" dirty="0" err="1">
                <a:latin typeface="Arial"/>
                <a:cs typeface="Arial"/>
              </a:rPr>
              <a:t>к</a:t>
            </a:r>
            <a:r>
              <a:rPr sz="3200" b="1" spc="-10" dirty="0" err="1">
                <a:latin typeface="Arial"/>
                <a:cs typeface="Arial"/>
              </a:rPr>
              <a:t>с</a:t>
            </a:r>
            <a:r>
              <a:rPr lang="ru-RU" sz="3200" b="1" spc="-5" dirty="0" err="1">
                <a:latin typeface="Arial"/>
                <a:cs typeface="Arial"/>
              </a:rPr>
              <a:t>агональный</a:t>
            </a:r>
            <a:r>
              <a:rPr sz="3200" b="1" dirty="0">
                <a:latin typeface="Arial"/>
                <a:cs typeface="Arial"/>
              </a:rPr>
              <a:t>) 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150" b="1" spc="22" baseline="-21164" dirty="0">
                <a:latin typeface="Arial"/>
                <a:cs typeface="Arial"/>
              </a:rPr>
              <a:t>п</a:t>
            </a:r>
            <a:r>
              <a:rPr sz="3150" b="1" spc="7" baseline="-21164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10" dirty="0">
                <a:latin typeface="Arial"/>
                <a:cs typeface="Arial"/>
              </a:rPr>
              <a:t>1740</a:t>
            </a:r>
            <a:r>
              <a:rPr sz="3200" b="1" spc="10" dirty="0">
                <a:latin typeface="Arial"/>
                <a:cs typeface="Arial"/>
              </a:rPr>
              <a:t>º</a:t>
            </a:r>
            <a:r>
              <a:rPr sz="3200" b="1" dirty="0">
                <a:latin typeface="Arial"/>
                <a:cs typeface="Arial"/>
              </a:rPr>
              <a:t>С </a:t>
            </a:r>
            <a:br>
              <a:rPr lang="ru-RU" sz="3200" b="1" dirty="0">
                <a:latin typeface="Arial"/>
                <a:cs typeface="Arial"/>
              </a:rPr>
            </a:br>
            <a:r>
              <a:rPr sz="3200" b="1" spc="-5" dirty="0">
                <a:latin typeface="Arial"/>
                <a:cs typeface="Arial"/>
              </a:rPr>
              <a:t>ρ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5" dirty="0">
                <a:latin typeface="Arial"/>
                <a:cs typeface="Arial"/>
              </a:rPr>
              <a:t>3,</a:t>
            </a:r>
            <a:r>
              <a:rPr sz="3200" b="1" spc="-10" dirty="0">
                <a:latin typeface="Arial"/>
                <a:cs typeface="Arial"/>
              </a:rPr>
              <a:t>21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5" dirty="0">
                <a:latin typeface="Arial"/>
                <a:cs typeface="Arial"/>
              </a:rPr>
              <a:t>3,</a:t>
            </a:r>
            <a:r>
              <a:rPr sz="3200" b="1" spc="-10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8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г/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150" b="1" spc="7" baseline="25132" dirty="0">
                <a:latin typeface="Arial"/>
                <a:cs typeface="Arial"/>
              </a:rPr>
              <a:t>3 </a:t>
            </a:r>
            <a:br>
              <a:rPr lang="ru-RU" sz="3150" b="1" spc="7" baseline="25132" dirty="0">
                <a:latin typeface="Arial"/>
                <a:cs typeface="Arial"/>
              </a:rPr>
            </a:br>
            <a:r>
              <a:rPr sz="3200" b="1" dirty="0" err="1">
                <a:latin typeface="Arial"/>
                <a:cs typeface="Arial"/>
              </a:rPr>
              <a:t>т</a:t>
            </a:r>
            <a:r>
              <a:rPr sz="3200" b="1" spc="-40" dirty="0" err="1">
                <a:latin typeface="Arial"/>
                <a:cs typeface="Arial"/>
              </a:rPr>
              <a:t>в</a:t>
            </a:r>
            <a:r>
              <a:rPr sz="3200" b="1" spc="-10" dirty="0" err="1">
                <a:latin typeface="Arial"/>
                <a:cs typeface="Arial"/>
              </a:rPr>
              <a:t>е</a:t>
            </a:r>
            <a:r>
              <a:rPr sz="3200" b="1" spc="-90" dirty="0" err="1">
                <a:latin typeface="Arial"/>
                <a:cs typeface="Arial"/>
              </a:rPr>
              <a:t>р</a:t>
            </a:r>
            <a:r>
              <a:rPr sz="3200" b="1" spc="-10" dirty="0" err="1">
                <a:latin typeface="Arial"/>
                <a:cs typeface="Arial"/>
              </a:rPr>
              <a:t>д</a:t>
            </a:r>
            <a:r>
              <a:rPr sz="3200" b="1" spc="-40" dirty="0" err="1">
                <a:latin typeface="Arial"/>
                <a:cs typeface="Arial"/>
              </a:rPr>
              <a:t>о</a:t>
            </a:r>
            <a:r>
              <a:rPr sz="3200" b="1" spc="-10" dirty="0" err="1">
                <a:latin typeface="Arial"/>
                <a:cs typeface="Arial"/>
              </a:rPr>
              <a:t>с</a:t>
            </a:r>
            <a:r>
              <a:rPr sz="3200" b="1" dirty="0" err="1">
                <a:latin typeface="Arial"/>
                <a:cs typeface="Arial"/>
              </a:rPr>
              <a:t>т</a:t>
            </a:r>
            <a:r>
              <a:rPr sz="3200" b="1" spc="-5" dirty="0" err="1">
                <a:latin typeface="Arial"/>
                <a:cs typeface="Arial"/>
              </a:rPr>
              <a:t>ь</a:t>
            </a:r>
            <a:r>
              <a:rPr lang="ru-RU" sz="3200" b="1" spc="-5" dirty="0">
                <a:latin typeface="Arial"/>
                <a:cs typeface="Arial"/>
              </a:rPr>
              <a:t> по Моосу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6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15" dirty="0">
                <a:solidFill>
                  <a:srgbClr val="FF0000"/>
                </a:solidFill>
              </a:rPr>
              <a:t>Д</a:t>
            </a:r>
            <a:r>
              <a:rPr sz="2400" spc="-5" dirty="0">
                <a:solidFill>
                  <a:srgbClr val="FF0000"/>
                </a:solidFill>
              </a:rPr>
              <a:t>У</a:t>
            </a:r>
            <a:r>
              <a:rPr sz="2400" dirty="0">
                <a:solidFill>
                  <a:srgbClr val="FF0000"/>
                </a:solidFill>
              </a:rPr>
              <a:t>М</a:t>
            </a:r>
            <a:r>
              <a:rPr sz="2400" spc="-5" dirty="0">
                <a:solidFill>
                  <a:srgbClr val="FF0000"/>
                </a:solidFill>
              </a:rPr>
              <a:t>ЕН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spc="-5" dirty="0">
                <a:solidFill>
                  <a:srgbClr val="FF0000"/>
                </a:solidFill>
              </a:rPr>
              <a:t>Л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Я)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5" y="481756"/>
            <a:ext cx="8796020" cy="648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К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ск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зд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вным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рир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ла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90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ак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35" dirty="0">
                <a:latin typeface="Arial"/>
                <a:cs typeface="Arial"/>
              </a:rPr>
              <a:t>м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ны,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45" dirty="0">
                <a:latin typeface="Arial"/>
                <a:cs typeface="Arial"/>
              </a:rPr>
              <a:t>к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45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10" dirty="0">
                <a:latin typeface="Arial"/>
                <a:cs typeface="Arial"/>
              </a:rPr>
              <a:t>ц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 ка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ия.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Фо</a:t>
            </a:r>
            <a:r>
              <a:rPr sz="2800" b="1" spc="-65" dirty="0">
                <a:latin typeface="Arial"/>
                <a:cs typeface="Arial"/>
              </a:rPr>
              <a:t>рм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25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но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щ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20" dirty="0">
                <a:latin typeface="Arial"/>
                <a:cs typeface="Arial"/>
              </a:rPr>
              <a:t>ть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spc="-20" dirty="0">
                <a:latin typeface="Arial"/>
                <a:cs typeface="Arial"/>
              </a:rPr>
              <a:t>ми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45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зд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ий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д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вл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45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25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ий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15" dirty="0">
                <a:latin typeface="Arial"/>
                <a:cs typeface="Arial"/>
              </a:rPr>
              <a:t>я.</a:t>
            </a:r>
            <a:endParaRPr sz="2800" dirty="0">
              <a:latin typeface="Arial"/>
              <a:cs typeface="Arial"/>
            </a:endParaRPr>
          </a:p>
          <a:p>
            <a:pPr marL="12700" marR="126364" algn="just">
              <a:lnSpc>
                <a:spcPts val="3360"/>
              </a:lnSpc>
              <a:spcBef>
                <a:spcPts val="105"/>
              </a:spcBef>
            </a:pP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ичи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ью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90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25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35" dirty="0">
                <a:latin typeface="Arial"/>
                <a:cs typeface="Arial"/>
              </a:rPr>
              <a:t>ю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но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 зн</a:t>
            </a:r>
            <a:r>
              <a:rPr sz="2800" b="1" spc="-90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ь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ц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ичины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ТК</a:t>
            </a:r>
            <a:r>
              <a:rPr sz="2800" b="1" spc="-30" dirty="0">
                <a:latin typeface="Arial"/>
                <a:cs typeface="Arial"/>
              </a:rPr>
              <a:t>Л</a:t>
            </a:r>
            <a:r>
              <a:rPr sz="2800" b="1" spc="-409" dirty="0">
                <a:latin typeface="Arial"/>
                <a:cs typeface="Arial"/>
              </a:rPr>
              <a:t>Р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б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55" dirty="0">
                <a:latin typeface="Arial"/>
                <a:cs typeface="Arial"/>
              </a:rPr>
              <a:t>г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у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ю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0" dirty="0">
                <a:latin typeface="Arial"/>
                <a:cs typeface="Arial"/>
              </a:rPr>
              <a:t>рм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45" dirty="0">
                <a:latin typeface="Arial"/>
                <a:cs typeface="Arial"/>
              </a:rPr>
              <a:t>к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ст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рим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жи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т</a:t>
            </a:r>
            <a:endParaRPr sz="2800" dirty="0">
              <a:latin typeface="Arial"/>
              <a:cs typeface="Arial"/>
            </a:endParaRPr>
          </a:p>
          <a:p>
            <a:pPr marL="12700" marR="126364" algn="just">
              <a:lnSpc>
                <a:spcPts val="3360"/>
              </a:lnSpc>
            </a:pP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х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гр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 до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100</a:t>
            </a:r>
            <a:r>
              <a:rPr sz="2775" b="1" spc="7" baseline="25525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С.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27" y="381000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176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15" dirty="0">
                <a:solidFill>
                  <a:srgbClr val="FF0000"/>
                </a:solidFill>
              </a:rPr>
              <a:t>Д</a:t>
            </a:r>
            <a:r>
              <a:rPr sz="2400" spc="-5" dirty="0">
                <a:solidFill>
                  <a:srgbClr val="FF0000"/>
                </a:solidFill>
              </a:rPr>
              <a:t>У</a:t>
            </a:r>
            <a:r>
              <a:rPr sz="2400" dirty="0">
                <a:solidFill>
                  <a:srgbClr val="FF0000"/>
                </a:solidFill>
              </a:rPr>
              <a:t>М</a:t>
            </a:r>
            <a:r>
              <a:rPr sz="2400" spc="-5" dirty="0">
                <a:solidFill>
                  <a:srgbClr val="FF0000"/>
                </a:solidFill>
              </a:rPr>
              <a:t>ЕН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spc="-5" dirty="0">
                <a:solidFill>
                  <a:srgbClr val="FF0000"/>
                </a:solidFill>
              </a:rPr>
              <a:t>Л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Я)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94987"/>
            <a:ext cx="848614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го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ично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25" dirty="0">
                <a:latin typeface="Arial"/>
                <a:cs typeface="Arial"/>
              </a:rPr>
              <a:t>д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ку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ови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ых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пы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 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р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ме</a:t>
            </a:r>
            <a:r>
              <a:rPr sz="3200" b="1" spc="-5" dirty="0">
                <a:latin typeface="Arial"/>
                <a:cs typeface="Arial"/>
              </a:rPr>
              <a:t>нни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щи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бо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. 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25" dirty="0">
                <a:latin typeface="Arial"/>
                <a:cs typeface="Arial"/>
              </a:rPr>
              <a:t>д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пори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75308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15" dirty="0">
                <a:solidFill>
                  <a:srgbClr val="FF0000"/>
                </a:solidFill>
              </a:rPr>
              <a:t>Д</a:t>
            </a:r>
            <a:r>
              <a:rPr sz="2400" spc="-5" dirty="0">
                <a:solidFill>
                  <a:srgbClr val="FF0000"/>
                </a:solidFill>
              </a:rPr>
              <a:t>У</a:t>
            </a:r>
            <a:r>
              <a:rPr sz="2400" dirty="0">
                <a:solidFill>
                  <a:srgbClr val="FF0000"/>
                </a:solidFill>
              </a:rPr>
              <a:t>М</a:t>
            </a:r>
            <a:r>
              <a:rPr sz="2400" spc="-5" dirty="0">
                <a:solidFill>
                  <a:srgbClr val="FF0000"/>
                </a:solidFill>
              </a:rPr>
              <a:t>ЕН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.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н</a:t>
            </a:r>
            <a:r>
              <a:rPr sz="2400" spc="-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вные</a:t>
            </a:r>
            <a:r>
              <a:rPr sz="2400" spc="-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40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й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25" dirty="0">
                <a:solidFill>
                  <a:srgbClr val="FF0000"/>
                </a:solidFill>
              </a:rPr>
              <a:t>т</a:t>
            </a:r>
            <a:r>
              <a:rPr sz="2400" spc="-40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18912"/>
              </p:ext>
            </p:extLst>
          </p:nvPr>
        </p:nvGraphicFramePr>
        <p:xfrm>
          <a:off x="-3175" y="692150"/>
          <a:ext cx="9137649" cy="5608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89"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Зн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ия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-100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9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ори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3</a:t>
                      </a:r>
                      <a:endParaRPr sz="2775" baseline="25525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47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Ср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дняя</a:t>
                      </a:r>
                      <a:r>
                        <a:rPr sz="2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34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45–1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48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ори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,2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37–38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8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60–80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40–50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450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120–150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2800" b="1" spc="-18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д.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ъ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Со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·см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(1–5)·1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6</a:t>
                      </a:r>
                      <a:endParaRPr sz="2775" baseline="25525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ТК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28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·1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2775" b="1" spc="-375" baseline="25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20–100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-1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–0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56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ТК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28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·1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2775" b="1" spc="-375" baseline="25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20–700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-1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85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49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480" y="2494318"/>
            <a:ext cx="7251065" cy="248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5400" b="1" spc="-130" dirty="0">
                <a:latin typeface="Arial"/>
                <a:cs typeface="Arial"/>
              </a:rPr>
              <a:t>В</a:t>
            </a:r>
            <a:r>
              <a:rPr sz="5400" b="1" spc="-135" dirty="0">
                <a:latin typeface="Arial"/>
                <a:cs typeface="Arial"/>
              </a:rPr>
              <a:t>О</a:t>
            </a:r>
            <a:r>
              <a:rPr sz="5400" b="1" dirty="0">
                <a:latin typeface="Arial"/>
                <a:cs typeface="Arial"/>
              </a:rPr>
              <a:t>ЛЛ</a:t>
            </a:r>
            <a:r>
              <a:rPr sz="5400" b="1" spc="-130" dirty="0">
                <a:latin typeface="Arial"/>
                <a:cs typeface="Arial"/>
              </a:rPr>
              <a:t>АСТ</a:t>
            </a:r>
            <a:r>
              <a:rPr sz="5400" b="1" spc="-5" dirty="0">
                <a:latin typeface="Arial"/>
                <a:cs typeface="Arial"/>
              </a:rPr>
              <a:t>О</a:t>
            </a:r>
            <a:r>
              <a:rPr sz="5400" b="1" dirty="0">
                <a:latin typeface="Arial"/>
                <a:cs typeface="Arial"/>
              </a:rPr>
              <a:t>Н</a:t>
            </a:r>
            <a:r>
              <a:rPr sz="5400" b="1" spc="-10" dirty="0">
                <a:latin typeface="Arial"/>
                <a:cs typeface="Arial"/>
              </a:rPr>
              <a:t>И</a:t>
            </a:r>
            <a:r>
              <a:rPr sz="5400" b="1" spc="-130" dirty="0">
                <a:latin typeface="Arial"/>
                <a:cs typeface="Arial"/>
              </a:rPr>
              <a:t>Т</a:t>
            </a:r>
            <a:r>
              <a:rPr sz="5400" b="1" spc="-5" dirty="0">
                <a:latin typeface="Arial"/>
                <a:cs typeface="Arial"/>
              </a:rPr>
              <a:t>О</a:t>
            </a:r>
            <a:r>
              <a:rPr sz="5400" b="1" spc="-265" dirty="0">
                <a:latin typeface="Arial"/>
                <a:cs typeface="Arial"/>
              </a:rPr>
              <a:t>В</a:t>
            </a:r>
            <a:r>
              <a:rPr sz="5400" b="1" dirty="0">
                <a:latin typeface="Arial"/>
                <a:cs typeface="Arial"/>
              </a:rPr>
              <a:t>АЯ </a:t>
            </a:r>
            <a:r>
              <a:rPr sz="5400" b="1" spc="5" dirty="0">
                <a:latin typeface="Arial"/>
                <a:cs typeface="Arial"/>
              </a:rPr>
              <a:t>К</a:t>
            </a:r>
            <a:r>
              <a:rPr sz="5400" b="1" dirty="0">
                <a:latin typeface="Arial"/>
                <a:cs typeface="Arial"/>
              </a:rPr>
              <a:t>Е</a:t>
            </a:r>
            <a:r>
              <a:rPr sz="5400" b="1" spc="-484" dirty="0">
                <a:latin typeface="Arial"/>
                <a:cs typeface="Arial"/>
              </a:rPr>
              <a:t>Р</a:t>
            </a:r>
            <a:r>
              <a:rPr sz="5400" b="1" dirty="0">
                <a:latin typeface="Arial"/>
                <a:cs typeface="Arial"/>
              </a:rPr>
              <a:t>АМ</a:t>
            </a:r>
            <a:r>
              <a:rPr sz="5400" b="1" spc="-10" dirty="0">
                <a:latin typeface="Arial"/>
                <a:cs typeface="Arial"/>
              </a:rPr>
              <a:t>И</a:t>
            </a:r>
            <a:r>
              <a:rPr sz="5400" b="1" spc="5" dirty="0">
                <a:latin typeface="Arial"/>
                <a:cs typeface="Arial"/>
              </a:rPr>
              <a:t>К</a:t>
            </a:r>
            <a:r>
              <a:rPr sz="5400" b="1" dirty="0">
                <a:latin typeface="Arial"/>
                <a:cs typeface="Arial"/>
              </a:rPr>
              <a:t>А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400" b="1" dirty="0">
                <a:latin typeface="Arial"/>
                <a:cs typeface="Arial"/>
              </a:rPr>
              <a:t>C</a:t>
            </a:r>
            <a:r>
              <a:rPr sz="5400" b="1" spc="-5" dirty="0">
                <a:latin typeface="Arial"/>
                <a:cs typeface="Arial"/>
              </a:rPr>
              <a:t>a</a:t>
            </a:r>
            <a:r>
              <a:rPr sz="5400" b="1" dirty="0">
                <a:latin typeface="Arial"/>
                <a:cs typeface="Arial"/>
              </a:rPr>
              <a:t>O·Si</a:t>
            </a:r>
            <a:r>
              <a:rPr sz="5400" b="1" spc="-10" dirty="0">
                <a:latin typeface="Arial"/>
                <a:cs typeface="Arial"/>
              </a:rPr>
              <a:t>O</a:t>
            </a:r>
            <a:r>
              <a:rPr sz="5400" b="1" baseline="-20833" dirty="0">
                <a:latin typeface="Arial"/>
                <a:cs typeface="Arial"/>
              </a:rPr>
              <a:t>2</a:t>
            </a:r>
            <a:endParaRPr sz="54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1834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2155825">
              <a:lnSpc>
                <a:spcPts val="2855"/>
              </a:lnSpc>
            </a:pP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6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ЛЛ</a:t>
            </a:r>
            <a:r>
              <a:rPr sz="2400" spc="-65" dirty="0">
                <a:solidFill>
                  <a:srgbClr val="FF0000"/>
                </a:solidFill>
              </a:rPr>
              <a:t>АСТ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64" y="840962"/>
            <a:ext cx="8970645" cy="590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b="1" spc="-4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1540</a:t>
            </a:r>
            <a:r>
              <a:rPr sz="3200" b="1" spc="5" dirty="0">
                <a:latin typeface="Arial"/>
                <a:cs typeface="Arial"/>
              </a:rPr>
              <a:t>º</a:t>
            </a:r>
            <a:r>
              <a:rPr sz="3200" b="1" dirty="0">
                <a:latin typeface="Arial"/>
                <a:cs typeface="Arial"/>
              </a:rPr>
              <a:t>С</a:t>
            </a:r>
            <a:endParaRPr sz="3200" dirty="0">
              <a:latin typeface="Arial"/>
              <a:cs typeface="Arial"/>
            </a:endParaRPr>
          </a:p>
          <a:p>
            <a:pPr marL="12700" marR="2169795" algn="just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α</a:t>
            </a:r>
            <a:r>
              <a:rPr sz="3200" b="1" dirty="0">
                <a:latin typeface="Arial"/>
                <a:cs typeface="Arial"/>
              </a:rPr>
              <a:t>-C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spc="5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·</a:t>
            </a:r>
            <a:r>
              <a:rPr sz="3200" b="1" spc="-5" dirty="0">
                <a:latin typeface="Arial"/>
                <a:cs typeface="Arial"/>
              </a:rPr>
              <a:t>Si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150" b="1" spc="397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24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ог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5" dirty="0">
                <a:latin typeface="Arial"/>
                <a:cs typeface="Arial"/>
              </a:rPr>
              <a:t>он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ьны</a:t>
            </a:r>
            <a:r>
              <a:rPr sz="3200" b="1" dirty="0">
                <a:latin typeface="Arial"/>
                <a:cs typeface="Arial"/>
              </a:rPr>
              <a:t>й</a:t>
            </a:r>
            <a:endParaRPr sz="3200" dirty="0">
              <a:latin typeface="Arial"/>
              <a:cs typeface="Arial"/>
            </a:endParaRPr>
          </a:p>
          <a:p>
            <a:pPr marL="12700" marR="1012190" indent="-635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β-C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spc="5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·</a:t>
            </a:r>
            <a:r>
              <a:rPr sz="3200" b="1" spc="-5" dirty="0">
                <a:latin typeface="Arial"/>
                <a:cs typeface="Arial"/>
              </a:rPr>
              <a:t>Si</a:t>
            </a:r>
            <a:r>
              <a:rPr sz="3200" b="1" spc="5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150" b="1" spc="397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254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инн</a:t>
            </a:r>
            <a:r>
              <a:rPr sz="3200" b="1" dirty="0">
                <a:latin typeface="Arial"/>
                <a:cs typeface="Arial"/>
              </a:rPr>
              <a:t>ый 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(α→β)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90" dirty="0">
                <a:latin typeface="Arial"/>
                <a:cs typeface="Arial"/>
              </a:rPr>
              <a:t>1</a:t>
            </a:r>
            <a:r>
              <a:rPr sz="3200" b="1" spc="-10" dirty="0">
                <a:latin typeface="Arial"/>
                <a:cs typeface="Arial"/>
              </a:rPr>
              <a:t>125</a:t>
            </a:r>
            <a:r>
              <a:rPr sz="3200" b="1" spc="5" dirty="0">
                <a:latin typeface="Arial"/>
                <a:cs typeface="Arial"/>
              </a:rPr>
              <a:t>º</a:t>
            </a:r>
            <a:r>
              <a:rPr sz="3200" b="1" dirty="0">
                <a:latin typeface="Arial"/>
                <a:cs typeface="Arial"/>
              </a:rPr>
              <a:t>С,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9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чи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</a:t>
            </a:r>
            <a:r>
              <a:rPr sz="3200" b="1" dirty="0">
                <a:latin typeface="Arial"/>
                <a:cs typeface="Arial"/>
              </a:rPr>
              <a:t>ым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dirty="0">
                <a:latin typeface="Arial"/>
                <a:cs typeface="Arial"/>
              </a:rPr>
              <a:t>ъ</a:t>
            </a:r>
            <a:r>
              <a:rPr sz="3200" b="1" spc="-45" dirty="0">
                <a:latin typeface="Arial"/>
                <a:cs typeface="Arial"/>
              </a:rPr>
              <a:t>ема</a:t>
            </a:r>
            <a:endParaRPr sz="3200" dirty="0">
              <a:latin typeface="Arial"/>
              <a:cs typeface="Arial"/>
            </a:endParaRPr>
          </a:p>
          <a:p>
            <a:pPr marL="12700" marR="651510" algn="just">
              <a:lnSpc>
                <a:spcPct val="100000"/>
              </a:lnSpc>
              <a:tabLst>
                <a:tab pos="3895725" algn="l"/>
              </a:tabLst>
            </a:pPr>
            <a:r>
              <a:rPr sz="3200" b="1" spc="-5" dirty="0">
                <a:latin typeface="Arial"/>
                <a:cs typeface="Arial"/>
              </a:rPr>
              <a:t>ρ</a:t>
            </a:r>
            <a:r>
              <a:rPr sz="3200" b="1" dirty="0">
                <a:latin typeface="Arial"/>
                <a:cs typeface="Arial"/>
              </a:rPr>
              <a:t>(α)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10" dirty="0">
                <a:latin typeface="Arial"/>
                <a:cs typeface="Arial"/>
              </a:rPr>
              <a:t>2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90</a:t>
            </a:r>
            <a:r>
              <a:rPr sz="3200" b="1" dirty="0">
                <a:latin typeface="Arial"/>
                <a:cs typeface="Arial"/>
              </a:rPr>
              <a:t>5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г/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150" b="1" spc="15" baseline="25132" dirty="0">
                <a:latin typeface="Arial"/>
                <a:cs typeface="Arial"/>
              </a:rPr>
              <a:t>3</a:t>
            </a:r>
            <a:r>
              <a:rPr sz="3150" b="1" baseline="25132" dirty="0">
                <a:latin typeface="Arial"/>
                <a:cs typeface="Arial"/>
              </a:rPr>
              <a:t>	</a:t>
            </a:r>
            <a:r>
              <a:rPr sz="3200" b="1" spc="-5" dirty="0">
                <a:latin typeface="Arial"/>
                <a:cs typeface="Arial"/>
              </a:rPr>
              <a:t>ρ</a:t>
            </a:r>
            <a:r>
              <a:rPr sz="3200" b="1" dirty="0">
                <a:latin typeface="Arial"/>
                <a:cs typeface="Arial"/>
              </a:rPr>
              <a:t>(β)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10" dirty="0">
                <a:latin typeface="Arial"/>
                <a:cs typeface="Arial"/>
              </a:rPr>
              <a:t>2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91</a:t>
            </a:r>
            <a:r>
              <a:rPr sz="3200" b="1" dirty="0">
                <a:latin typeface="Arial"/>
                <a:cs typeface="Arial"/>
              </a:rPr>
              <a:t>5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г/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10" dirty="0">
                <a:latin typeface="Arial"/>
                <a:cs typeface="Arial"/>
              </a:rPr>
              <a:t>м</a:t>
            </a:r>
            <a:r>
              <a:rPr sz="3150" b="1" spc="7" baseline="25132" dirty="0">
                <a:latin typeface="Arial"/>
                <a:cs typeface="Arial"/>
              </a:rPr>
              <a:t>3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9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ть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шк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4</a:t>
            </a:r>
            <a:r>
              <a:rPr sz="3200" b="1" spc="-5" dirty="0">
                <a:latin typeface="Arial"/>
                <a:cs typeface="Arial"/>
              </a:rPr>
              <a:t>,</a:t>
            </a:r>
            <a:r>
              <a:rPr sz="3200" b="1" spc="-10" dirty="0">
                <a:latin typeface="Arial"/>
                <a:cs typeface="Arial"/>
              </a:rPr>
              <a:t>5</a:t>
            </a:r>
            <a:r>
              <a:rPr sz="3200" b="1" spc="-5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6.</a:t>
            </a: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Из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он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5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рь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5" dirty="0">
                <a:latin typeface="Arial"/>
                <a:cs typeface="Arial"/>
              </a:rPr>
              <a:t>чи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ты.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94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43192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25" dirty="0">
                <a:solidFill>
                  <a:srgbClr val="FF0000"/>
                </a:solidFill>
              </a:rPr>
              <a:t>т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лли</a:t>
            </a:r>
            <a:r>
              <a:rPr sz="2400" spc="-5" dirty="0">
                <a:solidFill>
                  <a:srgbClr val="FF0000"/>
                </a:solidFill>
              </a:rPr>
              <a:t>ч</a:t>
            </a:r>
            <a:r>
              <a:rPr sz="2400" spc="-40" dirty="0">
                <a:solidFill>
                  <a:srgbClr val="FF0000"/>
                </a:solidFill>
              </a:rPr>
              <a:t>е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25" dirty="0">
                <a:solidFill>
                  <a:srgbClr val="FF0000"/>
                </a:solidFill>
              </a:rPr>
              <a:t>т</a:t>
            </a:r>
            <a:r>
              <a:rPr sz="2400" spc="-40" dirty="0">
                <a:solidFill>
                  <a:srgbClr val="FF0000"/>
                </a:solidFill>
              </a:rPr>
              <a:t>р</a:t>
            </a:r>
            <a:r>
              <a:rPr sz="2400" spc="-30" dirty="0">
                <a:solidFill>
                  <a:srgbClr val="FF0000"/>
                </a:solidFill>
              </a:rPr>
              <a:t>у</a:t>
            </a:r>
            <a:r>
              <a:rPr sz="2400" spc="10" dirty="0">
                <a:solidFill>
                  <a:srgbClr val="FF0000"/>
                </a:solidFill>
              </a:rPr>
              <a:t>к</a:t>
            </a:r>
            <a:r>
              <a:rPr sz="2400" spc="60" dirty="0">
                <a:solidFill>
                  <a:srgbClr val="FF0000"/>
                </a:solidFill>
              </a:rPr>
              <a:t>т</a:t>
            </a:r>
            <a:r>
              <a:rPr sz="2400" spc="-40" dirty="0">
                <a:solidFill>
                  <a:srgbClr val="FF0000"/>
                </a:solidFill>
              </a:rPr>
              <a:t>у</a:t>
            </a:r>
            <a:r>
              <a:rPr sz="2400" spc="-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а</a:t>
            </a:r>
            <a:r>
              <a:rPr sz="2400" spc="50" dirty="0">
                <a:solidFill>
                  <a:srgbClr val="FF0000"/>
                </a:solidFill>
              </a:rPr>
              <a:t> </a:t>
            </a:r>
            <a:r>
              <a:rPr sz="2400" spc="-40" dirty="0">
                <a:solidFill>
                  <a:srgbClr val="FF0000"/>
                </a:solidFill>
              </a:rPr>
              <a:t>в</a:t>
            </a:r>
            <a:r>
              <a:rPr sz="2400" spc="-6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лл</a:t>
            </a:r>
            <a:r>
              <a:rPr sz="2400" spc="-5" dirty="0">
                <a:solidFill>
                  <a:srgbClr val="FF0000"/>
                </a:solidFill>
              </a:rPr>
              <a:t>ас</a:t>
            </a:r>
            <a:r>
              <a:rPr sz="2400" spc="-60" dirty="0">
                <a:solidFill>
                  <a:srgbClr val="FF0000"/>
                </a:solidFill>
              </a:rPr>
              <a:t>т</a:t>
            </a:r>
            <a:r>
              <a:rPr sz="2400" spc="-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ни</a:t>
            </a:r>
            <a:r>
              <a:rPr sz="2400" spc="-1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171956"/>
            <a:ext cx="8353043" cy="517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6010">
              <a:lnSpc>
                <a:spcPct val="100000"/>
              </a:lnSpc>
            </a:pPr>
            <a:r>
              <a:rPr sz="2800" spc="-30" dirty="0">
                <a:solidFill>
                  <a:srgbClr val="FF0000"/>
                </a:solidFill>
              </a:rPr>
              <a:t>С</a:t>
            </a:r>
            <a:r>
              <a:rPr sz="2800" spc="-60" dirty="0">
                <a:solidFill>
                  <a:srgbClr val="FF0000"/>
                </a:solidFill>
              </a:rPr>
              <a:t>в</a:t>
            </a:r>
            <a:r>
              <a:rPr sz="2800" spc="-25" dirty="0">
                <a:solidFill>
                  <a:srgbClr val="FF0000"/>
                </a:solidFill>
              </a:rPr>
              <a:t>ой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50" dirty="0">
                <a:solidFill>
                  <a:srgbClr val="FF0000"/>
                </a:solidFill>
              </a:rPr>
              <a:t>тв</a:t>
            </a:r>
            <a:r>
              <a:rPr sz="2800" spc="-20" dirty="0">
                <a:solidFill>
                  <a:srgbClr val="FF0000"/>
                </a:solidFill>
              </a:rPr>
              <a:t>а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60" dirty="0">
                <a:solidFill>
                  <a:srgbClr val="FF0000"/>
                </a:solidFill>
              </a:rPr>
              <a:t>в</a:t>
            </a:r>
            <a:r>
              <a:rPr sz="2800" spc="-100" dirty="0">
                <a:solidFill>
                  <a:srgbClr val="FF0000"/>
                </a:solidFill>
              </a:rPr>
              <a:t>о</a:t>
            </a:r>
            <a:r>
              <a:rPr sz="2800" spc="-20" dirty="0">
                <a:solidFill>
                  <a:srgbClr val="FF0000"/>
                </a:solidFill>
              </a:rPr>
              <a:t>лл</a:t>
            </a:r>
            <a:r>
              <a:rPr sz="2800" spc="-15" dirty="0">
                <a:solidFill>
                  <a:srgbClr val="FF0000"/>
                </a:solidFill>
              </a:rPr>
              <a:t>а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90" dirty="0">
                <a:solidFill>
                  <a:srgbClr val="FF0000"/>
                </a:solidFill>
              </a:rPr>
              <a:t>т</a:t>
            </a:r>
            <a:r>
              <a:rPr sz="2800" spc="-25" dirty="0">
                <a:solidFill>
                  <a:srgbClr val="FF0000"/>
                </a:solidFill>
              </a:rPr>
              <a:t>о</a:t>
            </a:r>
            <a:r>
              <a:rPr sz="2800" spc="-5" dirty="0">
                <a:solidFill>
                  <a:srgbClr val="FF0000"/>
                </a:solidFill>
              </a:rPr>
              <a:t>н</a:t>
            </a:r>
            <a:r>
              <a:rPr sz="2800" spc="-15" dirty="0">
                <a:solidFill>
                  <a:srgbClr val="FF0000"/>
                </a:solidFill>
              </a:rPr>
              <a:t>и</a:t>
            </a:r>
            <a:r>
              <a:rPr sz="2800" spc="-30" dirty="0">
                <a:solidFill>
                  <a:srgbClr val="FF0000"/>
                </a:solidFill>
              </a:rPr>
              <a:t>т</a:t>
            </a:r>
            <a:r>
              <a:rPr sz="2800" spc="-20" dirty="0">
                <a:solidFill>
                  <a:srgbClr val="FF0000"/>
                </a:solidFill>
              </a:rPr>
              <a:t>а</a:t>
            </a:r>
            <a:endParaRPr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57" y="1289781"/>
          <a:ext cx="9049633" cy="5251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7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0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Фо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р</a:t>
                      </a:r>
                      <a:r>
                        <a:rPr sz="3600" b="1" u="heavy" spc="-5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му</a:t>
                      </a:r>
                      <a:r>
                        <a:rPr sz="3600" b="1" u="heavy" spc="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л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а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7905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SiO</a:t>
                      </a:r>
                      <a:r>
                        <a:rPr sz="3600" b="1" baseline="-20833" dirty="0">
                          <a:latin typeface="Arial"/>
                          <a:cs typeface="Arial"/>
                        </a:rPr>
                        <a:t>3</a:t>
                      </a:r>
                      <a:endParaRPr sz="3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016">
                <a:tc gridSpan="3">
                  <a:txBody>
                    <a:bodyPr/>
                    <a:lstStyle/>
                    <a:p>
                      <a:pPr marL="2136140">
                        <a:lnSpc>
                          <a:spcPct val="100000"/>
                        </a:lnSpc>
                      </a:pPr>
                      <a:r>
                        <a:rPr sz="3600" b="1" spc="-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3600" b="1" spc="-5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ск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а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772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Ц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в</a:t>
                      </a:r>
                      <a:r>
                        <a:rPr sz="3600" b="1" u="heavy" spc="-5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е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т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 marR="1263650">
                        <a:lnSpc>
                          <a:spcPct val="1069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Бе</a:t>
                      </a:r>
                      <a:r>
                        <a:rPr sz="36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се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ры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3600" b="1" spc="-5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spc="-5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ный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184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Ц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в</a:t>
                      </a:r>
                      <a:r>
                        <a:rPr sz="3600" b="1" u="heavy" spc="-5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е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т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 ч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е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р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ты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Бе</a:t>
                      </a:r>
                      <a:r>
                        <a:rPr sz="36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ая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950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Б</a:t>
                      </a:r>
                      <a:r>
                        <a:rPr sz="3600" b="1" u="heavy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л</a:t>
                      </a:r>
                      <a:r>
                        <a:rPr sz="3600" b="1" u="heavy" spc="-5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е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ск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Сте</a:t>
                      </a:r>
                      <a:r>
                        <a:rPr sz="3600" b="1" spc="4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36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нный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7762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П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р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о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зр</a:t>
                      </a:r>
                      <a:r>
                        <a:rPr sz="3600" b="1" u="heavy" spc="-8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а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чн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о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сть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3600" b="1" spc="-9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600" b="1" spc="-4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зр</a:t>
                      </a:r>
                      <a:r>
                        <a:rPr sz="3600" b="1" spc="-8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чны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—</a:t>
                      </a:r>
                      <a:endParaRPr sz="3600">
                        <a:latin typeface="Arial"/>
                        <a:cs typeface="Arial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36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spc="-8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ющ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й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6010">
              <a:lnSpc>
                <a:spcPct val="100000"/>
              </a:lnSpc>
            </a:pPr>
            <a:r>
              <a:rPr sz="2800" spc="-30" dirty="0">
                <a:solidFill>
                  <a:srgbClr val="FF0000"/>
                </a:solidFill>
              </a:rPr>
              <a:t>С</a:t>
            </a:r>
            <a:r>
              <a:rPr sz="2800" spc="-60" dirty="0">
                <a:solidFill>
                  <a:srgbClr val="FF0000"/>
                </a:solidFill>
              </a:rPr>
              <a:t>в</a:t>
            </a:r>
            <a:r>
              <a:rPr sz="2800" spc="-25" dirty="0">
                <a:solidFill>
                  <a:srgbClr val="FF0000"/>
                </a:solidFill>
              </a:rPr>
              <a:t>ой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50" dirty="0">
                <a:solidFill>
                  <a:srgbClr val="FF0000"/>
                </a:solidFill>
              </a:rPr>
              <a:t>тв</a:t>
            </a:r>
            <a:r>
              <a:rPr sz="2800" spc="-20" dirty="0">
                <a:solidFill>
                  <a:srgbClr val="FF0000"/>
                </a:solidFill>
              </a:rPr>
              <a:t>а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60" dirty="0">
                <a:solidFill>
                  <a:srgbClr val="FF0000"/>
                </a:solidFill>
              </a:rPr>
              <a:t>в</a:t>
            </a:r>
            <a:r>
              <a:rPr sz="2800" spc="-100" dirty="0">
                <a:solidFill>
                  <a:srgbClr val="FF0000"/>
                </a:solidFill>
              </a:rPr>
              <a:t>о</a:t>
            </a:r>
            <a:r>
              <a:rPr sz="2800" spc="-20" dirty="0">
                <a:solidFill>
                  <a:srgbClr val="FF0000"/>
                </a:solidFill>
              </a:rPr>
              <a:t>лл</a:t>
            </a:r>
            <a:r>
              <a:rPr sz="2800" spc="-15" dirty="0">
                <a:solidFill>
                  <a:srgbClr val="FF0000"/>
                </a:solidFill>
              </a:rPr>
              <a:t>а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90" dirty="0">
                <a:solidFill>
                  <a:srgbClr val="FF0000"/>
                </a:solidFill>
              </a:rPr>
              <a:t>т</a:t>
            </a:r>
            <a:r>
              <a:rPr sz="2800" spc="-25" dirty="0">
                <a:solidFill>
                  <a:srgbClr val="FF0000"/>
                </a:solidFill>
              </a:rPr>
              <a:t>о</a:t>
            </a:r>
            <a:r>
              <a:rPr sz="2800" spc="-5" dirty="0">
                <a:solidFill>
                  <a:srgbClr val="FF0000"/>
                </a:solidFill>
              </a:rPr>
              <a:t>н</a:t>
            </a:r>
            <a:r>
              <a:rPr sz="2800" spc="-15" dirty="0">
                <a:solidFill>
                  <a:srgbClr val="FF0000"/>
                </a:solidFill>
              </a:rPr>
              <a:t>и</a:t>
            </a:r>
            <a:r>
              <a:rPr sz="2800" spc="-30" dirty="0">
                <a:solidFill>
                  <a:srgbClr val="FF0000"/>
                </a:solidFill>
              </a:rPr>
              <a:t>т</a:t>
            </a:r>
            <a:r>
              <a:rPr sz="2800" spc="-20" dirty="0">
                <a:solidFill>
                  <a:srgbClr val="FF0000"/>
                </a:solidFill>
              </a:rPr>
              <a:t>а</a:t>
            </a:r>
            <a:endParaRPr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82" y="1434227"/>
          <a:ext cx="8947981" cy="464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56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spc="-14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Т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в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ё</a:t>
                      </a:r>
                      <a:r>
                        <a:rPr sz="3600" b="1" u="heavy" spc="-9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р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д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о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сть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5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966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С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п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а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й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н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о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сть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8640" marR="138430">
                        <a:lnSpc>
                          <a:spcPct val="1069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ше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ая</a:t>
                      </a:r>
                      <a:r>
                        <a:rPr sz="3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о {100}, </a:t>
                      </a:r>
                      <a:r>
                        <a:rPr sz="3600" b="1" spc="-8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оро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шая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 п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о {102}</a:t>
                      </a:r>
                      <a:r>
                        <a:rPr sz="3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и</a:t>
                      </a:r>
                      <a:endParaRPr sz="3600">
                        <a:latin typeface="Arial"/>
                        <a:cs typeface="Arial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{001}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42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П</a:t>
                      </a:r>
                      <a:r>
                        <a:rPr sz="3600" b="1" u="heavy" spc="-4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л</a:t>
                      </a:r>
                      <a:r>
                        <a:rPr sz="3600" b="1" u="heavy" spc="-9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о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т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н</a:t>
                      </a:r>
                      <a:r>
                        <a:rPr sz="3600" b="1" u="heavy" spc="-5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о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сть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3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91</a:t>
                      </a:r>
                      <a:r>
                        <a:rPr sz="3600" b="1" spc="-5" dirty="0">
                          <a:latin typeface="Arial"/>
                          <a:cs typeface="Arial"/>
                        </a:rPr>
                        <a:t> г/</a:t>
                      </a:r>
                      <a:r>
                        <a:rPr sz="3600" b="1" dirty="0">
                          <a:latin typeface="Arial"/>
                          <a:cs typeface="Arial"/>
                        </a:rPr>
                        <a:t>см³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78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С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и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н</a:t>
                      </a:r>
                      <a:r>
                        <a:rPr sz="3600" b="1" u="heavy" spc="-5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г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он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и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я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8640" marR="1906905">
                        <a:lnSpc>
                          <a:spcPct val="106900"/>
                        </a:lnSpc>
                      </a:pPr>
                      <a:r>
                        <a:rPr sz="3600" b="1" u="heavy" spc="-14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Т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р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и</a:t>
                      </a:r>
                      <a:r>
                        <a:rPr sz="3600" b="1" u="heavy" spc="4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к</a:t>
                      </a:r>
                      <a:r>
                        <a:rPr sz="3600" b="1" u="heavy" spc="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л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и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нн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ая</a:t>
                      </a:r>
                      <a:r>
                        <a:rPr sz="36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(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пр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и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м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и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т</a:t>
                      </a:r>
                      <a:r>
                        <a:rPr sz="3600" b="1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ив</a:t>
                      </a:r>
                      <a:r>
                        <a:rPr sz="3600" b="1" u="heavy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н</a:t>
                      </a:r>
                      <a:r>
                        <a:rPr sz="3600" b="1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ая)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312670">
              <a:lnSpc>
                <a:spcPct val="100000"/>
              </a:lnSpc>
            </a:pPr>
            <a:r>
              <a:rPr sz="2400" spc="-5" dirty="0"/>
              <a:t>В</a:t>
            </a:r>
            <a:r>
              <a:rPr sz="2400" dirty="0"/>
              <a:t>ид к</a:t>
            </a:r>
            <a:r>
              <a:rPr sz="2400" spc="-5" dirty="0"/>
              <a:t>р</a:t>
            </a:r>
            <a:r>
              <a:rPr sz="2400" dirty="0"/>
              <a:t>и</a:t>
            </a:r>
            <a:r>
              <a:rPr sz="2400" spc="-5" dirty="0"/>
              <a:t>с</a:t>
            </a:r>
            <a:r>
              <a:rPr sz="2400" spc="-25" dirty="0"/>
              <a:t>т</a:t>
            </a:r>
            <a:r>
              <a:rPr sz="2400" spc="-5" dirty="0"/>
              <a:t>а</a:t>
            </a:r>
            <a:r>
              <a:rPr sz="2400" dirty="0"/>
              <a:t>л</a:t>
            </a:r>
            <a:r>
              <a:rPr sz="2400" spc="-40" dirty="0"/>
              <a:t>л</a:t>
            </a:r>
            <a:r>
              <a:rPr sz="2400" spc="-5" dirty="0"/>
              <a:t>о</a:t>
            </a:r>
            <a:r>
              <a:rPr sz="2400" dirty="0"/>
              <a:t>в</a:t>
            </a:r>
            <a:r>
              <a:rPr sz="2400" spc="25" dirty="0"/>
              <a:t> </a:t>
            </a:r>
            <a:r>
              <a:rPr sz="2400" spc="-40" dirty="0"/>
              <a:t>в</a:t>
            </a:r>
            <a:r>
              <a:rPr sz="2400" spc="-65" dirty="0"/>
              <a:t>о</a:t>
            </a:r>
            <a:r>
              <a:rPr sz="2400" dirty="0"/>
              <a:t>лл</a:t>
            </a:r>
            <a:r>
              <a:rPr sz="2400" spc="-5" dirty="0"/>
              <a:t>ас</a:t>
            </a:r>
            <a:r>
              <a:rPr sz="2400" spc="-60" dirty="0"/>
              <a:t>т</a:t>
            </a:r>
            <a:r>
              <a:rPr sz="2400" spc="-5" dirty="0"/>
              <a:t>о</a:t>
            </a:r>
            <a:r>
              <a:rPr sz="2400" dirty="0"/>
              <a:t>ни</a:t>
            </a:r>
            <a:r>
              <a:rPr sz="2400" spc="-15" dirty="0"/>
              <a:t>т</a:t>
            </a:r>
            <a:r>
              <a:rPr sz="2400" dirty="0"/>
              <a:t>а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20011" y="908316"/>
            <a:ext cx="5975591" cy="4959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1047801"/>
          </a:xfrm>
          <a:prstGeom prst="rect">
            <a:avLst/>
          </a:prstGeom>
        </p:spPr>
        <p:txBody>
          <a:bodyPr vert="horz" wrap="square" lIns="0" tIns="184228" rIns="0" bIns="0" rtlCol="0">
            <a:spAutoFit/>
          </a:bodyPr>
          <a:lstStyle/>
          <a:p>
            <a:pPr marL="3154045" marR="5080" indent="-1594485">
              <a:lnSpc>
                <a:spcPct val="100000"/>
              </a:lnSpc>
            </a:pPr>
            <a:r>
              <a:rPr sz="2800" spc="-30" dirty="0">
                <a:solidFill>
                  <a:srgbClr val="FF0000"/>
                </a:solidFill>
              </a:rPr>
              <a:t>О</a:t>
            </a:r>
            <a:r>
              <a:rPr sz="2800" spc="-15" dirty="0">
                <a:solidFill>
                  <a:srgbClr val="FF0000"/>
                </a:solidFill>
              </a:rPr>
              <a:t>с</a:t>
            </a:r>
            <a:r>
              <a:rPr sz="2800" spc="-20" dirty="0">
                <a:solidFill>
                  <a:srgbClr val="FF0000"/>
                </a:solidFill>
              </a:rPr>
              <a:t>н</a:t>
            </a:r>
            <a:r>
              <a:rPr sz="2800" spc="-25" dirty="0">
                <a:solidFill>
                  <a:srgbClr val="FF0000"/>
                </a:solidFill>
              </a:rPr>
              <a:t>ов</a:t>
            </a:r>
            <a:r>
              <a:rPr sz="2800" spc="-20" dirty="0">
                <a:solidFill>
                  <a:srgbClr val="FF0000"/>
                </a:solidFill>
              </a:rPr>
              <a:t>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25" dirty="0">
                <a:solidFill>
                  <a:srgbClr val="FF0000"/>
                </a:solidFill>
              </a:rPr>
              <a:t>о</a:t>
            </a:r>
            <a:r>
              <a:rPr sz="2800" spc="-95" dirty="0">
                <a:solidFill>
                  <a:srgbClr val="FF0000"/>
                </a:solidFill>
              </a:rPr>
              <a:t>б</a:t>
            </a:r>
            <a:r>
              <a:rPr sz="2800" spc="-20" dirty="0">
                <a:solidFill>
                  <a:srgbClr val="FF0000"/>
                </a:solidFill>
              </a:rPr>
              <a:t>л</a:t>
            </a:r>
            <a:r>
              <a:rPr sz="2800" spc="-15" dirty="0">
                <a:solidFill>
                  <a:srgbClr val="FF0000"/>
                </a:solidFill>
              </a:rPr>
              <a:t>а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65" dirty="0">
                <a:solidFill>
                  <a:srgbClr val="FF0000"/>
                </a:solidFill>
              </a:rPr>
              <a:t>т</a:t>
            </a:r>
            <a:r>
              <a:rPr sz="2800" spc="-20" dirty="0">
                <a:solidFill>
                  <a:srgbClr val="FF0000"/>
                </a:solidFill>
              </a:rPr>
              <a:t>и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20" dirty="0">
                <a:solidFill>
                  <a:srgbClr val="FF0000"/>
                </a:solidFill>
              </a:rPr>
              <a:t>п</a:t>
            </a:r>
            <a:r>
              <a:rPr sz="2800" spc="-25" dirty="0">
                <a:solidFill>
                  <a:srgbClr val="FF0000"/>
                </a:solidFill>
              </a:rPr>
              <a:t>рим</a:t>
            </a:r>
            <a:r>
              <a:rPr sz="2800" spc="-15" dirty="0">
                <a:solidFill>
                  <a:srgbClr val="FF0000"/>
                </a:solidFill>
              </a:rPr>
              <a:t>е</a:t>
            </a:r>
            <a:r>
              <a:rPr sz="2800" spc="-20" dirty="0">
                <a:solidFill>
                  <a:srgbClr val="FF0000"/>
                </a:solidFill>
              </a:rPr>
              <a:t>н</a:t>
            </a:r>
            <a:r>
              <a:rPr sz="2800" spc="-15" dirty="0">
                <a:solidFill>
                  <a:srgbClr val="FF0000"/>
                </a:solidFill>
              </a:rPr>
              <a:t>е</a:t>
            </a:r>
            <a:r>
              <a:rPr sz="2800" spc="-20" dirty="0">
                <a:solidFill>
                  <a:srgbClr val="FF0000"/>
                </a:solidFill>
              </a:rPr>
              <a:t>н</a:t>
            </a:r>
            <a:r>
              <a:rPr sz="2800" spc="-25" dirty="0">
                <a:solidFill>
                  <a:srgbClr val="FF0000"/>
                </a:solidFill>
              </a:rPr>
              <a:t>ия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60" dirty="0">
                <a:solidFill>
                  <a:srgbClr val="FF0000"/>
                </a:solidFill>
              </a:rPr>
              <a:t>в</a:t>
            </a:r>
            <a:r>
              <a:rPr sz="2800" spc="-100" dirty="0">
                <a:solidFill>
                  <a:srgbClr val="FF0000"/>
                </a:solidFill>
              </a:rPr>
              <a:t>о</a:t>
            </a:r>
            <a:r>
              <a:rPr sz="2800" spc="-20" dirty="0">
                <a:solidFill>
                  <a:srgbClr val="FF0000"/>
                </a:solidFill>
              </a:rPr>
              <a:t>лл</a:t>
            </a:r>
            <a:r>
              <a:rPr sz="2800" spc="-15" dirty="0">
                <a:solidFill>
                  <a:srgbClr val="FF0000"/>
                </a:solidFill>
              </a:rPr>
              <a:t>а</a:t>
            </a:r>
            <a:r>
              <a:rPr sz="2800" spc="-5" dirty="0">
                <a:solidFill>
                  <a:srgbClr val="FF0000"/>
                </a:solidFill>
              </a:rPr>
              <a:t>с</a:t>
            </a:r>
            <a:r>
              <a:rPr sz="2800" spc="-90" dirty="0">
                <a:solidFill>
                  <a:srgbClr val="FF0000"/>
                </a:solidFill>
              </a:rPr>
              <a:t>т</a:t>
            </a:r>
            <a:r>
              <a:rPr sz="2800" spc="-25" dirty="0">
                <a:solidFill>
                  <a:srgbClr val="FF0000"/>
                </a:solidFill>
              </a:rPr>
              <a:t>о</a:t>
            </a:r>
            <a:r>
              <a:rPr sz="2800" spc="-20" dirty="0">
                <a:solidFill>
                  <a:srgbClr val="FF0000"/>
                </a:solidFill>
              </a:rPr>
              <a:t>н</a:t>
            </a:r>
            <a:r>
              <a:rPr sz="2800" spc="-15" dirty="0">
                <a:solidFill>
                  <a:srgbClr val="FF0000"/>
                </a:solidFill>
              </a:rPr>
              <a:t>и</a:t>
            </a:r>
            <a:r>
              <a:rPr sz="2800" spc="-20" dirty="0">
                <a:solidFill>
                  <a:srgbClr val="FF0000"/>
                </a:solidFill>
              </a:rPr>
              <a:t>та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14124"/>
            <a:ext cx="8746490" cy="393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ы); </a:t>
            </a:r>
            <a:r>
              <a:rPr sz="3200" b="1" spc="-5" dirty="0">
                <a:latin typeface="Arial"/>
                <a:cs typeface="Arial"/>
              </a:rPr>
              <a:t>огн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порн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ы; 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оц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ме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;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лу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я;</a:t>
            </a:r>
            <a:endParaRPr sz="3200" dirty="0">
              <a:latin typeface="Arial"/>
              <a:cs typeface="Arial"/>
            </a:endParaRPr>
          </a:p>
          <a:p>
            <a:pPr marL="12700" marR="1851660" algn="just">
              <a:lnSpc>
                <a:spcPts val="3840"/>
              </a:lnSpc>
              <a:spcBef>
                <a:spcPts val="125"/>
              </a:spcBef>
            </a:pP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я; 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мы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;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онн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</a:t>
            </a:r>
            <a:r>
              <a:rPr sz="2400" spc="-5" dirty="0">
                <a:solidFill>
                  <a:srgbClr val="FF0000"/>
                </a:solidFill>
              </a:rPr>
              <a:t>ЕЛ</a:t>
            </a:r>
            <a:r>
              <a:rPr sz="2400" spc="-60" dirty="0">
                <a:solidFill>
                  <a:srgbClr val="FF0000"/>
                </a:solidFill>
              </a:rPr>
              <a:t>Ь</a:t>
            </a:r>
            <a:r>
              <a:rPr sz="2400" spc="-5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АН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58" y="790162"/>
            <a:ext cx="8716645" cy="590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9675" algn="ctr">
              <a:lnSpc>
                <a:spcPct val="100000"/>
              </a:lnSpc>
            </a:pP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3200" b="1" spc="-90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spc="-35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ч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ни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ич</a:t>
            </a:r>
            <a:r>
              <a:rPr sz="3200" b="1" spc="-5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х</a:t>
            </a:r>
            <a:r>
              <a:rPr sz="3200" b="1" spc="-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де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й</a:t>
            </a:r>
            <a:r>
              <a:rPr sz="32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з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endParaRPr sz="3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b="1" spc="3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г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  <a:p>
            <a:pPr marL="12700" marR="119380" algn="just">
              <a:lnSpc>
                <a:spcPct val="99900"/>
              </a:lnSpc>
              <a:spcBef>
                <a:spcPts val="15"/>
              </a:spcBef>
            </a:pP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150" b="1" baseline="-21164" dirty="0">
                <a:latin typeface="Arial"/>
                <a:cs typeface="Arial"/>
              </a:rPr>
              <a:t> </a:t>
            </a:r>
            <a:r>
              <a:rPr sz="3150" b="1" spc="-442" baseline="-2116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1250</a:t>
            </a:r>
            <a:r>
              <a:rPr sz="3200" b="1" spc="-5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130</a:t>
            </a:r>
            <a:r>
              <a:rPr sz="3200" b="1" spc="-5" dirty="0">
                <a:latin typeface="Arial"/>
                <a:cs typeface="Arial"/>
              </a:rPr>
              <a:t>0</a:t>
            </a:r>
            <a:r>
              <a:rPr sz="3200" b="1" spc="10" dirty="0">
                <a:latin typeface="Symbol"/>
                <a:cs typeface="Symbol"/>
              </a:rPr>
              <a:t></a:t>
            </a:r>
            <a:r>
              <a:rPr sz="3200" b="1" dirty="0">
                <a:latin typeface="Arial"/>
                <a:cs typeface="Arial"/>
              </a:rPr>
              <a:t>С.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с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ния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оно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инно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ят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35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та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10" dirty="0">
                <a:latin typeface="Arial"/>
                <a:cs typeface="Arial"/>
              </a:rPr>
              <a:t>2M</a:t>
            </a:r>
            <a:r>
              <a:rPr sz="3200" b="1" spc="-5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O·</a:t>
            </a:r>
            <a:r>
              <a:rPr sz="3200" b="1" spc="5" dirty="0">
                <a:latin typeface="Arial"/>
                <a:cs typeface="Arial"/>
              </a:rPr>
              <a:t>B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200" b="1" spc="-10" dirty="0">
                <a:latin typeface="Arial"/>
                <a:cs typeface="Arial"/>
              </a:rPr>
              <a:t>·</a:t>
            </a:r>
            <a:r>
              <a:rPr sz="3200" b="1" dirty="0">
                <a:latin typeface="Arial"/>
                <a:cs typeface="Arial"/>
              </a:rPr>
              <a:t>H</a:t>
            </a:r>
            <a:r>
              <a:rPr sz="3150" b="1" spc="15" baseline="-21164" dirty="0">
                <a:latin typeface="Arial"/>
                <a:cs typeface="Arial"/>
              </a:rPr>
              <a:t>2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).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СИН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ЕЗ</a:t>
            </a:r>
            <a:r>
              <a:rPr sz="32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ЦЕ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ИАНА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ОП</a:t>
            </a:r>
            <a:r>
              <a:rPr sz="3200" b="1" spc="-40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3200" b="1" spc="-3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Ж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АЕ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Я Б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Ш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ОЙ</a:t>
            </a:r>
            <a:r>
              <a:rPr sz="32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(ДО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40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%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3200" b="1" spc="12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ДКОЙ</a:t>
            </a:r>
            <a:r>
              <a:rPr sz="32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3200" b="1" spc="-8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ССЫ</a:t>
            </a:r>
            <a:endParaRPr sz="3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1814195" algn="just">
              <a:lnSpc>
                <a:spcPct val="100000"/>
              </a:lnSpc>
            </a:pP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д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spc="-5" dirty="0">
                <a:latin typeface="Arial"/>
                <a:cs typeface="Arial"/>
              </a:rPr>
              <a:t>оци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spc="10" dirty="0">
                <a:latin typeface="Arial"/>
                <a:cs typeface="Arial"/>
              </a:rPr>
              <a:t>О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150" b="1" baseline="-21164" dirty="0">
                <a:latin typeface="Arial"/>
                <a:cs typeface="Arial"/>
              </a:rPr>
              <a:t> </a:t>
            </a:r>
            <a:r>
              <a:rPr sz="3150" b="1" spc="-442" baseline="-2116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г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94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155825">
              <a:lnSpc>
                <a:spcPct val="100000"/>
              </a:lnSpc>
            </a:pP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6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ЛЛ</a:t>
            </a:r>
            <a:r>
              <a:rPr sz="2400" spc="-65" dirty="0">
                <a:solidFill>
                  <a:srgbClr val="FF0000"/>
                </a:solidFill>
              </a:rPr>
              <a:t>АСТ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0524"/>
            <a:ext cx="8971915" cy="5404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они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ичны</a:t>
            </a:r>
            <a:r>
              <a:rPr sz="3200" b="1" dirty="0">
                <a:latin typeface="Arial"/>
                <a:cs typeface="Arial"/>
              </a:rPr>
              <a:t>м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асс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ици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29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. 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они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ми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endParaRPr sz="3200" dirty="0">
              <a:latin typeface="Arial"/>
              <a:cs typeface="Arial"/>
            </a:endParaRPr>
          </a:p>
          <a:p>
            <a:pPr marL="12700" marR="283845" algn="just">
              <a:lnSpc>
                <a:spcPts val="3840"/>
              </a:lnSpc>
              <a:spcBef>
                <a:spcPts val="125"/>
              </a:spcBef>
            </a:pP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ад</a:t>
            </a:r>
            <a:r>
              <a:rPr sz="3200" b="1" spc="-5" dirty="0">
                <a:latin typeface="Arial"/>
                <a:cs typeface="Arial"/>
              </a:rPr>
              <a:t>ио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Н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еде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 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новн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ts val="3840"/>
              </a:lnSpc>
              <a:spcBef>
                <a:spcPts val="10"/>
              </a:spcBef>
            </a:pP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они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ини</a:t>
            </a:r>
            <a:r>
              <a:rPr sz="3200" b="1" dirty="0">
                <a:latin typeface="Arial"/>
                <a:cs typeface="Arial"/>
              </a:rPr>
              <a:t>я.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7830" y="272128"/>
            <a:ext cx="5067300" cy="103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7390" marR="5080" indent="-695325">
              <a:lnSpc>
                <a:spcPct val="150000"/>
              </a:lnSpc>
            </a:pP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ЛЛ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АСТ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А.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ВН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ЫЕ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ОЙ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484312"/>
          <a:ext cx="8961438" cy="478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661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ой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Зн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Ср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дняя</a:t>
                      </a:r>
                      <a:r>
                        <a:rPr sz="2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3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7–2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85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150–180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ич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ск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3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мо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ть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5–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8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д.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ъ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6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29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·см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4200" b="1" spc="7" baseline="-1686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13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97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tabLst>
                          <a:tab pos="1261110" algn="l"/>
                          <a:tab pos="2686050" algn="l"/>
                          <a:tab pos="3391535" algn="l"/>
                          <a:tab pos="4237355" algn="l"/>
                          <a:tab pos="4530090" algn="l"/>
                          <a:tab pos="4923155" algn="l"/>
                          <a:tab pos="5833110" algn="l"/>
                        </a:tabLst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л.	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	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tg</a:t>
                      </a:r>
                      <a:r>
                        <a:rPr sz="2800" b="1" dirty="0">
                          <a:latin typeface="Symbol"/>
                          <a:cs typeface="Symbol"/>
                        </a:rPr>
                        <a:t>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и	.	1	М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ц	и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b="1" spc="5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(3–4)·1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–4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70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ек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ич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ск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8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мм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50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ТК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10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775" b="1" spc="359" baseline="25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b="1" spc="-5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20–70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75" b="1" spc="-7" baseline="255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775" b="1" baseline="25525" dirty="0">
                          <a:latin typeface="Arial"/>
                          <a:cs typeface="Arial"/>
                        </a:rPr>
                        <a:t>-1</a:t>
                      </a:r>
                      <a:endParaRPr sz="2775" baseline="25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6–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918" y="3153424"/>
            <a:ext cx="7472680" cy="170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5445" marR="5080" indent="-1643380">
              <a:lnSpc>
                <a:spcPct val="100000"/>
              </a:lnSpc>
            </a:pPr>
            <a:r>
              <a:rPr sz="6000" b="1" dirty="0">
                <a:latin typeface="Arial"/>
                <a:cs typeface="Arial"/>
              </a:rPr>
              <a:t>КОНД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dirty="0">
                <a:latin typeface="Arial"/>
                <a:cs typeface="Arial"/>
              </a:rPr>
              <a:t>Н</a:t>
            </a:r>
            <a:r>
              <a:rPr sz="6000" b="1" spc="-145" dirty="0">
                <a:latin typeface="Arial"/>
                <a:cs typeface="Arial"/>
              </a:rPr>
              <a:t>С</a:t>
            </a:r>
            <a:r>
              <a:rPr sz="6000" b="1" spc="-300" dirty="0">
                <a:latin typeface="Arial"/>
                <a:cs typeface="Arial"/>
              </a:rPr>
              <a:t>А</a:t>
            </a:r>
            <a:r>
              <a:rPr sz="6000" b="1" spc="-150" dirty="0">
                <a:latin typeface="Arial"/>
                <a:cs typeface="Arial"/>
              </a:rPr>
              <a:t>Т</a:t>
            </a:r>
            <a:r>
              <a:rPr sz="6000" b="1" dirty="0">
                <a:latin typeface="Arial"/>
                <a:cs typeface="Arial"/>
              </a:rPr>
              <a:t>О</a:t>
            </a:r>
            <a:r>
              <a:rPr sz="6000" b="1" spc="-10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НАЯ К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535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А</a:t>
            </a:r>
            <a:r>
              <a:rPr sz="6000" b="1" spc="5" dirty="0">
                <a:latin typeface="Arial"/>
                <a:cs typeface="Arial"/>
              </a:rPr>
              <a:t>М</a:t>
            </a:r>
            <a:r>
              <a:rPr sz="6000" b="1" spc="-10" dirty="0">
                <a:latin typeface="Arial"/>
                <a:cs typeface="Arial"/>
              </a:rPr>
              <a:t>И</a:t>
            </a:r>
            <a:r>
              <a:rPr sz="6000" b="1" dirty="0">
                <a:latin typeface="Arial"/>
                <a:cs typeface="Arial"/>
              </a:rPr>
              <a:t>КА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" y="715334"/>
            <a:ext cx="8963660" cy="596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000" b="1" spc="5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онден</a:t>
            </a:r>
            <a:r>
              <a:rPr sz="3000" b="1" spc="3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орная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керамика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сь</a:t>
            </a:r>
            <a:r>
              <a:rPr sz="3000" b="1" spc="-40" dirty="0">
                <a:latin typeface="Arial"/>
                <a:cs typeface="Arial"/>
              </a:rPr>
              <a:t>ма 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ноо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на. </a:t>
            </a:r>
            <a:r>
              <a:rPr sz="3000" b="1" spc="3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ассы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для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ее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вл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н</a:t>
            </a:r>
            <a:r>
              <a:rPr sz="3000" b="1" dirty="0">
                <a:latin typeface="Arial"/>
                <a:cs typeface="Arial"/>
              </a:rPr>
              <a:t>ия на</a:t>
            </a:r>
            <a:r>
              <a:rPr sz="3000" b="1" spc="-75" dirty="0">
                <a:latin typeface="Arial"/>
                <a:cs typeface="Arial"/>
              </a:rPr>
              <a:t>х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дя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ся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8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лас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ов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сис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м: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dirty="0">
                <a:latin typeface="Arial"/>
                <a:cs typeface="Arial"/>
              </a:rPr>
              <a:t>– 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aSn</a:t>
            </a:r>
            <a:r>
              <a:rPr sz="3000" b="1" spc="-10" dirty="0">
                <a:latin typeface="Arial"/>
                <a:cs typeface="Arial"/>
              </a:rPr>
              <a:t>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dirty="0">
                <a:latin typeface="Arial"/>
                <a:cs typeface="Arial"/>
              </a:rPr>
              <a:t>, 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spc="-5" dirty="0">
                <a:latin typeface="Arial"/>
                <a:cs typeface="Arial"/>
              </a:rPr>
              <a:t>-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aZ</a:t>
            </a:r>
            <a:r>
              <a:rPr sz="3000" b="1" spc="-5" dirty="0">
                <a:latin typeface="Arial"/>
                <a:cs typeface="Arial"/>
              </a:rPr>
              <a:t>r</a:t>
            </a:r>
            <a:r>
              <a:rPr sz="3000" b="1" spc="-10" dirty="0">
                <a:latin typeface="Arial"/>
                <a:cs typeface="Arial"/>
              </a:rPr>
              <a:t>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dirty="0">
                <a:latin typeface="Arial"/>
                <a:cs typeface="Arial"/>
              </a:rPr>
              <a:t>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spc="-5" dirty="0">
                <a:latin typeface="Arial"/>
                <a:cs typeface="Arial"/>
              </a:rPr>
              <a:t>-</a:t>
            </a:r>
            <a:r>
              <a:rPr sz="3000" b="1" spc="5" dirty="0">
                <a:latin typeface="Arial"/>
                <a:cs typeface="Arial"/>
              </a:rPr>
              <a:t>C</a:t>
            </a:r>
            <a:r>
              <a:rPr sz="3000" b="1" dirty="0">
                <a:latin typeface="Arial"/>
                <a:cs typeface="Arial"/>
              </a:rPr>
              <a:t>aZ</a:t>
            </a:r>
            <a:r>
              <a:rPr sz="3000" b="1" spc="-5" dirty="0">
                <a:latin typeface="Arial"/>
                <a:cs typeface="Arial"/>
              </a:rPr>
              <a:t>r</a:t>
            </a:r>
            <a:r>
              <a:rPr sz="3000" b="1" spc="-10" dirty="0">
                <a:latin typeface="Arial"/>
                <a:cs typeface="Arial"/>
              </a:rPr>
              <a:t>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dirty="0">
                <a:latin typeface="Arial"/>
                <a:cs typeface="Arial"/>
              </a:rPr>
              <a:t>, </a:t>
            </a:r>
            <a:r>
              <a:rPr sz="3000" b="1" spc="5" dirty="0">
                <a:latin typeface="Arial"/>
                <a:cs typeface="Arial"/>
              </a:rPr>
              <a:t>B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dirty="0">
                <a:latin typeface="Arial"/>
                <a:cs typeface="Arial"/>
              </a:rPr>
              <a:t>-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La</a:t>
            </a:r>
            <a:r>
              <a:rPr sz="3000" b="1" baseline="-20833" dirty="0">
                <a:latin typeface="Arial"/>
                <a:cs typeface="Arial"/>
              </a:rPr>
              <a:t>2</a:t>
            </a:r>
            <a:r>
              <a:rPr sz="3000" b="1" spc="-10" dirty="0">
                <a:latin typeface="Arial"/>
                <a:cs typeface="Arial"/>
              </a:rPr>
              <a:t>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spc="-5" dirty="0">
                <a:latin typeface="Arial"/>
                <a:cs typeface="Arial"/>
              </a:rPr>
              <a:t>-</a:t>
            </a:r>
            <a:r>
              <a:rPr sz="3000" b="1" dirty="0">
                <a:latin typeface="Arial"/>
                <a:cs typeface="Arial"/>
              </a:rPr>
              <a:t>3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2 </a:t>
            </a:r>
            <a:r>
              <a:rPr sz="3000" b="1" spc="-412" baseline="-20833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др.</a:t>
            </a:r>
            <a:endParaRPr sz="3000" dirty="0">
              <a:latin typeface="Arial"/>
              <a:cs typeface="Arial"/>
            </a:endParaRPr>
          </a:p>
          <a:p>
            <a:pPr marL="12700" marR="38100" algn="just">
              <a:lnSpc>
                <a:spcPct val="100000"/>
              </a:lnSpc>
            </a:pPr>
            <a:r>
              <a:rPr sz="3000" b="1" spc="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оединения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син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dirty="0">
                <a:latin typeface="Arial"/>
                <a:cs typeface="Arial"/>
              </a:rPr>
              <a:t>у</a:t>
            </a:r>
            <a:r>
              <a:rPr sz="3000" b="1" spc="-5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из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со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spc="-25" dirty="0">
                <a:latin typeface="Arial"/>
                <a:cs typeface="Arial"/>
              </a:rPr>
              <a:t>е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10" dirty="0">
                <a:latin typeface="Arial"/>
                <a:cs typeface="Arial"/>
              </a:rPr>
              <a:t>с</a:t>
            </a:r>
            <a:r>
              <a:rPr sz="3000" b="1" spc="-20" dirty="0">
                <a:latin typeface="Arial"/>
                <a:cs typeface="Arial"/>
              </a:rPr>
              <a:t>т</a:t>
            </a:r>
            <a:r>
              <a:rPr sz="3000" b="1" spc="-70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у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щих о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сидов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со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ой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епе</a:t>
            </a:r>
            <a:r>
              <a:rPr sz="3000" b="1" spc="-5" dirty="0">
                <a:latin typeface="Arial"/>
                <a:cs typeface="Arial"/>
              </a:rPr>
              <a:t>н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ис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60" dirty="0">
                <a:latin typeface="Arial"/>
                <a:cs typeface="Arial"/>
              </a:rPr>
              <a:t>о</a:t>
            </a:r>
            <a:r>
              <a:rPr sz="3000" b="1" spc="-20" dirty="0">
                <a:latin typeface="Arial"/>
                <a:cs typeface="Arial"/>
              </a:rPr>
              <a:t>т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,</a:t>
            </a:r>
            <a:r>
              <a:rPr sz="3000" b="1" spc="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9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 прои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-35" dirty="0">
                <a:latin typeface="Arial"/>
                <a:cs typeface="Arial"/>
              </a:rPr>
              <a:t>вод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онден</a:t>
            </a:r>
            <a:r>
              <a:rPr sz="3000" b="1" spc="3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орной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керамики и</a:t>
            </a:r>
            <a:r>
              <a:rPr sz="3000" b="1" spc="-5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ра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т ис</a:t>
            </a:r>
            <a:r>
              <a:rPr sz="3000" b="1" spc="35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-114" dirty="0">
                <a:latin typeface="Arial"/>
                <a:cs typeface="Arial"/>
              </a:rPr>
              <a:t>ю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ельно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ную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ль,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ак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как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ания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де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ания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сновно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ещ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 прим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сей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да</a:t>
            </a:r>
            <a:r>
              <a:rPr sz="3000" b="1" spc="-4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ли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процен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7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меня</a:t>
            </a:r>
            <a:r>
              <a:rPr sz="3000" b="1" spc="-70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т 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7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ения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ойс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на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10–1</a:t>
            </a:r>
            <a:r>
              <a:rPr sz="3000" b="1" spc="10" dirty="0">
                <a:latin typeface="Arial"/>
                <a:cs typeface="Arial"/>
              </a:rPr>
              <a:t>5</a:t>
            </a:r>
            <a:r>
              <a:rPr sz="3000" b="1" spc="-90" dirty="0">
                <a:latin typeface="Arial"/>
                <a:cs typeface="Arial"/>
              </a:rPr>
              <a:t>%.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3000" b="1" spc="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се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пер</a:t>
            </a:r>
            <a:r>
              <a:rPr sz="3000" b="1" spc="-75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ис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енн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авы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-75" dirty="0">
                <a:latin typeface="Arial"/>
                <a:cs typeface="Arial"/>
              </a:rPr>
              <a:t>х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дит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2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0745">
              <a:lnSpc>
                <a:spcPts val="2615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  <a:p>
            <a:pPr marL="39370" algn="just">
              <a:lnSpc>
                <a:spcPts val="3335"/>
              </a:lnSpc>
            </a:pPr>
            <a:r>
              <a:rPr sz="3000" spc="-45" dirty="0">
                <a:latin typeface="Arial"/>
                <a:cs typeface="Arial"/>
              </a:rPr>
              <a:t>T</a:t>
            </a:r>
            <a:r>
              <a:rPr sz="3000" spc="-10" dirty="0">
                <a:latin typeface="Arial"/>
                <a:cs typeface="Arial"/>
              </a:rPr>
              <a:t>iO</a:t>
            </a:r>
            <a:r>
              <a:rPr sz="3000" baseline="-20833" dirty="0">
                <a:latin typeface="Arial"/>
                <a:cs typeface="Arial"/>
              </a:rPr>
              <a:t>2 </a:t>
            </a:r>
            <a:r>
              <a:rPr sz="3000" spc="-390" baseline="-20833" dirty="0">
                <a:latin typeface="Arial"/>
                <a:cs typeface="Arial"/>
              </a:rPr>
              <a:t> </a:t>
            </a:r>
            <a:r>
              <a:rPr sz="3000" dirty="0"/>
              <a:t>п</a:t>
            </a:r>
            <a:r>
              <a:rPr sz="3000" spc="-70" dirty="0"/>
              <a:t>о</a:t>
            </a:r>
            <a:r>
              <a:rPr sz="3000" spc="-35" dirty="0"/>
              <a:t>л</a:t>
            </a:r>
            <a:r>
              <a:rPr sz="3000" dirty="0"/>
              <a:t>у</a:t>
            </a:r>
            <a:r>
              <a:rPr sz="3000" spc="-5" dirty="0"/>
              <a:t>ч</a:t>
            </a:r>
            <a:r>
              <a:rPr sz="3000" dirty="0"/>
              <a:t>а</a:t>
            </a:r>
            <a:r>
              <a:rPr sz="3000" spc="-70" dirty="0"/>
              <a:t>ю</a:t>
            </a:r>
            <a:r>
              <a:rPr sz="3000" dirty="0"/>
              <a:t>т</a:t>
            </a:r>
            <a:r>
              <a:rPr sz="3000" spc="-25" dirty="0"/>
              <a:t> </a:t>
            </a:r>
            <a:r>
              <a:rPr sz="3000" dirty="0"/>
              <a:t>хими</a:t>
            </a:r>
            <a:r>
              <a:rPr sz="3000" spc="-5" dirty="0"/>
              <a:t>ч</a:t>
            </a:r>
            <a:r>
              <a:rPr sz="3000" spc="-40" dirty="0"/>
              <a:t>е</a:t>
            </a:r>
            <a:r>
              <a:rPr sz="3000" dirty="0"/>
              <a:t>с</a:t>
            </a:r>
            <a:r>
              <a:rPr sz="3000" spc="-40" dirty="0"/>
              <a:t>к</a:t>
            </a:r>
            <a:r>
              <a:rPr sz="3000" dirty="0"/>
              <a:t>ой</a:t>
            </a:r>
            <a:r>
              <a:rPr sz="3000" spc="-15" dirty="0"/>
              <a:t> </a:t>
            </a:r>
            <a:r>
              <a:rPr sz="3000" dirty="0"/>
              <a:t>перера</a:t>
            </a:r>
            <a:r>
              <a:rPr sz="3000" spc="-10" dirty="0"/>
              <a:t>б</a:t>
            </a:r>
            <a:r>
              <a:rPr sz="3000" spc="-70" dirty="0"/>
              <a:t>о</a:t>
            </a:r>
            <a:r>
              <a:rPr sz="3000" spc="-55" dirty="0"/>
              <a:t>т</a:t>
            </a:r>
            <a:r>
              <a:rPr sz="3000" spc="-40" dirty="0"/>
              <a:t>к</a:t>
            </a:r>
            <a:r>
              <a:rPr sz="3000" dirty="0"/>
              <a:t>ой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14" y="866147"/>
            <a:ext cx="8836660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де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ащих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15" dirty="0">
                <a:latin typeface="Arial"/>
                <a:cs typeface="Arial"/>
              </a:rPr>
              <a:t>и</a:t>
            </a:r>
            <a:r>
              <a:rPr sz="3000" b="1" spc="-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-75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д: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ильменит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Fe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,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15" dirty="0">
                <a:latin typeface="Arial"/>
                <a:cs typeface="Arial"/>
              </a:rPr>
              <a:t>и</a:t>
            </a:r>
            <a:r>
              <a:rPr sz="3000" b="1" spc="-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</a:t>
            </a:r>
            <a:r>
              <a:rPr sz="3000" b="1" spc="15" dirty="0">
                <a:latin typeface="Arial"/>
                <a:cs typeface="Arial"/>
              </a:rPr>
              <a:t>и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ф</a:t>
            </a:r>
            <a:r>
              <a:rPr sz="3000" b="1" dirty="0">
                <a:latin typeface="Arial"/>
                <a:cs typeface="Arial"/>
              </a:rPr>
              <a:t>ен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: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spc="5" dirty="0">
                <a:latin typeface="Arial"/>
                <a:cs typeface="Arial"/>
              </a:rPr>
              <a:t>C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</a:t>
            </a:r>
            <a:r>
              <a:rPr sz="3000" b="1" dirty="0">
                <a:latin typeface="Arial"/>
                <a:cs typeface="Arial"/>
              </a:rPr>
              <a:t>S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5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,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перо</a:t>
            </a:r>
            <a:r>
              <a:rPr sz="3000" b="1" spc="-70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скит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spc="5" dirty="0">
                <a:latin typeface="Arial"/>
                <a:cs typeface="Arial"/>
              </a:rPr>
              <a:t>C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3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. 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2 </a:t>
            </a:r>
            <a:r>
              <a:rPr sz="3000" b="1" spc="-390" baseline="-20833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сущ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70" dirty="0">
                <a:latin typeface="Arial"/>
                <a:cs typeface="Arial"/>
              </a:rPr>
              <a:t>в</a:t>
            </a:r>
            <a:r>
              <a:rPr sz="3000" b="1" spc="-40" dirty="0">
                <a:latin typeface="Arial"/>
                <a:cs typeface="Arial"/>
              </a:rPr>
              <a:t>у</a:t>
            </a:r>
            <a:r>
              <a:rPr sz="3000" b="1" spc="-25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х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дификационн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х </a:t>
            </a:r>
            <a:r>
              <a:rPr sz="3000" b="1" spc="-35" dirty="0">
                <a:latin typeface="Arial"/>
                <a:cs typeface="Arial"/>
              </a:rPr>
              <a:t>ф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ах: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ана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а,</a:t>
            </a:r>
            <a:r>
              <a:rPr sz="3000" b="1" spc="3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dirty="0">
                <a:latin typeface="Arial"/>
                <a:cs typeface="Arial"/>
              </a:rPr>
              <a:t>уки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5" dirty="0">
                <a:latin typeface="Arial"/>
                <a:cs typeface="Arial"/>
              </a:rPr>
              <a:t>у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ила.</a:t>
            </a:r>
            <a:endParaRPr sz="3000" dirty="0">
              <a:latin typeface="Arial"/>
              <a:cs typeface="Arial"/>
            </a:endParaRPr>
          </a:p>
          <a:p>
            <a:pPr marL="12700" marR="528320" algn="just">
              <a:lnSpc>
                <a:spcPct val="100000"/>
              </a:lnSpc>
            </a:pPr>
            <a:r>
              <a:rPr sz="3000" b="1" spc="-190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ой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ой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со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мп</a:t>
            </a:r>
            <a:r>
              <a:rPr sz="3000" b="1" spc="-5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10" dirty="0">
                <a:latin typeface="Arial"/>
                <a:cs typeface="Arial"/>
              </a:rPr>
              <a:t>а</a:t>
            </a:r>
            <a:r>
              <a:rPr sz="3000" b="1" spc="40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рной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ф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ой я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ля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я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5" dirty="0">
                <a:latin typeface="Arial"/>
                <a:cs typeface="Arial"/>
              </a:rPr>
              <a:t>у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ил,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й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нео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ра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о пер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75" dirty="0">
                <a:latin typeface="Arial"/>
                <a:cs typeface="Arial"/>
              </a:rPr>
              <a:t>х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дят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ана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dirty="0">
                <a:latin typeface="Arial"/>
                <a:cs typeface="Arial"/>
              </a:rPr>
              <a:t>з</a:t>
            </a:r>
            <a:r>
              <a:rPr sz="3000" b="1" spc="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dirty="0">
                <a:latin typeface="Arial"/>
                <a:cs typeface="Arial"/>
              </a:rPr>
              <a:t>уки</a:t>
            </a:r>
            <a:r>
              <a:rPr sz="3000" b="1" spc="-3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2700" marR="211454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Для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прои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-35" dirty="0">
                <a:latin typeface="Arial"/>
                <a:cs typeface="Arial"/>
              </a:rPr>
              <a:t>вод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онден</a:t>
            </a:r>
            <a:r>
              <a:rPr sz="3000" b="1" spc="3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орной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керамики исп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ль</a:t>
            </a:r>
            <a:r>
              <a:rPr sz="3000" b="1" spc="-7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у</a:t>
            </a:r>
            <a:r>
              <a:rPr sz="3000" b="1" spc="-70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специальную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арку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дио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сида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15" dirty="0">
                <a:latin typeface="Arial"/>
                <a:cs typeface="Arial"/>
              </a:rPr>
              <a:t>и</a:t>
            </a:r>
            <a:r>
              <a:rPr sz="3000" b="1" spc="-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ана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ани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онден</a:t>
            </a:r>
            <a:r>
              <a:rPr sz="3000" b="1" spc="3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орн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й, пре</a:t>
            </a:r>
            <a:r>
              <a:rPr sz="3000" b="1" spc="-35" dirty="0">
                <a:latin typeface="Arial"/>
                <a:cs typeface="Arial"/>
              </a:rPr>
              <a:t>д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ля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щую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со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ой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мелкий</a:t>
            </a:r>
            <a:r>
              <a:rPr sz="3000" b="1" spc="-5" dirty="0">
                <a:latin typeface="Arial"/>
                <a:cs typeface="Arial"/>
              </a:rPr>
              <a:t> (</a:t>
            </a:r>
            <a:r>
              <a:rPr sz="3000" b="1" dirty="0">
                <a:latin typeface="Arial"/>
                <a:cs typeface="Arial"/>
              </a:rPr>
              <a:t>1–6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мкм) поро</a:t>
            </a:r>
            <a:r>
              <a:rPr sz="3000" b="1" spc="-5" dirty="0">
                <a:latin typeface="Arial"/>
                <a:cs typeface="Arial"/>
              </a:rPr>
              <a:t>ш</a:t>
            </a:r>
            <a:r>
              <a:rPr sz="3000" b="1" dirty="0">
                <a:latin typeface="Arial"/>
                <a:cs typeface="Arial"/>
              </a:rPr>
              <a:t>ок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-</a:t>
            </a:r>
            <a:r>
              <a:rPr sz="3000" b="1" spc="-4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15" dirty="0">
                <a:latin typeface="Arial"/>
                <a:cs typeface="Arial"/>
              </a:rPr>
              <a:t>л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ц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а,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де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ащий не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менее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9</a:t>
            </a:r>
            <a:r>
              <a:rPr sz="3000" b="1" spc="10" dirty="0">
                <a:latin typeface="Arial"/>
                <a:cs typeface="Arial"/>
              </a:rPr>
              <a:t>9</a:t>
            </a:r>
            <a:r>
              <a:rPr sz="3000" b="1" dirty="0">
                <a:latin typeface="Arial"/>
                <a:cs typeface="Arial"/>
              </a:rPr>
              <a:t>%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45" dirty="0">
                <a:latin typeface="Arial"/>
                <a:cs typeface="Arial"/>
              </a:rPr>
              <a:t>T</a:t>
            </a:r>
            <a:r>
              <a:rPr sz="3000" b="1" spc="-10" dirty="0">
                <a:latin typeface="Arial"/>
                <a:cs typeface="Arial"/>
              </a:rPr>
              <a:t>iO</a:t>
            </a:r>
            <a:r>
              <a:rPr sz="3000" b="1" baseline="-20833" dirty="0">
                <a:latin typeface="Arial"/>
                <a:cs typeface="Arial"/>
              </a:rPr>
              <a:t>2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9695"/>
            <a:ext cx="5353819" cy="1861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490" y="991266"/>
            <a:ext cx="27508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4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400" b="1" spc="-220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2400" b="1" spc="-2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ные вы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со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4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час</a:t>
            </a:r>
            <a:r>
              <a:rPr sz="2400" b="1" spc="-6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ные 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нд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400" b="1" spc="2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400" b="1" spc="-6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оры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065" y="775467"/>
            <a:ext cx="26701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ы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со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400" b="1" spc="-6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400" b="1" spc="-220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2400" b="1" spc="-2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ные </a:t>
            </a:r>
            <a:r>
              <a:rPr sz="2400" b="1" spc="-4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нд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400" b="1" spc="20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400" b="1" spc="-6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оры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9364" y="1484375"/>
            <a:ext cx="3169780" cy="395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127" y="4304378"/>
            <a:ext cx="3915410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р</a:t>
            </a:r>
            <a:r>
              <a:rPr sz="2400" b="1" spc="-30" dirty="0">
                <a:latin typeface="Arial"/>
                <a:cs typeface="Arial"/>
              </a:rPr>
              <a:t>у</a:t>
            </a:r>
            <a:r>
              <a:rPr sz="2400" b="1" spc="-60" dirty="0">
                <a:latin typeface="Arial"/>
                <a:cs typeface="Arial"/>
              </a:rPr>
              <a:t>б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spc="5" dirty="0">
                <a:latin typeface="Arial"/>
                <a:cs typeface="Arial"/>
              </a:rPr>
              <a:t>а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ый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60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К),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 &lt;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мм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б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 ди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40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вый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(К</a:t>
            </a:r>
            <a:r>
              <a:rPr sz="2400" b="1" spc="-5" dirty="0">
                <a:latin typeface="Arial"/>
                <a:cs typeface="Arial"/>
              </a:rPr>
              <a:t>Д</a:t>
            </a:r>
            <a:r>
              <a:rPr sz="2400" b="1" dirty="0">
                <a:latin typeface="Arial"/>
                <a:cs typeface="Arial"/>
              </a:rPr>
              <a:t>К),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D &lt;</a:t>
            </a:r>
            <a:r>
              <a:rPr sz="2400" b="1" spc="-5" dirty="0">
                <a:latin typeface="Arial"/>
                <a:cs typeface="Arial"/>
              </a:rPr>
              <a:t> 17</a:t>
            </a:r>
            <a:r>
              <a:rPr sz="2400" b="1" dirty="0">
                <a:latin typeface="Arial"/>
                <a:cs typeface="Arial"/>
              </a:rPr>
              <a:t>,5 мм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H &gt;</a:t>
            </a:r>
            <a:r>
              <a:rPr sz="2400" b="1" spc="-5" dirty="0">
                <a:latin typeface="Arial"/>
                <a:cs typeface="Arial"/>
              </a:rPr>
              <a:t> 0</a:t>
            </a:r>
            <a:r>
              <a:rPr sz="2400" b="1" dirty="0">
                <a:latin typeface="Arial"/>
                <a:cs typeface="Arial"/>
              </a:rPr>
              <a:t>,5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мм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40" dirty="0">
                <a:latin typeface="Arial"/>
                <a:cs typeface="Arial"/>
              </a:rPr>
              <a:t>м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ли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ный (КМ)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6000" y="5528455"/>
            <a:ext cx="243649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81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р</a:t>
            </a:r>
            <a:r>
              <a:rPr sz="2400" b="1" spc="-30" dirty="0">
                <a:latin typeface="Arial"/>
                <a:cs typeface="Arial"/>
              </a:rPr>
              <a:t>у</a:t>
            </a:r>
            <a:r>
              <a:rPr sz="2400" b="1" spc="-60" dirty="0">
                <a:latin typeface="Arial"/>
                <a:cs typeface="Arial"/>
              </a:rPr>
              <a:t>б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spc="5" dirty="0">
                <a:latin typeface="Arial"/>
                <a:cs typeface="Arial"/>
              </a:rPr>
              <a:t>а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ый б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45" dirty="0">
                <a:latin typeface="Arial"/>
                <a:cs typeface="Arial"/>
              </a:rPr>
              <a:t>г</a:t>
            </a:r>
            <a:r>
              <a:rPr sz="2400" b="1" spc="-5" dirty="0">
                <a:latin typeface="Arial"/>
                <a:cs typeface="Arial"/>
              </a:rPr>
              <a:t>ор</a:t>
            </a:r>
            <a:r>
              <a:rPr sz="2400" b="1" dirty="0">
                <a:latin typeface="Arial"/>
                <a:cs typeface="Arial"/>
              </a:rPr>
              <a:t>ш</a:t>
            </a:r>
            <a:r>
              <a:rPr sz="2400" b="1" spc="-40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вый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 б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5" dirty="0">
                <a:latin typeface="Arial"/>
                <a:cs typeface="Arial"/>
              </a:rPr>
              <a:t>че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dirty="0">
                <a:latin typeface="Arial"/>
                <a:cs typeface="Arial"/>
              </a:rPr>
              <a:t>ный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655" y="83203"/>
            <a:ext cx="47536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НДЕН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РНА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</a:rPr>
              <a:t>КО</a:t>
            </a:r>
            <a:r>
              <a:rPr sz="2800" spc="-5" dirty="0">
                <a:solidFill>
                  <a:srgbClr val="FF0000"/>
                </a:solidFill>
              </a:rPr>
              <a:t>НДЕН</a:t>
            </a:r>
            <a:r>
              <a:rPr sz="2800" spc="-65" dirty="0">
                <a:solidFill>
                  <a:srgbClr val="FF0000"/>
                </a:solidFill>
              </a:rPr>
              <a:t>С</a:t>
            </a:r>
            <a:r>
              <a:rPr sz="2800" spc="-125" dirty="0">
                <a:solidFill>
                  <a:srgbClr val="FF0000"/>
                </a:solidFill>
              </a:rPr>
              <a:t>А</a:t>
            </a:r>
            <a:r>
              <a:rPr sz="2800" spc="-65" dirty="0">
                <a:solidFill>
                  <a:srgbClr val="FF0000"/>
                </a:solidFill>
              </a:rPr>
              <a:t>Т</a:t>
            </a:r>
            <a:r>
              <a:rPr sz="2800" dirty="0">
                <a:solidFill>
                  <a:srgbClr val="FF0000"/>
                </a:solidFill>
              </a:rPr>
              <a:t>О</a:t>
            </a:r>
            <a:r>
              <a:rPr sz="2800" spc="-5" dirty="0">
                <a:solidFill>
                  <a:srgbClr val="FF0000"/>
                </a:solidFill>
              </a:rPr>
              <a:t>РНА</a:t>
            </a:r>
            <a:r>
              <a:rPr sz="2800" dirty="0">
                <a:solidFill>
                  <a:srgbClr val="FF0000"/>
                </a:solidFill>
              </a:rPr>
              <a:t>Я</a:t>
            </a:r>
            <a:r>
              <a:rPr sz="2800" spc="4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К</a:t>
            </a:r>
            <a:r>
              <a:rPr sz="2800" spc="-5" dirty="0">
                <a:solidFill>
                  <a:srgbClr val="FF0000"/>
                </a:solidFill>
              </a:rPr>
              <a:t>Е</a:t>
            </a:r>
            <a:r>
              <a:rPr sz="2800" spc="-225" dirty="0">
                <a:solidFill>
                  <a:srgbClr val="FF0000"/>
                </a:solidFill>
              </a:rPr>
              <a:t>Р</a:t>
            </a:r>
            <a:r>
              <a:rPr sz="2800" spc="-5" dirty="0">
                <a:solidFill>
                  <a:srgbClr val="FF0000"/>
                </a:solidFill>
              </a:rPr>
              <a:t>А</a:t>
            </a:r>
            <a:r>
              <a:rPr sz="28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77" y="1233089"/>
            <a:ext cx="836485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Д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32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ные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50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ор</a:t>
            </a:r>
            <a:r>
              <a:rPr sz="3600" b="1" dirty="0">
                <a:latin typeface="Arial"/>
                <a:cs typeface="Arial"/>
              </a:rPr>
              <a:t>ы 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ссу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 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 пр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50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5" dirty="0">
                <a:latin typeface="Arial"/>
                <a:cs typeface="Arial"/>
              </a:rPr>
              <a:t>х</a:t>
            </a:r>
            <a:r>
              <a:rPr sz="3600" b="1" dirty="0">
                <a:latin typeface="Arial"/>
                <a:cs typeface="Arial"/>
              </a:rPr>
              <a:t>- а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атах,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90" dirty="0">
                <a:latin typeface="Arial"/>
                <a:cs typeface="Arial"/>
              </a:rPr>
              <a:t>б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dirty="0">
                <a:latin typeface="Arial"/>
                <a:cs typeface="Arial"/>
              </a:rPr>
              <a:t>ат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dirty="0">
                <a:latin typeface="Arial"/>
                <a:cs typeface="Arial"/>
              </a:rPr>
              <a:t>т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 пор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х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50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ах,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ст</a:t>
            </a:r>
            <a:r>
              <a:rPr sz="3600" b="1" spc="-5" dirty="0">
                <a:latin typeface="Arial"/>
                <a:cs typeface="Arial"/>
              </a:rPr>
              <a:t>ые про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55" dirty="0">
                <a:latin typeface="Arial"/>
                <a:cs typeface="Arial"/>
              </a:rPr>
              <a:t>во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ят</a:t>
            </a:r>
            <a:r>
              <a:rPr sz="3600" b="1" spc="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50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dirty="0">
                <a:latin typeface="Arial"/>
                <a:cs typeface="Arial"/>
              </a:rPr>
              <a:t>ак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я 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нны</a:t>
            </a:r>
            <a:r>
              <a:rPr sz="3600" b="1" dirty="0">
                <a:latin typeface="Arial"/>
                <a:cs typeface="Arial"/>
              </a:rPr>
              <a:t>х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аст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 и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ых п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но</a:t>
            </a:r>
            <a:r>
              <a:rPr sz="3600" b="1" dirty="0">
                <a:latin typeface="Arial"/>
                <a:cs typeface="Arial"/>
              </a:rPr>
              <a:t>к, 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ны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50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оры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0" dirty="0">
                <a:latin typeface="Arial"/>
                <a:cs typeface="Arial"/>
              </a:rPr>
              <a:t>ет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-5" dirty="0">
                <a:latin typeface="Arial"/>
                <a:cs typeface="Arial"/>
              </a:rPr>
              <a:t>чно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о 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я.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</a:rPr>
              <a:t>КО</a:t>
            </a:r>
            <a:r>
              <a:rPr sz="2800" spc="-5" dirty="0">
                <a:solidFill>
                  <a:srgbClr val="FF0000"/>
                </a:solidFill>
              </a:rPr>
              <a:t>НДЕН</a:t>
            </a:r>
            <a:r>
              <a:rPr sz="2800" spc="-65" dirty="0">
                <a:solidFill>
                  <a:srgbClr val="FF0000"/>
                </a:solidFill>
              </a:rPr>
              <a:t>С</a:t>
            </a:r>
            <a:r>
              <a:rPr sz="2800" spc="-125" dirty="0">
                <a:solidFill>
                  <a:srgbClr val="FF0000"/>
                </a:solidFill>
              </a:rPr>
              <a:t>А</a:t>
            </a:r>
            <a:r>
              <a:rPr sz="2800" spc="-65" dirty="0">
                <a:solidFill>
                  <a:srgbClr val="FF0000"/>
                </a:solidFill>
              </a:rPr>
              <a:t>Т</a:t>
            </a:r>
            <a:r>
              <a:rPr sz="2800" dirty="0">
                <a:solidFill>
                  <a:srgbClr val="FF0000"/>
                </a:solidFill>
              </a:rPr>
              <a:t>О</a:t>
            </a:r>
            <a:r>
              <a:rPr sz="2800" spc="-5" dirty="0">
                <a:solidFill>
                  <a:srgbClr val="FF0000"/>
                </a:solidFill>
              </a:rPr>
              <a:t>РНА</a:t>
            </a:r>
            <a:r>
              <a:rPr sz="2800" dirty="0">
                <a:solidFill>
                  <a:srgbClr val="FF0000"/>
                </a:solidFill>
              </a:rPr>
              <a:t>Я</a:t>
            </a:r>
            <a:r>
              <a:rPr sz="2800" spc="4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К</a:t>
            </a:r>
            <a:r>
              <a:rPr sz="2800" spc="-5" dirty="0">
                <a:solidFill>
                  <a:srgbClr val="FF0000"/>
                </a:solidFill>
              </a:rPr>
              <a:t>Е</a:t>
            </a:r>
            <a:r>
              <a:rPr sz="2800" spc="-225" dirty="0">
                <a:solidFill>
                  <a:srgbClr val="FF0000"/>
                </a:solidFill>
              </a:rPr>
              <a:t>Р</a:t>
            </a:r>
            <a:r>
              <a:rPr sz="2800" spc="-5" dirty="0">
                <a:solidFill>
                  <a:srgbClr val="FF0000"/>
                </a:solidFill>
              </a:rPr>
              <a:t>А</a:t>
            </a:r>
            <a:r>
              <a:rPr sz="28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72727"/>
            <a:ext cx="894016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32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ны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50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оры,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ме</a:t>
            </a:r>
            <a:r>
              <a:rPr sz="3600" b="1" spc="-5" dirty="0">
                <a:latin typeface="Arial"/>
                <a:cs typeface="Arial"/>
              </a:rPr>
              <a:t>ющ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ассу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о 1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31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-10" dirty="0">
                <a:latin typeface="Arial"/>
                <a:cs typeface="Arial"/>
              </a:rPr>
              <a:t> 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та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dirty="0">
                <a:latin typeface="Arial"/>
                <a:cs typeface="Arial"/>
              </a:rPr>
              <a:t>т 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ющ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х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вид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: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90" dirty="0">
                <a:latin typeface="Arial"/>
                <a:cs typeface="Arial"/>
              </a:rPr>
              <a:t>б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dirty="0">
                <a:latin typeface="Arial"/>
                <a:cs typeface="Arial"/>
              </a:rPr>
              <a:t>ат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– 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тя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ез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ук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ющ</a:t>
            </a:r>
            <a:r>
              <a:rPr sz="3600" b="1" dirty="0">
                <a:latin typeface="Arial"/>
                <a:cs typeface="Arial"/>
              </a:rPr>
              <a:t>ей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ха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ой обр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б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й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" dirty="0">
                <a:latin typeface="Arial"/>
                <a:cs typeface="Arial"/>
              </a:rPr>
              <a:t>ор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–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ке</a:t>
            </a:r>
            <a:r>
              <a:rPr sz="3600" b="1" spc="-5" dirty="0">
                <a:latin typeface="Arial"/>
                <a:cs typeface="Arial"/>
              </a:rPr>
              <a:t>рным 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45" dirty="0">
                <a:latin typeface="Arial"/>
                <a:cs typeface="Arial"/>
              </a:rPr>
              <a:t>ф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мы (к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пные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я)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5" dirty="0">
                <a:latin typeface="Arial"/>
                <a:cs typeface="Arial"/>
              </a:rPr>
              <a:t> 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(ме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е).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201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  <a:p>
            <a:pPr marL="12700" marR="5080" algn="just">
              <a:lnSpc>
                <a:spcPct val="100000"/>
              </a:lnSpc>
              <a:spcBef>
                <a:spcPts val="640"/>
              </a:spcBef>
            </a:pPr>
            <a:r>
              <a:rPr sz="3400" spc="-35" dirty="0"/>
              <a:t>Б</a:t>
            </a:r>
            <a:r>
              <a:rPr sz="3400" spc="-110" dirty="0"/>
              <a:t>о</a:t>
            </a:r>
            <a:r>
              <a:rPr sz="3400" spc="-25" dirty="0"/>
              <a:t>чон</a:t>
            </a:r>
            <a:r>
              <a:rPr sz="3400" spc="-110" dirty="0"/>
              <a:t>о</a:t>
            </a:r>
            <a:r>
              <a:rPr sz="3400" spc="-25" dirty="0"/>
              <a:t>чные</a:t>
            </a:r>
            <a:r>
              <a:rPr sz="3400" spc="20" dirty="0"/>
              <a:t> </a:t>
            </a:r>
            <a:r>
              <a:rPr sz="3400" spc="-65" dirty="0"/>
              <a:t>к</a:t>
            </a:r>
            <a:r>
              <a:rPr sz="3400" spc="-25" dirty="0"/>
              <a:t>онден</a:t>
            </a:r>
            <a:r>
              <a:rPr sz="3400" spc="10" dirty="0"/>
              <a:t>с</a:t>
            </a:r>
            <a:r>
              <a:rPr sz="3400" spc="-25" dirty="0"/>
              <a:t>а</a:t>
            </a:r>
            <a:r>
              <a:rPr sz="3400" spc="-65" dirty="0"/>
              <a:t>т</a:t>
            </a:r>
            <a:r>
              <a:rPr sz="3400" spc="-25" dirty="0"/>
              <a:t>оры</a:t>
            </a:r>
            <a:r>
              <a:rPr sz="3400" spc="5" dirty="0"/>
              <a:t> </a:t>
            </a:r>
            <a:r>
              <a:rPr sz="3400" spc="-25" dirty="0"/>
              <a:t>про</a:t>
            </a:r>
            <a:r>
              <a:rPr sz="3400" spc="-30" dirty="0"/>
              <a:t>и</a:t>
            </a:r>
            <a:r>
              <a:rPr sz="3400" spc="-20" dirty="0"/>
              <a:t>з</a:t>
            </a:r>
            <a:r>
              <a:rPr sz="3400" spc="-75" dirty="0"/>
              <a:t>во</a:t>
            </a:r>
            <a:r>
              <a:rPr sz="3400" spc="-20" dirty="0"/>
              <a:t>дят об</a:t>
            </a:r>
            <a:r>
              <a:rPr sz="3400" spc="-65" dirty="0"/>
              <a:t>т</a:t>
            </a:r>
            <a:r>
              <a:rPr sz="3400" spc="-110" dirty="0"/>
              <a:t>о</a:t>
            </a:r>
            <a:r>
              <a:rPr sz="3400" spc="-25" dirty="0"/>
              <a:t>ч</a:t>
            </a:r>
            <a:r>
              <a:rPr sz="3400" spc="-65" dirty="0"/>
              <a:t>к</a:t>
            </a:r>
            <a:r>
              <a:rPr sz="3400" spc="-25" dirty="0"/>
              <a:t>ой</a:t>
            </a:r>
            <a:r>
              <a:rPr sz="3400" dirty="0"/>
              <a:t> </a:t>
            </a:r>
            <a:r>
              <a:rPr sz="3400" spc="-65" dirty="0"/>
              <a:t>з</a:t>
            </a:r>
            <a:r>
              <a:rPr sz="3400" spc="-25" dirty="0"/>
              <a:t>а</a:t>
            </a:r>
            <a:r>
              <a:rPr sz="3400" spc="-65" dirty="0"/>
              <a:t>г</a:t>
            </a:r>
            <a:r>
              <a:rPr sz="3400" spc="-110" dirty="0"/>
              <a:t>о</a:t>
            </a:r>
            <a:r>
              <a:rPr sz="3400" spc="-65" dirty="0"/>
              <a:t>т</a:t>
            </a:r>
            <a:r>
              <a:rPr sz="3400" spc="-25" dirty="0"/>
              <a:t>о</a:t>
            </a:r>
            <a:r>
              <a:rPr sz="3400" spc="-75" dirty="0"/>
              <a:t>в</a:t>
            </a:r>
            <a:r>
              <a:rPr sz="3400" spc="-20" dirty="0"/>
              <a:t>ок</a:t>
            </a:r>
            <a:r>
              <a:rPr sz="3400" spc="5" dirty="0"/>
              <a:t> </a:t>
            </a:r>
            <a:r>
              <a:rPr sz="3400" spc="-20" dirty="0"/>
              <a:t>(</a:t>
            </a:r>
            <a:r>
              <a:rPr sz="3400" spc="-15" dirty="0"/>
              <a:t>к</a:t>
            </a:r>
            <a:r>
              <a:rPr sz="3400" spc="-75" dirty="0"/>
              <a:t>р</a:t>
            </a:r>
            <a:r>
              <a:rPr sz="3400" spc="-25" dirty="0"/>
              <a:t>упные</a:t>
            </a:r>
            <a:r>
              <a:rPr sz="3400" spc="-15" dirty="0"/>
              <a:t>)</a:t>
            </a:r>
            <a:r>
              <a:rPr sz="3400" spc="10" dirty="0"/>
              <a:t> </a:t>
            </a:r>
            <a:r>
              <a:rPr sz="3400" spc="-25" dirty="0"/>
              <a:t>и</a:t>
            </a:r>
            <a:r>
              <a:rPr sz="3400" dirty="0"/>
              <a:t> </a:t>
            </a:r>
            <a:r>
              <a:rPr sz="3400" spc="-65" dirty="0"/>
              <a:t>г</a:t>
            </a:r>
            <a:r>
              <a:rPr sz="3400" spc="-25" dirty="0"/>
              <a:t>о</a:t>
            </a:r>
            <a:r>
              <a:rPr sz="3400" spc="-75" dirty="0"/>
              <a:t>р</a:t>
            </a:r>
            <a:r>
              <a:rPr sz="3400" spc="-20" dirty="0"/>
              <a:t>я</a:t>
            </a:r>
            <a:r>
              <a:rPr sz="3400" spc="-30" dirty="0"/>
              <a:t>чим</a:t>
            </a:r>
            <a:r>
              <a:rPr sz="3400" spc="-20" dirty="0"/>
              <a:t> л</a:t>
            </a:r>
            <a:r>
              <a:rPr sz="3400" spc="-30" dirty="0"/>
              <a:t>и</a:t>
            </a:r>
            <a:r>
              <a:rPr sz="3400" spc="-20" dirty="0"/>
              <a:t>т</a:t>
            </a:r>
            <a:r>
              <a:rPr sz="3400" spc="-30" dirty="0"/>
              <a:t>ь</a:t>
            </a:r>
            <a:r>
              <a:rPr sz="3400" spc="-75" dirty="0"/>
              <a:t>е</a:t>
            </a:r>
            <a:r>
              <a:rPr sz="3400" spc="-30" dirty="0"/>
              <a:t>м</a:t>
            </a:r>
            <a:r>
              <a:rPr sz="3400" spc="5" dirty="0"/>
              <a:t> </a:t>
            </a:r>
            <a:r>
              <a:rPr sz="3400" spc="-25" dirty="0"/>
              <a:t>п</a:t>
            </a:r>
            <a:r>
              <a:rPr sz="3400" spc="-75" dirty="0"/>
              <a:t>о</a:t>
            </a:r>
            <a:r>
              <a:rPr sz="3400" spc="-25" dirty="0"/>
              <a:t>д</a:t>
            </a:r>
            <a:r>
              <a:rPr sz="3400" spc="5" dirty="0"/>
              <a:t> </a:t>
            </a:r>
            <a:r>
              <a:rPr sz="3400" spc="-25" dirty="0"/>
              <a:t>да</a:t>
            </a:r>
            <a:r>
              <a:rPr sz="3400" spc="-75" dirty="0"/>
              <a:t>в</a:t>
            </a:r>
            <a:r>
              <a:rPr sz="3400" spc="-70" dirty="0"/>
              <a:t>л</a:t>
            </a:r>
            <a:r>
              <a:rPr sz="3400" spc="-25" dirty="0"/>
              <a:t>ен</a:t>
            </a:r>
            <a:r>
              <a:rPr sz="3400" spc="-30" dirty="0"/>
              <a:t>и</a:t>
            </a:r>
            <a:r>
              <a:rPr sz="3400" spc="-75" dirty="0"/>
              <a:t>е</a:t>
            </a:r>
            <a:r>
              <a:rPr sz="3400" spc="-30" dirty="0"/>
              <a:t>м</a:t>
            </a:r>
            <a:r>
              <a:rPr sz="3400" spc="20" dirty="0"/>
              <a:t> </a:t>
            </a:r>
            <a:r>
              <a:rPr sz="3400" spc="-25" dirty="0"/>
              <a:t>(мел</a:t>
            </a:r>
            <a:r>
              <a:rPr sz="3400" spc="-15" dirty="0"/>
              <a:t>к</a:t>
            </a:r>
            <a:r>
              <a:rPr sz="3400" spc="-25" dirty="0"/>
              <a:t>ие).</a:t>
            </a:r>
            <a:endParaRPr sz="3400" dirty="0"/>
          </a:p>
        </p:txBody>
      </p:sp>
      <p:sp>
        <p:nvSpPr>
          <p:cNvPr id="3" name="object 3"/>
          <p:cNvSpPr txBox="1"/>
          <p:nvPr/>
        </p:nvSpPr>
        <p:spPr>
          <a:xfrm>
            <a:off x="80327" y="2122191"/>
            <a:ext cx="897636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400" b="1" spc="-75" dirty="0">
                <a:latin typeface="Arial"/>
                <a:cs typeface="Arial"/>
              </a:rPr>
              <a:t>Р</a:t>
            </a:r>
            <a:r>
              <a:rPr sz="3400" b="1" spc="-25" dirty="0">
                <a:latin typeface="Arial"/>
                <a:cs typeface="Arial"/>
              </a:rPr>
              <a:t>ад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хн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е</a:t>
            </a:r>
            <a:r>
              <a:rPr sz="3400" b="1" spc="-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и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110" dirty="0">
                <a:latin typeface="Arial"/>
                <a:cs typeface="Arial"/>
              </a:rPr>
              <a:t>э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тр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хн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е тр</a:t>
            </a:r>
            <a:r>
              <a:rPr sz="3400" b="1" spc="-75" dirty="0">
                <a:latin typeface="Arial"/>
                <a:cs typeface="Arial"/>
              </a:rPr>
              <a:t>еб</a:t>
            </a:r>
            <a:r>
              <a:rPr sz="3400" b="1" spc="-25" dirty="0">
                <a:latin typeface="Arial"/>
                <a:cs typeface="Arial"/>
              </a:rPr>
              <a:t>у</a:t>
            </a:r>
            <a:r>
              <a:rPr sz="3400" b="1" spc="-114" dirty="0">
                <a:latin typeface="Arial"/>
                <a:cs typeface="Arial"/>
              </a:rPr>
              <a:t>ю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ер</a:t>
            </a:r>
            <a:r>
              <a:rPr sz="3400" b="1" spc="-30" dirty="0">
                <a:latin typeface="Arial"/>
                <a:cs typeface="Arial"/>
              </a:rPr>
              <a:t>амич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20" dirty="0">
                <a:latin typeface="Arial"/>
                <a:cs typeface="Arial"/>
              </a:rPr>
              <a:t>е</a:t>
            </a:r>
            <a:r>
              <a:rPr sz="3400" b="1" spc="20" dirty="0">
                <a:latin typeface="Arial"/>
                <a:cs typeface="Arial"/>
              </a:rPr>
              <a:t> 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онден</a:t>
            </a:r>
            <a:r>
              <a:rPr sz="3400" b="1" spc="10" dirty="0">
                <a:latin typeface="Arial"/>
                <a:cs typeface="Arial"/>
              </a:rPr>
              <a:t>с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оры</a:t>
            </a:r>
            <a:r>
              <a:rPr sz="3400" b="1" spc="15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с ш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25" dirty="0">
                <a:latin typeface="Arial"/>
                <a:cs typeface="Arial"/>
              </a:rPr>
              <a:t>ро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30" dirty="0">
                <a:latin typeface="Arial"/>
                <a:cs typeface="Arial"/>
              </a:rPr>
              <a:t>им</a:t>
            </a:r>
            <a:r>
              <a:rPr sz="3400" b="1" spc="-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н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30" dirty="0">
                <a:latin typeface="Arial"/>
                <a:cs typeface="Arial"/>
              </a:rPr>
              <a:t>ми</a:t>
            </a:r>
            <a:r>
              <a:rPr sz="3400" b="1" spc="-25" dirty="0">
                <a:latin typeface="Arial"/>
                <a:cs typeface="Arial"/>
              </a:rPr>
              <a:t>на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30" dirty="0">
                <a:latin typeface="Arial"/>
                <a:cs typeface="Arial"/>
              </a:rPr>
              <a:t>м</a:t>
            </a:r>
            <a:r>
              <a:rPr sz="3400" b="1" spc="20" dirty="0">
                <a:latin typeface="Arial"/>
                <a:cs typeface="Arial"/>
              </a:rPr>
              <a:t> 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35" dirty="0">
                <a:latin typeface="Arial"/>
                <a:cs typeface="Arial"/>
              </a:rPr>
              <a:t>м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10" dirty="0">
                <a:latin typeface="Arial"/>
                <a:cs typeface="Arial"/>
              </a:rPr>
              <a:t>.</a:t>
            </a:r>
            <a:r>
              <a:rPr sz="3400" b="1" spc="15" dirty="0">
                <a:latin typeface="Arial"/>
                <a:cs typeface="Arial"/>
              </a:rPr>
              <a:t> </a:t>
            </a:r>
            <a:r>
              <a:rPr sz="3400" b="1" spc="-35" dirty="0">
                <a:latin typeface="Arial"/>
                <a:cs typeface="Arial"/>
              </a:rPr>
              <a:t>П</a:t>
            </a:r>
            <a:r>
              <a:rPr sz="3400" b="1" spc="-75" dirty="0">
                <a:latin typeface="Arial"/>
                <a:cs typeface="Arial"/>
              </a:rPr>
              <a:t>оэ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85" dirty="0">
                <a:latin typeface="Arial"/>
                <a:cs typeface="Arial"/>
              </a:rPr>
              <a:t>м</a:t>
            </a:r>
            <a:r>
              <a:rPr sz="3400" b="1" spc="-20" dirty="0">
                <a:latin typeface="Arial"/>
                <a:cs typeface="Arial"/>
              </a:rPr>
              <a:t>у для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их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из</a:t>
            </a:r>
            <a:r>
              <a:rPr sz="3400" b="1" spc="-65" dirty="0">
                <a:latin typeface="Arial"/>
                <a:cs typeface="Arial"/>
              </a:rPr>
              <a:t>г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о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ения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исп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ль</a:t>
            </a:r>
            <a:r>
              <a:rPr sz="3400" b="1" spc="-100" dirty="0">
                <a:latin typeface="Arial"/>
                <a:cs typeface="Arial"/>
              </a:rPr>
              <a:t>з</a:t>
            </a:r>
            <a:r>
              <a:rPr sz="3400" b="1" spc="-25" dirty="0">
                <a:latin typeface="Arial"/>
                <a:cs typeface="Arial"/>
              </a:rPr>
              <a:t>у</a:t>
            </a:r>
            <a:r>
              <a:rPr sz="3400" b="1" spc="-114" dirty="0">
                <a:latin typeface="Arial"/>
                <a:cs typeface="Arial"/>
              </a:rPr>
              <a:t>ю</a:t>
            </a:r>
            <a:r>
              <a:rPr sz="3400" b="1" spc="-20" dirty="0">
                <a:latin typeface="Arial"/>
                <a:cs typeface="Arial"/>
              </a:rPr>
              <a:t>т р</a:t>
            </a:r>
            <a:r>
              <a:rPr sz="3400" b="1" spc="10" dirty="0">
                <a:latin typeface="Arial"/>
                <a:cs typeface="Arial"/>
              </a:rPr>
              <a:t>а</a:t>
            </a:r>
            <a:r>
              <a:rPr sz="3400" b="1" spc="-25" dirty="0">
                <a:latin typeface="Arial"/>
                <a:cs typeface="Arial"/>
              </a:rPr>
              <a:t>знообр</a:t>
            </a:r>
            <a:r>
              <a:rPr sz="3400" b="1" spc="10" dirty="0">
                <a:latin typeface="Arial"/>
                <a:cs typeface="Arial"/>
              </a:rPr>
              <a:t>а</a:t>
            </a:r>
            <a:r>
              <a:rPr sz="3400" b="1" spc="-25" dirty="0">
                <a:latin typeface="Arial"/>
                <a:cs typeface="Arial"/>
              </a:rPr>
              <a:t>зные</a:t>
            </a:r>
            <a:r>
              <a:rPr sz="3400" b="1" spc="-5" dirty="0">
                <a:latin typeface="Arial"/>
                <a:cs typeface="Arial"/>
              </a:rPr>
              <a:t> </a:t>
            </a:r>
            <a:r>
              <a:rPr sz="3400" b="1" spc="-85" dirty="0">
                <a:latin typeface="Arial"/>
                <a:cs typeface="Arial"/>
              </a:rPr>
              <a:t>м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ериа</a:t>
            </a:r>
            <a:r>
              <a:rPr sz="3400" b="1" spc="-20" dirty="0">
                <a:latin typeface="Arial"/>
                <a:cs typeface="Arial"/>
              </a:rPr>
              <a:t>лы,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лича</a:t>
            </a:r>
            <a:r>
              <a:rPr sz="3400" b="1" spc="-30" dirty="0">
                <a:latin typeface="Arial"/>
                <a:cs typeface="Arial"/>
              </a:rPr>
              <a:t>ющи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3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д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110" dirty="0">
                <a:latin typeface="Arial"/>
                <a:cs typeface="Arial"/>
              </a:rPr>
              <a:t>э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тр</a:t>
            </a:r>
            <a:r>
              <a:rPr sz="3400" b="1" spc="-30" dirty="0">
                <a:latin typeface="Arial"/>
                <a:cs typeface="Arial"/>
              </a:rPr>
              <a:t>ич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ой</a:t>
            </a:r>
            <a:r>
              <a:rPr sz="3400" b="1" spc="-20" dirty="0">
                <a:latin typeface="Arial"/>
                <a:cs typeface="Arial"/>
              </a:rPr>
              <a:t> прон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10" dirty="0">
                <a:latin typeface="Arial"/>
                <a:cs typeface="Arial"/>
              </a:rPr>
              <a:t>ц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80" dirty="0">
                <a:latin typeface="Arial"/>
                <a:cs typeface="Arial"/>
              </a:rPr>
              <a:t>ем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30" dirty="0">
                <a:latin typeface="Arial"/>
                <a:cs typeface="Arial"/>
              </a:rPr>
              <a:t>ью</a:t>
            </a:r>
            <a:r>
              <a:rPr sz="3400" b="1" spc="1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и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35" dirty="0">
                <a:latin typeface="Arial"/>
                <a:cs typeface="Arial"/>
              </a:rPr>
              <a:t>м</a:t>
            </a:r>
            <a:r>
              <a:rPr sz="3400" b="1" spc="-25" dirty="0">
                <a:latin typeface="Arial"/>
                <a:cs typeface="Arial"/>
              </a:rPr>
              <a:t>пера</a:t>
            </a:r>
            <a:r>
              <a:rPr sz="3400" b="1" spc="65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у</a:t>
            </a:r>
            <a:r>
              <a:rPr sz="3400" b="1" spc="-25" dirty="0">
                <a:latin typeface="Arial"/>
                <a:cs typeface="Arial"/>
              </a:rPr>
              <a:t>рным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эффициен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30" dirty="0">
                <a:latin typeface="Arial"/>
                <a:cs typeface="Arial"/>
              </a:rPr>
              <a:t>м</a:t>
            </a:r>
            <a:r>
              <a:rPr sz="3400" b="1" spc="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ди</a:t>
            </a:r>
            <a:r>
              <a:rPr sz="3400" b="1" spc="-110" dirty="0">
                <a:latin typeface="Arial"/>
                <a:cs typeface="Arial"/>
              </a:rPr>
              <a:t>э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три</a:t>
            </a:r>
            <a:r>
              <a:rPr sz="3400" b="1" spc="-25" dirty="0">
                <a:latin typeface="Arial"/>
                <a:cs typeface="Arial"/>
              </a:rPr>
              <a:t>ч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ой</a:t>
            </a:r>
            <a:r>
              <a:rPr sz="3400" b="1" spc="-20" dirty="0">
                <a:latin typeface="Arial"/>
                <a:cs typeface="Arial"/>
              </a:rPr>
              <a:t> прони</a:t>
            </a:r>
            <a:r>
              <a:rPr sz="3400" b="1" spc="10" dirty="0">
                <a:latin typeface="Arial"/>
                <a:cs typeface="Arial"/>
              </a:rPr>
              <a:t>ц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80" dirty="0">
                <a:latin typeface="Arial"/>
                <a:cs typeface="Arial"/>
              </a:rPr>
              <a:t>ем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ти.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549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3175" y="620712"/>
          <a:ext cx="9137649" cy="6208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939800" marR="145415" indent="-791210">
                        <a:lnSpc>
                          <a:spcPct val="100400"/>
                        </a:lnSpc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ни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Symbol"/>
                          <a:cs typeface="Symbol"/>
                        </a:rPr>
                        <a:t>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800" b="1" spc="5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С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  <a:tabLst>
                          <a:tab pos="924560" algn="l"/>
                        </a:tabLst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775" b="1" baseline="-25525" dirty="0">
                          <a:latin typeface="Symbol"/>
                          <a:cs typeface="Symbol"/>
                        </a:rPr>
                        <a:t>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75" b="1" baseline="2552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775" b="1" baseline="25525" dirty="0">
                          <a:latin typeface="Times New Roman"/>
                          <a:cs typeface="Times New Roman"/>
                        </a:rPr>
                        <a:t>-1</a:t>
                      </a:r>
                      <a:endParaRPr sz="2775" baseline="25525">
                        <a:latin typeface="Times New Roman"/>
                        <a:cs typeface="Times New Roman"/>
                      </a:endParaRPr>
                    </a:p>
                    <a:p>
                      <a:pPr marR="59055" algn="ctr">
                        <a:lnSpc>
                          <a:spcPts val="143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20-80</a:t>
                      </a:r>
                      <a:r>
                        <a:rPr sz="1850" b="1" spc="5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С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 marR="151765" indent="-34925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tg</a:t>
                      </a:r>
                      <a:r>
                        <a:rPr sz="2800" b="1" spc="-15" dirty="0">
                          <a:latin typeface="Symbol"/>
                          <a:cs typeface="Symbol"/>
                        </a:rPr>
                        <a:t></a:t>
                      </a:r>
                      <a:r>
                        <a:rPr sz="2775" b="1" baseline="2552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775" b="1" baseline="25525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2775" b="1" spc="-330" baseline="25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 10</a:t>
                      </a:r>
                      <a:r>
                        <a:rPr sz="2775" b="1" baseline="25525" dirty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800" b="1" spc="5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С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6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250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-2500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-1500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2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90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-800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Zr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38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-350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Zr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4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-100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4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rZr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aSn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b="1" spc="-15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883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Sn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75" b="1" baseline="-25525" dirty="0">
                          <a:latin typeface="Times New Roman"/>
                          <a:cs typeface="Times New Roman"/>
                        </a:rPr>
                        <a:t>3</a:t>
                      </a:r>
                      <a:endParaRPr sz="2775" baseline="-255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</a:t>
            </a:r>
            <a:r>
              <a:rPr sz="2400" spc="-5" dirty="0">
                <a:solidFill>
                  <a:srgbClr val="FF0000"/>
                </a:solidFill>
              </a:rPr>
              <a:t>ЕЛ</a:t>
            </a:r>
            <a:r>
              <a:rPr sz="2400" spc="-60" dirty="0">
                <a:solidFill>
                  <a:srgbClr val="FF0000"/>
                </a:solidFill>
              </a:rPr>
              <a:t>Ь</a:t>
            </a:r>
            <a:r>
              <a:rPr sz="2400" spc="-5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АН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94987"/>
            <a:ext cx="8830310" cy="482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515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6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ЕХН</a:t>
            </a:r>
            <a:r>
              <a:rPr sz="3200" b="1" spc="-8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ИЯ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Д</a:t>
            </a:r>
            <a:r>
              <a:rPr sz="3200" b="1" spc="-120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spc="-210" dirty="0">
                <a:latin typeface="Arial"/>
                <a:cs typeface="Arial"/>
              </a:rPr>
              <a:t>Т</a:t>
            </a:r>
            <a:r>
              <a:rPr sz="3200" b="1" spc="12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ДИЙНА</a:t>
            </a:r>
            <a:r>
              <a:rPr sz="3200" b="1" spc="-15" dirty="0">
                <a:latin typeface="Arial"/>
                <a:cs typeface="Arial"/>
              </a:rPr>
              <a:t>Я</a:t>
            </a:r>
            <a:r>
              <a:rPr sz="3200" b="1" dirty="0">
                <a:latin typeface="Arial"/>
                <a:cs typeface="Arial"/>
              </a:rPr>
              <a:t>, СПЕКО</a:t>
            </a:r>
            <a:r>
              <a:rPr sz="3200" b="1" spc="-1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АЯ.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84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жиг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24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внов</a:t>
            </a:r>
            <a:r>
              <a:rPr sz="3200" b="1" dirty="0">
                <a:latin typeface="Arial"/>
                <a:cs typeface="Arial"/>
              </a:rPr>
              <a:t>ь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с</a:t>
            </a:r>
            <a:r>
              <a:rPr sz="3200" b="1" spc="-5" dirty="0">
                <a:latin typeface="Arial"/>
                <a:cs typeface="Arial"/>
              </a:rPr>
              <a:t>ыры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Из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 м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жн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ат</a:t>
            </a:r>
            <a:r>
              <a:rPr sz="3200" b="1" dirty="0">
                <a:latin typeface="Arial"/>
                <a:cs typeface="Arial"/>
              </a:rPr>
              <a:t>ь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ми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240665">
              <a:lnSpc>
                <a:spcPct val="100200"/>
              </a:lnSpc>
            </a:pP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1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90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ЦЕ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spc="-85" dirty="0">
                <a:latin typeface="Arial"/>
                <a:cs typeface="Arial"/>
              </a:rPr>
              <a:t>Ь</a:t>
            </a:r>
            <a:r>
              <a:rPr sz="3200" b="1" spc="-5" dirty="0">
                <a:latin typeface="Arial"/>
                <a:cs typeface="Arial"/>
              </a:rPr>
              <a:t>З</a:t>
            </a:r>
            <a:r>
              <a:rPr sz="3200" b="1" dirty="0">
                <a:latin typeface="Arial"/>
                <a:cs typeface="Arial"/>
              </a:rPr>
              <a:t>ИАНОВ</a:t>
            </a:r>
            <a:r>
              <a:rPr sz="3200" b="1" spc="-5" dirty="0">
                <a:latin typeface="Arial"/>
                <a:cs typeface="Arial"/>
              </a:rPr>
              <a:t>Ы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З</a:t>
            </a:r>
            <a:r>
              <a:rPr sz="3200" b="1" dirty="0">
                <a:latin typeface="Arial"/>
                <a:cs typeface="Arial"/>
              </a:rPr>
              <a:t>ДЕ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ИЯ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АБООКИ</a:t>
            </a:r>
            <a:r>
              <a:rPr sz="3200" b="1" spc="-85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ЬНОЙ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 НЕЙ</a:t>
            </a:r>
            <a:r>
              <a:rPr sz="3200" b="1" spc="-5" dirty="0">
                <a:latin typeface="Arial"/>
                <a:cs typeface="Arial"/>
              </a:rPr>
              <a:t>Т</a:t>
            </a:r>
            <a:r>
              <a:rPr sz="3200" b="1" spc="-280" dirty="0">
                <a:latin typeface="Arial"/>
                <a:cs typeface="Arial"/>
              </a:rPr>
              <a:t>Р</a:t>
            </a:r>
            <a:r>
              <a:rPr sz="3200" b="1" spc="35" dirty="0">
                <a:latin typeface="Arial"/>
                <a:cs typeface="Arial"/>
              </a:rPr>
              <a:t>А</a:t>
            </a:r>
            <a:r>
              <a:rPr sz="3200" b="1" spc="-10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ЬНОЙ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СРЕДЕ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ПРИ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138</a:t>
            </a:r>
            <a:r>
              <a:rPr sz="3200" b="1" spc="-15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–140</a:t>
            </a:r>
            <a:r>
              <a:rPr sz="3200" b="1" spc="-5" dirty="0">
                <a:latin typeface="Arial"/>
                <a:cs typeface="Arial"/>
              </a:rPr>
              <a:t>0</a:t>
            </a:r>
            <a:r>
              <a:rPr sz="3200" b="1" spc="10" dirty="0">
                <a:latin typeface="Symbol"/>
                <a:cs typeface="Symbol"/>
              </a:rPr>
              <a:t></a:t>
            </a:r>
            <a:r>
              <a:rPr sz="3200" b="1" dirty="0">
                <a:latin typeface="Arial"/>
                <a:cs typeface="Arial"/>
              </a:rPr>
              <a:t>С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ts val="2855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  <a:p>
            <a:pPr marL="38100" marR="5080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П</a:t>
            </a:r>
            <a:r>
              <a:rPr sz="3200" spc="-5" dirty="0"/>
              <a:t>рои</a:t>
            </a:r>
            <a:r>
              <a:rPr sz="3200" dirty="0"/>
              <a:t>з</a:t>
            </a:r>
            <a:r>
              <a:rPr sz="3200" spc="-40" dirty="0"/>
              <a:t>в</a:t>
            </a:r>
            <a:r>
              <a:rPr sz="3200" spc="-50" dirty="0"/>
              <a:t>о</a:t>
            </a:r>
            <a:r>
              <a:rPr sz="3200" spc="-45" dirty="0"/>
              <a:t>д</a:t>
            </a:r>
            <a:r>
              <a:rPr sz="3200" spc="-10" dirty="0"/>
              <a:t>ст</a:t>
            </a:r>
            <a:r>
              <a:rPr sz="3200" spc="-55" dirty="0"/>
              <a:t>в</a:t>
            </a:r>
            <a:r>
              <a:rPr sz="3200" dirty="0"/>
              <a:t>о</a:t>
            </a:r>
            <a:r>
              <a:rPr sz="3200" spc="-55" dirty="0"/>
              <a:t> </a:t>
            </a:r>
            <a:r>
              <a:rPr sz="3200" spc="-35" dirty="0"/>
              <a:t>к</a:t>
            </a:r>
            <a:r>
              <a:rPr sz="3200" spc="-5" dirty="0"/>
              <a:t>он</a:t>
            </a:r>
            <a:r>
              <a:rPr sz="3200" spc="-10" dirty="0"/>
              <a:t>де</a:t>
            </a:r>
            <a:r>
              <a:rPr sz="3200" spc="-5" dirty="0"/>
              <a:t>н</a:t>
            </a:r>
            <a:r>
              <a:rPr sz="3200" spc="30" dirty="0"/>
              <a:t>с</a:t>
            </a:r>
            <a:r>
              <a:rPr sz="3200" spc="-10" dirty="0"/>
              <a:t>а</a:t>
            </a:r>
            <a:r>
              <a:rPr sz="3200" spc="-35" dirty="0"/>
              <a:t>т</a:t>
            </a:r>
            <a:r>
              <a:rPr sz="3200" spc="-5" dirty="0"/>
              <a:t>оров</a:t>
            </a:r>
            <a:r>
              <a:rPr sz="3200" dirty="0"/>
              <a:t>,</a:t>
            </a:r>
            <a:r>
              <a:rPr sz="3200" spc="-45" dirty="0"/>
              <a:t> </a:t>
            </a:r>
            <a:r>
              <a:rPr sz="3200" spc="5" dirty="0"/>
              <a:t>к</a:t>
            </a:r>
            <a:r>
              <a:rPr sz="3200" spc="-10" dirty="0"/>
              <a:t>а</a:t>
            </a:r>
            <a:r>
              <a:rPr sz="3200" dirty="0"/>
              <a:t>к</a:t>
            </a:r>
            <a:r>
              <a:rPr sz="3200" spc="-10" dirty="0"/>
              <a:t> </a:t>
            </a:r>
            <a:r>
              <a:rPr sz="3200" spc="-5" dirty="0"/>
              <a:t>пр</a:t>
            </a:r>
            <a:r>
              <a:rPr sz="3200" spc="-10" dirty="0"/>
              <a:t>а</a:t>
            </a:r>
            <a:r>
              <a:rPr sz="3200" spc="-5" dirty="0"/>
              <a:t>ви</a:t>
            </a:r>
            <a:r>
              <a:rPr sz="3200" spc="-35" dirty="0"/>
              <a:t>л</a:t>
            </a:r>
            <a:r>
              <a:rPr sz="3200" spc="-5" dirty="0"/>
              <a:t>о</a:t>
            </a:r>
            <a:r>
              <a:rPr sz="3200" dirty="0"/>
              <a:t>, </a:t>
            </a:r>
            <a:r>
              <a:rPr sz="3200" spc="-10" dirty="0"/>
              <a:t>д</a:t>
            </a:r>
            <a:r>
              <a:rPr sz="3200" spc="-90" dirty="0"/>
              <a:t>ву</a:t>
            </a:r>
            <a:r>
              <a:rPr sz="3200" spc="-10" dirty="0"/>
              <a:t>с</a:t>
            </a:r>
            <a:r>
              <a:rPr sz="3200" dirty="0"/>
              <a:t>т</a:t>
            </a:r>
            <a:r>
              <a:rPr sz="3200" spc="-10" dirty="0"/>
              <a:t>ад</a:t>
            </a:r>
            <a:r>
              <a:rPr sz="3200" spc="-5" dirty="0"/>
              <a:t>ийно</a:t>
            </a:r>
            <a:r>
              <a:rPr sz="3200" spc="-10" dirty="0"/>
              <a:t>е.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05727" y="1449609"/>
            <a:ext cx="8825865" cy="528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зы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жиг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поро</a:t>
            </a:r>
            <a:r>
              <a:rPr sz="3200" b="1" spc="5" dirty="0">
                <a:latin typeface="Arial"/>
                <a:cs typeface="Arial"/>
              </a:rPr>
              <a:t>шк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 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90" dirty="0">
                <a:latin typeface="Arial"/>
                <a:cs typeface="Arial"/>
              </a:rPr>
              <a:t>1</a:t>
            </a:r>
            <a:r>
              <a:rPr sz="3200" b="1" spc="-10" dirty="0">
                <a:latin typeface="Arial"/>
                <a:cs typeface="Arial"/>
              </a:rPr>
              <a:t>100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1300</a:t>
            </a:r>
            <a:r>
              <a:rPr sz="3150" b="1" spc="15" baseline="25132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С.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40"/>
              </a:lnSpc>
            </a:pP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вр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ять</a:t>
            </a:r>
            <a:endParaRPr sz="3200">
              <a:latin typeface="Arial"/>
              <a:cs typeface="Arial"/>
            </a:endParaRPr>
          </a:p>
          <a:p>
            <a:pPr marL="12700" marR="337185">
              <a:lnSpc>
                <a:spcPct val="100000"/>
              </a:lnSpc>
            </a:pP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поро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ты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ым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иц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жн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он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оп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35" dirty="0">
                <a:latin typeface="Arial"/>
                <a:cs typeface="Arial"/>
              </a:rPr>
              <a:t> к</a:t>
            </a:r>
            <a:r>
              <a:rPr sz="3200" b="1" spc="-5" dirty="0">
                <a:latin typeface="Arial"/>
                <a:cs typeface="Arial"/>
              </a:rPr>
              <a:t>он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103505">
              <a:lnSpc>
                <a:spcPts val="3840"/>
              </a:lnSpc>
              <a:spcBef>
                <a:spcPts val="125"/>
              </a:spcBef>
            </a:pPr>
            <a:r>
              <a:rPr sz="3200" b="1" spc="-35" dirty="0">
                <a:latin typeface="Arial"/>
                <a:cs typeface="Arial"/>
              </a:rPr>
              <a:t>Вт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ов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dirty="0">
                <a:latin typeface="Arial"/>
                <a:cs typeface="Arial"/>
              </a:rPr>
              <a:t>ых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е.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38512"/>
            <a:ext cx="8967470" cy="532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5095" indent="-635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жи</a:t>
            </a:r>
            <a:r>
              <a:rPr sz="3200" b="1" dirty="0">
                <a:latin typeface="Arial"/>
                <a:cs typeface="Arial"/>
              </a:rPr>
              <a:t>г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85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120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 д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135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150" b="1" spc="15" baseline="25132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оо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еде.</a:t>
            </a:r>
            <a:endParaRPr sz="3200">
              <a:latin typeface="Arial"/>
              <a:cs typeface="Arial"/>
            </a:endParaRPr>
          </a:p>
          <a:p>
            <a:pPr marL="12700" marR="98425">
              <a:lnSpc>
                <a:spcPts val="3840"/>
              </a:lnSpc>
              <a:spcBef>
                <a:spcPts val="125"/>
              </a:spcBef>
            </a:pP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нови</a:t>
            </a:r>
            <a:r>
              <a:rPr sz="3200" b="1" spc="-10" dirty="0">
                <a:latin typeface="Arial"/>
                <a:cs typeface="Arial"/>
              </a:rPr>
              <a:t>те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ь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к 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рои</a:t>
            </a:r>
            <a:r>
              <a:rPr sz="3200" b="1" spc="-95" dirty="0">
                <a:latin typeface="Arial"/>
                <a:cs typeface="Arial"/>
              </a:rPr>
              <a:t>з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онн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515620">
              <a:lnSpc>
                <a:spcPts val="3840"/>
              </a:lnSpc>
            </a:pP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он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иной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ми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ам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прип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840"/>
              </a:lnSpc>
            </a:pP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ы,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 по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ью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асс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25"/>
              </a:lnSpc>
            </a:pP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Т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5" dirty="0">
                <a:latin typeface="Symbol"/>
                <a:cs typeface="Symbol"/>
              </a:rPr>
              <a:t>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НДЕН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125" dirty="0">
                <a:solidFill>
                  <a:srgbClr val="FF0000"/>
                </a:solidFill>
              </a:rPr>
              <a:t>А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РНА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" y="859797"/>
            <a:ext cx="8658860" cy="555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604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Пр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spc="-5" dirty="0">
                <a:latin typeface="Arial"/>
                <a:cs typeface="Arial"/>
              </a:rPr>
              <a:t>ш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енно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5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ска</a:t>
            </a:r>
            <a:r>
              <a:rPr sz="3000" b="1" spc="-70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мно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арок керамики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ш</a:t>
            </a:r>
            <a:r>
              <a:rPr sz="3000" b="1" dirty="0">
                <a:latin typeface="Arial"/>
                <a:cs typeface="Arial"/>
              </a:rPr>
              <a:t>ироким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ассо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име</a:t>
            </a:r>
            <a:r>
              <a:rPr sz="3000" b="1" spc="10" dirty="0">
                <a:latin typeface="Arial"/>
                <a:cs typeface="Arial"/>
              </a:rPr>
              <a:t>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ойс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в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при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мна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ной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мпер</a:t>
            </a:r>
            <a:r>
              <a:rPr sz="3000" b="1" spc="10" dirty="0">
                <a:latin typeface="Arial"/>
                <a:cs typeface="Arial"/>
              </a:rPr>
              <a:t>а</a:t>
            </a:r>
            <a:r>
              <a:rPr sz="3000" b="1" spc="50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ре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: ди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ская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прони</a:t>
            </a:r>
            <a:r>
              <a:rPr sz="3000" b="1" spc="35" dirty="0">
                <a:latin typeface="Arial"/>
                <a:cs typeface="Arial"/>
              </a:rPr>
              <a:t>ц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ем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ь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–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от </a:t>
            </a:r>
            <a:r>
              <a:rPr sz="3000" b="1" dirty="0">
                <a:latin typeface="Arial"/>
                <a:cs typeface="Arial"/>
              </a:rPr>
              <a:t>д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ся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ов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единиц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20</a:t>
            </a:r>
            <a:r>
              <a:rPr sz="3000" b="1" spc="-5" dirty="0">
                <a:latin typeface="Arial"/>
                <a:cs typeface="Arial"/>
              </a:rPr>
              <a:t>0</a:t>
            </a:r>
            <a:r>
              <a:rPr sz="3000" b="1" dirty="0">
                <a:latin typeface="Arial"/>
                <a:cs typeface="Arial"/>
              </a:rPr>
              <a:t>00,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ts val="3595"/>
              </a:lnSpc>
              <a:spcBef>
                <a:spcPts val="10"/>
              </a:spcBef>
            </a:pP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ели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5" dirty="0">
                <a:latin typeface="Arial"/>
                <a:cs typeface="Arial"/>
              </a:rPr>
              <a:t>н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5" dirty="0">
                <a:latin typeface="Arial"/>
                <a:cs typeface="Arial"/>
              </a:rPr>
              <a:t>К</a:t>
            </a:r>
            <a:r>
              <a:rPr sz="3000" b="1" dirty="0">
                <a:latin typeface="Symbol"/>
                <a:cs typeface="Symbol"/>
              </a:rPr>
              <a:t></a:t>
            </a:r>
            <a:r>
              <a:rPr sz="3000" b="1" spc="8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–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т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7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ений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–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b="1" dirty="0">
                <a:latin typeface="Arial"/>
                <a:cs typeface="Arial"/>
              </a:rPr>
              <a:t>3300</a:t>
            </a:r>
            <a:r>
              <a:rPr sz="3000" b="1" spc="-15" dirty="0">
                <a:latin typeface="Arial"/>
                <a:cs typeface="Arial"/>
              </a:rPr>
              <a:t>±</a:t>
            </a:r>
            <a:r>
              <a:rPr sz="3000" b="1" dirty="0">
                <a:latin typeface="Arial"/>
                <a:cs typeface="Arial"/>
              </a:rPr>
              <a:t>300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до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ts val="3595"/>
              </a:lnSpc>
            </a:pPr>
            <a:r>
              <a:rPr sz="3000" b="1" dirty="0">
                <a:latin typeface="Arial"/>
                <a:cs typeface="Arial"/>
              </a:rPr>
              <a:t>100</a:t>
            </a:r>
            <a:r>
              <a:rPr sz="3000" b="1" spc="-15" dirty="0">
                <a:latin typeface="Arial"/>
                <a:cs typeface="Arial"/>
              </a:rPr>
              <a:t>±</a:t>
            </a:r>
            <a:r>
              <a:rPr sz="3000" b="1" dirty="0">
                <a:latin typeface="Arial"/>
                <a:cs typeface="Arial"/>
              </a:rPr>
              <a:t>30,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ts val="3595"/>
              </a:lnSpc>
              <a:spcBef>
                <a:spcPts val="10"/>
              </a:spcBef>
            </a:pPr>
            <a:r>
              <a:rPr sz="3000" b="1" spc="-5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g</a:t>
            </a:r>
            <a:r>
              <a:rPr sz="3000" b="1" spc="-15" dirty="0">
                <a:latin typeface="Symbol"/>
                <a:cs typeface="Symbol"/>
              </a:rPr>
              <a:t></a:t>
            </a:r>
            <a:r>
              <a:rPr sz="3000" b="1" spc="9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–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т 0</a:t>
            </a:r>
            <a:r>
              <a:rPr sz="3000" b="1" spc="-10" dirty="0">
                <a:latin typeface="Arial"/>
                <a:cs typeface="Arial"/>
              </a:rPr>
              <a:t>,</a:t>
            </a:r>
            <a:r>
              <a:rPr sz="3000" b="1" dirty="0">
                <a:latin typeface="Arial"/>
                <a:cs typeface="Arial"/>
              </a:rPr>
              <a:t>0006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до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0</a:t>
            </a:r>
            <a:r>
              <a:rPr sz="3000" b="1" spc="-10" dirty="0">
                <a:latin typeface="Arial"/>
                <a:cs typeface="Arial"/>
              </a:rPr>
              <a:t>,</a:t>
            </a:r>
            <a:r>
              <a:rPr sz="3000" b="1" dirty="0">
                <a:latin typeface="Arial"/>
                <a:cs typeface="Arial"/>
              </a:rPr>
              <a:t>035,</a:t>
            </a:r>
            <a:endParaRPr sz="3000" dirty="0">
              <a:latin typeface="Arial"/>
              <a:cs typeface="Arial"/>
            </a:endParaRPr>
          </a:p>
          <a:p>
            <a:pPr marL="12700" marR="5080" algn="just">
              <a:lnSpc>
                <a:spcPts val="3600"/>
              </a:lnSpc>
              <a:spcBef>
                <a:spcPts val="110"/>
              </a:spcBef>
            </a:pPr>
            <a:r>
              <a:rPr sz="3000" b="1" spc="-75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дельное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45" dirty="0">
                <a:latin typeface="Arial"/>
                <a:cs typeface="Arial"/>
              </a:rPr>
              <a:t>б</a:t>
            </a:r>
            <a:r>
              <a:rPr sz="3000" b="1" spc="-5" dirty="0">
                <a:latin typeface="Arial"/>
                <a:cs typeface="Arial"/>
              </a:rPr>
              <a:t>ъ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мное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сопр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35" dirty="0">
                <a:latin typeface="Arial"/>
                <a:cs typeface="Arial"/>
              </a:rPr>
              <a:t>вл</a:t>
            </a:r>
            <a:r>
              <a:rPr sz="3000" b="1" dirty="0">
                <a:latin typeface="Arial"/>
                <a:cs typeface="Arial"/>
              </a:rPr>
              <a:t>ение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э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 д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-5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но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15" dirty="0">
                <a:latin typeface="Arial"/>
                <a:cs typeface="Arial"/>
              </a:rPr>
              <a:t>я</a:t>
            </a:r>
            <a:r>
              <a:rPr sz="3000" b="1" spc="-4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ь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менее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Г</a:t>
            </a:r>
            <a:r>
              <a:rPr sz="3000" b="1" spc="-1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· м, 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ская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ь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менее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6–8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М</a:t>
            </a:r>
            <a:r>
              <a:rPr sz="3000" b="1" spc="5" dirty="0">
                <a:latin typeface="Arial"/>
                <a:cs typeface="Arial"/>
              </a:rPr>
              <a:t>В</a:t>
            </a:r>
            <a:r>
              <a:rPr sz="3000" b="1" spc="-10" dirty="0">
                <a:latin typeface="Arial"/>
                <a:cs typeface="Arial"/>
              </a:rPr>
              <a:t>/</a:t>
            </a:r>
            <a:r>
              <a:rPr sz="3000" b="1" dirty="0">
                <a:latin typeface="Arial"/>
                <a:cs typeface="Arial"/>
              </a:rPr>
              <a:t>м, Т</a:t>
            </a:r>
            <a:r>
              <a:rPr sz="3000" b="1" spc="5" dirty="0">
                <a:latin typeface="Arial"/>
                <a:cs typeface="Arial"/>
              </a:rPr>
              <a:t>К</a:t>
            </a:r>
            <a:r>
              <a:rPr sz="3000" b="1" spc="-10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Р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10" dirty="0">
                <a:latin typeface="Arial"/>
                <a:cs typeface="Arial"/>
              </a:rPr>
              <a:t> б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12</a:t>
            </a:r>
            <a:r>
              <a:rPr sz="3000" b="1" spc="-5" dirty="0">
                <a:latin typeface="Arial"/>
                <a:cs typeface="Arial"/>
              </a:rPr>
              <a:t>·</a:t>
            </a:r>
            <a:r>
              <a:rPr sz="3000" b="1" dirty="0">
                <a:latin typeface="Arial"/>
                <a:cs typeface="Arial"/>
              </a:rPr>
              <a:t>10</a:t>
            </a:r>
            <a:r>
              <a:rPr sz="3000" b="1" baseline="25000" dirty="0">
                <a:latin typeface="Arial"/>
                <a:cs typeface="Arial"/>
              </a:rPr>
              <a:t>–6</a:t>
            </a:r>
            <a:r>
              <a:rPr sz="3000" b="1" spc="390" baseline="25000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К</a:t>
            </a:r>
            <a:r>
              <a:rPr sz="3000" b="1" baseline="25000" dirty="0">
                <a:latin typeface="Arial"/>
                <a:cs typeface="Arial"/>
              </a:rPr>
              <a:t>-1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038" y="2505724"/>
            <a:ext cx="8778240" cy="170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76400">
              <a:lnSpc>
                <a:spcPct val="100000"/>
              </a:lnSpc>
            </a:pPr>
            <a:r>
              <a:rPr sz="6000" b="1" dirty="0">
                <a:latin typeface="Arial"/>
                <a:cs typeface="Arial"/>
              </a:rPr>
              <a:t>К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535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А</a:t>
            </a:r>
            <a:r>
              <a:rPr sz="6000" b="1" spc="5" dirty="0">
                <a:latin typeface="Arial"/>
                <a:cs typeface="Arial"/>
              </a:rPr>
              <a:t>М</a:t>
            </a:r>
            <a:r>
              <a:rPr sz="6000" b="1" spc="-10" dirty="0">
                <a:latin typeface="Arial"/>
                <a:cs typeface="Arial"/>
              </a:rPr>
              <a:t>И</a:t>
            </a:r>
            <a:r>
              <a:rPr sz="6000" b="1" dirty="0">
                <a:latin typeface="Arial"/>
                <a:cs typeface="Arial"/>
              </a:rPr>
              <a:t>КА</a:t>
            </a:r>
            <a:r>
              <a:rPr sz="6000" b="1" spc="20" dirty="0">
                <a:latin typeface="Arial"/>
                <a:cs typeface="Arial"/>
              </a:rPr>
              <a:t> </a:t>
            </a:r>
            <a:r>
              <a:rPr sz="6000" b="1" spc="-10" dirty="0">
                <a:latin typeface="Arial"/>
                <a:cs typeface="Arial"/>
              </a:rPr>
              <a:t>И</a:t>
            </a:r>
            <a:r>
              <a:rPr sz="6000" b="1" dirty="0">
                <a:latin typeface="Arial"/>
                <a:cs typeface="Arial"/>
              </a:rPr>
              <a:t>З С</a:t>
            </a:r>
            <a:r>
              <a:rPr sz="6000" b="1" spc="-10" dirty="0">
                <a:latin typeface="Arial"/>
                <a:cs typeface="Arial"/>
              </a:rPr>
              <a:t>ЕГ</a:t>
            </a:r>
            <a:r>
              <a:rPr sz="6000" b="1" dirty="0">
                <a:latin typeface="Arial"/>
                <a:cs typeface="Arial"/>
              </a:rPr>
              <a:t>Н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150" dirty="0">
                <a:latin typeface="Arial"/>
                <a:cs typeface="Arial"/>
              </a:rPr>
              <a:t>Т</a:t>
            </a:r>
            <a:r>
              <a:rPr sz="6000" b="1" dirty="0">
                <a:latin typeface="Arial"/>
                <a:cs typeface="Arial"/>
              </a:rPr>
              <a:t>О</a:t>
            </a:r>
            <a:r>
              <a:rPr sz="6000" b="1" spc="-225" dirty="0">
                <a:latin typeface="Arial"/>
                <a:cs typeface="Arial"/>
              </a:rPr>
              <a:t>Э</a:t>
            </a:r>
            <a:r>
              <a:rPr sz="6000" b="1" dirty="0">
                <a:latin typeface="Arial"/>
                <a:cs typeface="Arial"/>
              </a:rPr>
              <a:t>Л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140" dirty="0">
                <a:latin typeface="Arial"/>
                <a:cs typeface="Arial"/>
              </a:rPr>
              <a:t>К</a:t>
            </a:r>
            <a:r>
              <a:rPr sz="6000" b="1" spc="-10" dirty="0">
                <a:latin typeface="Arial"/>
                <a:cs typeface="Arial"/>
              </a:rPr>
              <a:t>ТРИ</a:t>
            </a:r>
            <a:r>
              <a:rPr sz="6000" b="1" dirty="0">
                <a:latin typeface="Arial"/>
                <a:cs typeface="Arial"/>
              </a:rPr>
              <a:t>КОВ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5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" y="715334"/>
            <a:ext cx="8946515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000" b="1" spc="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10" dirty="0">
                <a:latin typeface="Arial"/>
                <a:cs typeface="Arial"/>
              </a:rPr>
              <a:t>к</a:t>
            </a:r>
            <a:r>
              <a:rPr sz="3000" b="1" spc="-4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10" dirty="0">
                <a:latin typeface="Arial"/>
                <a:cs typeface="Arial"/>
              </a:rPr>
              <a:t>с</a:t>
            </a:r>
            <a:r>
              <a:rPr sz="3000" b="1" spc="-3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—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фи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с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я</a:t>
            </a:r>
            <a:r>
              <a:rPr sz="3000" b="1" spc="-35" dirty="0">
                <a:latin typeface="Arial"/>
                <a:cs typeface="Arial"/>
              </a:rPr>
              <a:t>вл</a:t>
            </a:r>
            <a:r>
              <a:rPr sz="3000" b="1" dirty="0">
                <a:latin typeface="Arial"/>
                <a:cs typeface="Arial"/>
              </a:rPr>
              <a:t>ение, на</a:t>
            </a:r>
            <a:r>
              <a:rPr sz="3000" b="1" spc="-8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-30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да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ще</a:t>
            </a:r>
            <a:r>
              <a:rPr sz="3000" b="1" spc="-50" dirty="0">
                <a:latin typeface="Arial"/>
                <a:cs typeface="Arial"/>
              </a:rPr>
              <a:t>е</a:t>
            </a:r>
            <a:r>
              <a:rPr sz="3000" b="1" spc="-1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я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х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крис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т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аллах</a:t>
            </a:r>
            <a:r>
              <a:rPr sz="3000" b="1" dirty="0">
                <a:latin typeface="Arial"/>
                <a:cs typeface="Arial"/>
              </a:rPr>
              <a:t>, н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х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се</a:t>
            </a:r>
            <a:r>
              <a:rPr sz="3000" b="1" spc="-5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10" dirty="0">
                <a:latin typeface="Arial"/>
                <a:cs typeface="Arial"/>
              </a:rPr>
              <a:t>к</a:t>
            </a:r>
            <a:r>
              <a:rPr sz="3000" b="1" spc="-4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рикам</a:t>
            </a:r>
            <a:r>
              <a:rPr sz="3000" b="1" spc="15" dirty="0">
                <a:latin typeface="Arial"/>
                <a:cs typeface="Arial"/>
              </a:rPr>
              <a:t>и</a:t>
            </a:r>
            <a:r>
              <a:rPr sz="3000" b="1" dirty="0">
                <a:latin typeface="Arial"/>
                <a:cs typeface="Arial"/>
              </a:rPr>
              <a:t>,</a:t>
            </a:r>
            <a:r>
              <a:rPr sz="3000" b="1" spc="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 определённ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ер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т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е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мпер</a:t>
            </a:r>
            <a:r>
              <a:rPr sz="3000" b="1" u="heavy" spc="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а</a:t>
            </a:r>
            <a:r>
              <a:rPr sz="3000" b="1" u="heavy" spc="5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т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у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</a:t>
            </a:r>
            <a:r>
              <a:rPr sz="3000" b="1" spc="5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3000" b="1" dirty="0">
                <a:latin typeface="Arial"/>
                <a:cs typeface="Arial"/>
              </a:rPr>
              <a:t>и 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35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-114" dirty="0">
                <a:latin typeface="Arial"/>
                <a:cs typeface="Arial"/>
              </a:rPr>
              <a:t>ю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ще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1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я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во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никно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ении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спон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анной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п</a:t>
            </a:r>
            <a:r>
              <a:rPr sz="3000" b="1" u="heavy" spc="-7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ляри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з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ации</a:t>
            </a:r>
            <a:r>
              <a:rPr sz="3000" b="1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3000" b="1" dirty="0">
                <a:latin typeface="Arial"/>
                <a:cs typeface="Arial"/>
              </a:rPr>
              <a:t>крис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алла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да</a:t>
            </a:r>
            <a:r>
              <a:rPr sz="3000" b="1" spc="-4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45" dirty="0">
                <a:latin typeface="Arial"/>
                <a:cs typeface="Arial"/>
              </a:rPr>
              <a:t>у</a:t>
            </a:r>
            <a:r>
              <a:rPr sz="3000" b="1" spc="-70" dirty="0">
                <a:latin typeface="Arial"/>
                <a:cs typeface="Arial"/>
              </a:rPr>
              <a:t>т</a:t>
            </a:r>
            <a:r>
              <a:rPr sz="3000" b="1" spc="10" dirty="0">
                <a:latin typeface="Arial"/>
                <a:cs typeface="Arial"/>
              </a:rPr>
              <a:t>с</a:t>
            </a:r>
            <a:r>
              <a:rPr sz="3000" b="1" spc="-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вие вне</a:t>
            </a:r>
            <a:r>
              <a:rPr sz="3000" b="1" spc="-5" dirty="0">
                <a:latin typeface="Arial"/>
                <a:cs typeface="Arial"/>
              </a:rPr>
              <a:t>ш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u="heavy" spc="-7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э</a:t>
            </a:r>
            <a:r>
              <a:rPr sz="3000" b="1" u="heavy" spc="-3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л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ек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т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ри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ч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к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г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3000" b="1" u="heavy" spc="4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п</a:t>
            </a:r>
            <a:r>
              <a:rPr sz="3000" b="1" u="heavy" spc="-7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ля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2700" marR="561975" algn="just">
              <a:lnSpc>
                <a:spcPct val="100000"/>
              </a:lnSpc>
            </a:pPr>
            <a:r>
              <a:rPr sz="3000" b="1" spc="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10" dirty="0">
                <a:latin typeface="Arial"/>
                <a:cs typeface="Arial"/>
              </a:rPr>
              <a:t>к</a:t>
            </a:r>
            <a:r>
              <a:rPr sz="3000" b="1" spc="-4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рики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ли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55" dirty="0">
                <a:latin typeface="Arial"/>
                <a:cs typeface="Arial"/>
              </a:rPr>
              <a:t>ю</a:t>
            </a:r>
            <a:r>
              <a:rPr sz="3000" b="1" spc="-8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ся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т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пир</a:t>
            </a:r>
            <a:r>
              <a:rPr sz="3000" b="1" u="heavy" spc="-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о</a:t>
            </a:r>
            <a:r>
              <a:rPr sz="3000" b="1" u="heavy" spc="-7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э</a:t>
            </a:r>
            <a:r>
              <a:rPr sz="3000" b="1" u="heavy" spc="-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л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е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к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т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ри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к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ов</a:t>
            </a:r>
            <a:r>
              <a:rPr sz="3000" b="1" spc="5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м,</a:t>
            </a:r>
            <a:r>
              <a:rPr sz="3000" b="1" spc="6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9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определ</a:t>
            </a:r>
            <a:r>
              <a:rPr sz="3000" b="1" spc="-5" dirty="0">
                <a:latin typeface="Arial"/>
                <a:cs typeface="Arial"/>
              </a:rPr>
              <a:t>ё</a:t>
            </a:r>
            <a:r>
              <a:rPr sz="3000" b="1" dirty="0">
                <a:latin typeface="Arial"/>
                <a:cs typeface="Arial"/>
              </a:rPr>
              <a:t>нной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мпер</a:t>
            </a:r>
            <a:r>
              <a:rPr sz="3000" b="1" spc="10" dirty="0">
                <a:latin typeface="Arial"/>
                <a:cs typeface="Arial"/>
              </a:rPr>
              <a:t>а</a:t>
            </a:r>
            <a:r>
              <a:rPr sz="3000" b="1" spc="50" dirty="0">
                <a:latin typeface="Arial"/>
                <a:cs typeface="Arial"/>
              </a:rPr>
              <a:t>т</a:t>
            </a:r>
            <a:r>
              <a:rPr sz="3000" b="1" spc="-40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ре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ак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</a:t>
            </a:r>
            <a:r>
              <a:rPr sz="3000" b="1" spc="35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ем</a:t>
            </a:r>
            <a:r>
              <a:rPr sz="3000" b="1" dirty="0">
                <a:latin typeface="Arial"/>
                <a:cs typeface="Arial"/>
              </a:rPr>
              <a:t>ой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ди</a:t>
            </a:r>
            <a:r>
              <a:rPr sz="3000" b="1" u="heavy" spc="-7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э</a:t>
            </a:r>
            <a:r>
              <a:rPr sz="3000" b="1" u="heavy" spc="-3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л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ек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т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ри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ч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е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с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к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ой</a:t>
            </a:r>
            <a:r>
              <a:rPr sz="3000" b="1" u="heavy" spc="3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sz="3000" b="1" u="heavy" spc="-9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т</a:t>
            </a:r>
            <a:r>
              <a:rPr sz="3000" b="1" u="heavy" spc="-7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о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ч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ке</a:t>
            </a:r>
            <a:r>
              <a:rPr sz="3000" b="1" u="heavy" spc="5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sz="3000" b="1" u="heavy" spc="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Кю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ри</a:t>
            </a:r>
            <a:r>
              <a:rPr sz="3000" b="1" dirty="0">
                <a:latin typeface="Arial"/>
                <a:cs typeface="Arial"/>
              </a:rPr>
              <a:t>)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их крис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алли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ская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дификация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меня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ся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 спон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анная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ляри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ация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пропада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32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5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08" y="1229699"/>
            <a:ext cx="8915400" cy="4711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6435" algn="just">
              <a:lnSpc>
                <a:spcPct val="100000"/>
              </a:lnSpc>
            </a:pPr>
            <a:r>
              <a:rPr sz="3400" b="1" spc="-25" dirty="0">
                <a:latin typeface="Arial"/>
                <a:cs typeface="Arial"/>
              </a:rPr>
              <a:t>Крис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алл</a:t>
            </a:r>
            <a:r>
              <a:rPr sz="3400" b="1" spc="-30" dirty="0">
                <a:latin typeface="Arial"/>
                <a:cs typeface="Arial"/>
              </a:rPr>
              <a:t>ич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25" dirty="0">
                <a:latin typeface="Arial"/>
                <a:cs typeface="Arial"/>
              </a:rPr>
              <a:t> </a:t>
            </a:r>
            <a:r>
              <a:rPr sz="3400" b="1" spc="-85" dirty="0">
                <a:latin typeface="Arial"/>
                <a:cs typeface="Arial"/>
              </a:rPr>
              <a:t>м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д</a:t>
            </a:r>
            <a:r>
              <a:rPr sz="3400" b="1" spc="-30" dirty="0">
                <a:latin typeface="Arial"/>
                <a:cs typeface="Arial"/>
              </a:rPr>
              <a:t>ифи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30" dirty="0">
                <a:latin typeface="Arial"/>
                <a:cs typeface="Arial"/>
              </a:rPr>
              <a:t>аци</a:t>
            </a:r>
            <a:r>
              <a:rPr sz="3400" b="1" spc="-15" dirty="0">
                <a:latin typeface="Arial"/>
                <a:cs typeface="Arial"/>
              </a:rPr>
              <a:t>я,</a:t>
            </a:r>
            <a:r>
              <a:rPr sz="3400" b="1" spc="3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в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орой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на</a:t>
            </a:r>
            <a:r>
              <a:rPr sz="3400" b="1" spc="-110" dirty="0">
                <a:latin typeface="Arial"/>
                <a:cs typeface="Arial"/>
              </a:rPr>
              <a:t>б</a:t>
            </a:r>
            <a:r>
              <a:rPr sz="3400" b="1" spc="-25" dirty="0">
                <a:latin typeface="Arial"/>
                <a:cs typeface="Arial"/>
              </a:rPr>
              <a:t>л</a:t>
            </a:r>
            <a:r>
              <a:rPr sz="3400" b="1" spc="-75" dirty="0">
                <a:latin typeface="Arial"/>
                <a:cs typeface="Arial"/>
              </a:rPr>
              <a:t>ю</a:t>
            </a:r>
            <a:r>
              <a:rPr sz="3400" b="1" spc="-25" dirty="0">
                <a:latin typeface="Arial"/>
                <a:cs typeface="Arial"/>
              </a:rPr>
              <a:t>да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3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понт</a:t>
            </a:r>
            <a:r>
              <a:rPr sz="3400" b="1" spc="-25" dirty="0">
                <a:latin typeface="Arial"/>
                <a:cs typeface="Arial"/>
              </a:rPr>
              <a:t>анна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-15" dirty="0">
                <a:latin typeface="Arial"/>
                <a:cs typeface="Arial"/>
              </a:rPr>
              <a:t> п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ляри</a:t>
            </a:r>
            <a:r>
              <a:rPr sz="3400" b="1" spc="-65" dirty="0">
                <a:latin typeface="Arial"/>
                <a:cs typeface="Arial"/>
              </a:rPr>
              <a:t>з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20" dirty="0">
                <a:latin typeface="Arial"/>
                <a:cs typeface="Arial"/>
              </a:rPr>
              <a:t>ция,</a:t>
            </a:r>
            <a:r>
              <a:rPr sz="3400" b="1" spc="1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н</a:t>
            </a:r>
            <a:r>
              <a:rPr sz="3400" b="1" spc="10" dirty="0">
                <a:latin typeface="Arial"/>
                <a:cs typeface="Arial"/>
              </a:rPr>
              <a:t>а</a:t>
            </a:r>
            <a:r>
              <a:rPr sz="3400" b="1" spc="-25" dirty="0">
                <a:latin typeface="Arial"/>
                <a:cs typeface="Arial"/>
              </a:rPr>
              <a:t>зы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25" dirty="0">
                <a:latin typeface="Arial"/>
                <a:cs typeface="Arial"/>
              </a:rPr>
              <a:t>а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25" dirty="0">
                <a:latin typeface="Arial"/>
                <a:cs typeface="Arial"/>
              </a:rPr>
              <a:t> </a:t>
            </a:r>
            <a:r>
              <a:rPr sz="3400" b="1" i="1" spc="-25" dirty="0">
                <a:latin typeface="Arial"/>
                <a:cs typeface="Arial"/>
              </a:rPr>
              <a:t>по</a:t>
            </a:r>
            <a:r>
              <a:rPr sz="3400" b="1" i="1" spc="-30" dirty="0">
                <a:latin typeface="Arial"/>
                <a:cs typeface="Arial"/>
              </a:rPr>
              <a:t>л</a:t>
            </a:r>
            <a:r>
              <a:rPr sz="3400" b="1" i="1" spc="-25" dirty="0">
                <a:latin typeface="Arial"/>
                <a:cs typeface="Arial"/>
              </a:rPr>
              <a:t>ярной</a:t>
            </a:r>
            <a:r>
              <a:rPr sz="3400" b="1" i="1" spc="-10" dirty="0">
                <a:latin typeface="Arial"/>
                <a:cs typeface="Arial"/>
              </a:rPr>
              <a:t> </a:t>
            </a:r>
            <a:r>
              <a:rPr sz="3400" b="1" i="1" spc="-40" dirty="0">
                <a:latin typeface="Arial"/>
                <a:cs typeface="Arial"/>
              </a:rPr>
              <a:t>ф</a:t>
            </a:r>
            <a:r>
              <a:rPr sz="3400" b="1" i="1" spc="-25" dirty="0">
                <a:latin typeface="Arial"/>
                <a:cs typeface="Arial"/>
              </a:rPr>
              <a:t>а</a:t>
            </a:r>
            <a:r>
              <a:rPr sz="3400" b="1" i="1" spc="-75" dirty="0">
                <a:latin typeface="Arial"/>
                <a:cs typeface="Arial"/>
              </a:rPr>
              <a:t>з</a:t>
            </a:r>
            <a:r>
              <a:rPr sz="3400" b="1" i="1" spc="-25" dirty="0">
                <a:latin typeface="Arial"/>
                <a:cs typeface="Arial"/>
              </a:rPr>
              <a:t>о</a:t>
            </a:r>
            <a:r>
              <a:rPr sz="3400" b="1" i="1" spc="-30" dirty="0">
                <a:latin typeface="Arial"/>
                <a:cs typeface="Arial"/>
              </a:rPr>
              <a:t>й</a:t>
            </a:r>
            <a:r>
              <a:rPr sz="3400" b="1" spc="-10" dirty="0">
                <a:latin typeface="Arial"/>
                <a:cs typeface="Arial"/>
              </a:rPr>
              <a:t>,</a:t>
            </a:r>
            <a:r>
              <a:rPr sz="3400" b="1" spc="40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а</a:t>
            </a:r>
            <a:r>
              <a:rPr sz="3400" b="1" spc="-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в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65" dirty="0">
                <a:latin typeface="Arial"/>
                <a:cs typeface="Arial"/>
              </a:rPr>
              <a:t>к</a:t>
            </a:r>
            <a:r>
              <a:rPr sz="3400" b="1" spc="-110" dirty="0">
                <a:latin typeface="Arial"/>
                <a:cs typeface="Arial"/>
              </a:rPr>
              <a:t>о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орой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не</a:t>
            </a:r>
            <a:r>
              <a:rPr sz="3400" b="1" spc="-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на</a:t>
            </a:r>
            <a:r>
              <a:rPr sz="3400" b="1" spc="-110" dirty="0">
                <a:latin typeface="Arial"/>
                <a:cs typeface="Arial"/>
              </a:rPr>
              <a:t>б</a:t>
            </a:r>
            <a:r>
              <a:rPr sz="3400" b="1" spc="-25" dirty="0">
                <a:latin typeface="Arial"/>
                <a:cs typeface="Arial"/>
              </a:rPr>
              <a:t>л</a:t>
            </a:r>
            <a:r>
              <a:rPr sz="3400" b="1" spc="-75" dirty="0">
                <a:latin typeface="Arial"/>
                <a:cs typeface="Arial"/>
              </a:rPr>
              <a:t>ю</a:t>
            </a:r>
            <a:r>
              <a:rPr sz="3400" b="1" spc="-25" dirty="0">
                <a:latin typeface="Arial"/>
                <a:cs typeface="Arial"/>
              </a:rPr>
              <a:t>да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2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— </a:t>
            </a:r>
            <a:r>
              <a:rPr sz="3400" b="1" i="1" spc="-25" dirty="0">
                <a:latin typeface="Arial"/>
                <a:cs typeface="Arial"/>
              </a:rPr>
              <a:t>непо</a:t>
            </a:r>
            <a:r>
              <a:rPr sz="3400" b="1" i="1" spc="-30" dirty="0">
                <a:latin typeface="Arial"/>
                <a:cs typeface="Arial"/>
              </a:rPr>
              <a:t>л</a:t>
            </a:r>
            <a:r>
              <a:rPr sz="3400" b="1" i="1" spc="-25" dirty="0">
                <a:latin typeface="Arial"/>
                <a:cs typeface="Arial"/>
              </a:rPr>
              <a:t>ярной</a:t>
            </a:r>
            <a:r>
              <a:rPr sz="3400" b="1" i="1" spc="-10" dirty="0">
                <a:latin typeface="Arial"/>
                <a:cs typeface="Arial"/>
              </a:rPr>
              <a:t> </a:t>
            </a:r>
            <a:r>
              <a:rPr sz="3400" b="1" i="1" spc="-40" dirty="0">
                <a:latin typeface="Arial"/>
                <a:cs typeface="Arial"/>
              </a:rPr>
              <a:t>ф</a:t>
            </a:r>
            <a:r>
              <a:rPr sz="3400" b="1" i="1" spc="-25" dirty="0">
                <a:latin typeface="Arial"/>
                <a:cs typeface="Arial"/>
              </a:rPr>
              <a:t>а</a:t>
            </a:r>
            <a:r>
              <a:rPr sz="3400" b="1" i="1" spc="-75" dirty="0">
                <a:latin typeface="Arial"/>
                <a:cs typeface="Arial"/>
              </a:rPr>
              <a:t>з</a:t>
            </a:r>
            <a:r>
              <a:rPr sz="3400" b="1" i="1" spc="-25" dirty="0">
                <a:latin typeface="Arial"/>
                <a:cs typeface="Arial"/>
              </a:rPr>
              <a:t>ой</a:t>
            </a:r>
            <a:r>
              <a:rPr sz="3400" b="1" spc="-10" dirty="0"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  <a:p>
            <a:pPr marL="12700" algn="just">
              <a:lnSpc>
                <a:spcPts val="4079"/>
              </a:lnSpc>
            </a:pPr>
            <a:r>
              <a:rPr sz="3400" b="1" spc="-35" dirty="0">
                <a:latin typeface="Arial"/>
                <a:cs typeface="Arial"/>
              </a:rPr>
              <a:t>Я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ен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20" dirty="0">
                <a:latin typeface="Arial"/>
                <a:cs typeface="Arial"/>
              </a:rPr>
              <a:t>е</a:t>
            </a:r>
            <a:r>
              <a:rPr sz="3400" b="1" spc="2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сегн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65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110" dirty="0">
                <a:latin typeface="Arial"/>
                <a:cs typeface="Arial"/>
              </a:rPr>
              <a:t>э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</a:t>
            </a:r>
            <a:r>
              <a:rPr sz="3400" b="1" spc="-15" dirty="0">
                <a:latin typeface="Arial"/>
                <a:cs typeface="Arial"/>
              </a:rPr>
              <a:t>к</a:t>
            </a:r>
            <a:r>
              <a:rPr sz="3400" b="1" spc="-20" dirty="0">
                <a:latin typeface="Arial"/>
                <a:cs typeface="Arial"/>
              </a:rPr>
              <a:t>тр</a:t>
            </a:r>
            <a:r>
              <a:rPr sz="3400" b="1" spc="-30" dirty="0">
                <a:latin typeface="Arial"/>
                <a:cs typeface="Arial"/>
              </a:rPr>
              <a:t>ич</a:t>
            </a:r>
            <a:r>
              <a:rPr sz="3400" b="1" spc="-75" dirty="0">
                <a:latin typeface="Arial"/>
                <a:cs typeface="Arial"/>
              </a:rPr>
              <a:t>е</a:t>
            </a:r>
            <a:r>
              <a:rPr sz="3400" b="1" spc="-25" dirty="0">
                <a:latin typeface="Arial"/>
                <a:cs typeface="Arial"/>
              </a:rPr>
              <a:t>с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20" dirty="0">
                <a:latin typeface="Arial"/>
                <a:cs typeface="Arial"/>
              </a:rPr>
              <a:t>а</a:t>
            </a:r>
            <a:endParaRPr sz="340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5"/>
              </a:spcBef>
            </a:pPr>
            <a:r>
              <a:rPr sz="3400" b="1" spc="-25" dirty="0">
                <a:latin typeface="Arial"/>
                <a:cs typeface="Arial"/>
              </a:rPr>
              <a:t>ана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0" dirty="0">
                <a:latin typeface="Arial"/>
                <a:cs typeface="Arial"/>
              </a:rPr>
              <a:t>оги</a:t>
            </a:r>
            <a:r>
              <a:rPr sz="3400" b="1" spc="-25" dirty="0">
                <a:latin typeface="Arial"/>
                <a:cs typeface="Arial"/>
              </a:rPr>
              <a:t>чно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я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25" dirty="0">
                <a:latin typeface="Arial"/>
                <a:cs typeface="Arial"/>
              </a:rPr>
              <a:t>ению</a:t>
            </a:r>
            <a:r>
              <a:rPr sz="3400" b="1" spc="25" dirty="0">
                <a:latin typeface="Arial"/>
                <a:cs typeface="Arial"/>
              </a:rPr>
              <a:t> </a:t>
            </a:r>
            <a:r>
              <a:rPr sz="34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ф</a:t>
            </a:r>
            <a:r>
              <a:rPr sz="3400" b="1" u="heavy" spc="-2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ерр</a:t>
            </a:r>
            <a:r>
              <a:rPr sz="34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3400" b="1" u="heavy" spc="-8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м</a:t>
            </a:r>
            <a:r>
              <a:rPr sz="3400" b="1" u="heavy" spc="-2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а</a:t>
            </a:r>
            <a:r>
              <a:rPr sz="34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гн</a:t>
            </a:r>
            <a:r>
              <a:rPr sz="34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</a:t>
            </a:r>
            <a:r>
              <a:rPr sz="34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т</a:t>
            </a:r>
            <a:r>
              <a:rPr sz="3400" b="1" u="heavy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</a:t>
            </a:r>
            <a:r>
              <a:rPr sz="3400" b="1" u="heavy" spc="-10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з</a:t>
            </a:r>
            <a:r>
              <a:rPr sz="3400" b="1" u="heavy" spc="-8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м</a:t>
            </a:r>
            <a:r>
              <a:rPr sz="34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а</a:t>
            </a:r>
            <a:r>
              <a:rPr sz="3400" b="1" spc="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3400" b="1" spc="-25" dirty="0">
                <a:latin typeface="Arial"/>
                <a:cs typeface="Arial"/>
              </a:rPr>
              <a:t>и</a:t>
            </a:r>
            <a:r>
              <a:rPr sz="3400" b="1" spc="-20" dirty="0">
                <a:latin typeface="Arial"/>
                <a:cs typeface="Arial"/>
              </a:rPr>
              <a:t> в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ан</a:t>
            </a:r>
            <a:r>
              <a:rPr sz="3400" b="1" spc="-100" dirty="0">
                <a:latin typeface="Arial"/>
                <a:cs typeface="Arial"/>
              </a:rPr>
              <a:t>г</a:t>
            </a:r>
            <a:r>
              <a:rPr sz="3400" b="1" spc="-70" dirty="0">
                <a:latin typeface="Arial"/>
                <a:cs typeface="Arial"/>
              </a:rPr>
              <a:t>л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язычной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л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25" dirty="0">
                <a:latin typeface="Arial"/>
                <a:cs typeface="Arial"/>
              </a:rPr>
              <a:t>ера</a:t>
            </a:r>
            <a:r>
              <a:rPr sz="3400" b="1" spc="65" dirty="0">
                <a:latin typeface="Arial"/>
                <a:cs typeface="Arial"/>
              </a:rPr>
              <a:t>т</a:t>
            </a:r>
            <a:r>
              <a:rPr sz="3400" b="1" spc="-75" dirty="0">
                <a:latin typeface="Arial"/>
                <a:cs typeface="Arial"/>
              </a:rPr>
              <a:t>у</a:t>
            </a:r>
            <a:r>
              <a:rPr sz="3400" b="1" spc="-20" dirty="0">
                <a:latin typeface="Arial"/>
                <a:cs typeface="Arial"/>
              </a:rPr>
              <a:t>ре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н</a:t>
            </a:r>
            <a:r>
              <a:rPr sz="3400" b="1" spc="-75" dirty="0">
                <a:latin typeface="Arial"/>
                <a:cs typeface="Arial"/>
              </a:rPr>
              <a:t>о</a:t>
            </a:r>
            <a:r>
              <a:rPr sz="3400" b="1" spc="-25" dirty="0">
                <a:latin typeface="Arial"/>
                <a:cs typeface="Arial"/>
              </a:rPr>
              <a:t>си</a:t>
            </a:r>
            <a:r>
              <a:rPr sz="3400" b="1" spc="-20" dirty="0">
                <a:latin typeface="Arial"/>
                <a:cs typeface="Arial"/>
              </a:rPr>
              <a:t>т</a:t>
            </a:r>
            <a:r>
              <a:rPr sz="3400" b="1" spc="-15" dirty="0">
                <a:latin typeface="Arial"/>
                <a:cs typeface="Arial"/>
              </a:rPr>
              <a:t> н</a:t>
            </a:r>
            <a:r>
              <a:rPr sz="3400" b="1" spc="10" dirty="0">
                <a:latin typeface="Arial"/>
                <a:cs typeface="Arial"/>
              </a:rPr>
              <a:t>а</a:t>
            </a:r>
            <a:r>
              <a:rPr sz="3400" b="1" spc="-20" dirty="0">
                <a:latin typeface="Arial"/>
                <a:cs typeface="Arial"/>
              </a:rPr>
              <a:t>з</a:t>
            </a:r>
            <a:r>
              <a:rPr sz="3400" b="1" spc="-75" dirty="0">
                <a:latin typeface="Arial"/>
                <a:cs typeface="Arial"/>
              </a:rPr>
              <a:t>в</a:t>
            </a:r>
            <a:r>
              <a:rPr sz="3400" b="1" spc="-25" dirty="0">
                <a:latin typeface="Arial"/>
                <a:cs typeface="Arial"/>
              </a:rPr>
              <a:t>ан</a:t>
            </a:r>
            <a:r>
              <a:rPr sz="3400" b="1" spc="-30" dirty="0">
                <a:latin typeface="Arial"/>
                <a:cs typeface="Arial"/>
              </a:rPr>
              <a:t>и</a:t>
            </a:r>
            <a:r>
              <a:rPr sz="3400" b="1" spc="-20" dirty="0">
                <a:latin typeface="Arial"/>
                <a:cs typeface="Arial"/>
              </a:rPr>
              <a:t>е</a:t>
            </a:r>
            <a:r>
              <a:rPr sz="3400" b="1" spc="10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ФЕР</a:t>
            </a:r>
            <a:r>
              <a:rPr sz="3400" b="1" spc="-75" dirty="0">
                <a:latin typeface="Arial"/>
                <a:cs typeface="Arial"/>
              </a:rPr>
              <a:t>Р</a:t>
            </a:r>
            <a:r>
              <a:rPr sz="3400" b="1" spc="-35" dirty="0">
                <a:latin typeface="Arial"/>
                <a:cs typeface="Arial"/>
              </a:rPr>
              <a:t>О</a:t>
            </a:r>
            <a:r>
              <a:rPr sz="3400" b="1" spc="-160" dirty="0">
                <a:latin typeface="Arial"/>
                <a:cs typeface="Arial"/>
              </a:rPr>
              <a:t>Э</a:t>
            </a:r>
            <a:r>
              <a:rPr sz="3400" b="1" spc="-25" dirty="0">
                <a:latin typeface="Arial"/>
                <a:cs typeface="Arial"/>
              </a:rPr>
              <a:t>ЛЕ</a:t>
            </a:r>
            <a:r>
              <a:rPr sz="3400" b="1" spc="60" dirty="0">
                <a:latin typeface="Arial"/>
                <a:cs typeface="Arial"/>
              </a:rPr>
              <a:t>К</a:t>
            </a:r>
            <a:r>
              <a:rPr sz="3400" b="1" spc="-25" dirty="0">
                <a:latin typeface="Arial"/>
                <a:cs typeface="Arial"/>
              </a:rPr>
              <a:t>ТР</a:t>
            </a:r>
            <a:r>
              <a:rPr sz="3400" b="1" spc="-35" dirty="0">
                <a:latin typeface="Arial"/>
                <a:cs typeface="Arial"/>
              </a:rPr>
              <a:t>И</a:t>
            </a:r>
            <a:r>
              <a:rPr sz="3400" b="1" spc="-25" dirty="0">
                <a:latin typeface="Arial"/>
                <a:cs typeface="Arial"/>
              </a:rPr>
              <a:t>ЧЕ</a:t>
            </a:r>
            <a:r>
              <a:rPr sz="3400" b="1" spc="-114" dirty="0">
                <a:latin typeface="Arial"/>
                <a:cs typeface="Arial"/>
              </a:rPr>
              <a:t>С</a:t>
            </a:r>
            <a:r>
              <a:rPr sz="3400" b="1" spc="-25" dirty="0">
                <a:latin typeface="Arial"/>
                <a:cs typeface="Arial"/>
              </a:rPr>
              <a:t>Т</a:t>
            </a:r>
            <a:r>
              <a:rPr sz="3400" b="1" spc="-200" dirty="0">
                <a:latin typeface="Arial"/>
                <a:cs typeface="Arial"/>
              </a:rPr>
              <a:t>В</a:t>
            </a:r>
            <a:r>
              <a:rPr sz="3400" b="1" spc="-30" dirty="0">
                <a:latin typeface="Arial"/>
                <a:cs typeface="Arial"/>
              </a:rPr>
              <a:t>А</a:t>
            </a:r>
            <a:r>
              <a:rPr sz="3400" b="1" spc="-10" dirty="0"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9775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АНТ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5" dirty="0">
                <a:solidFill>
                  <a:srgbClr val="FF0000"/>
                </a:solidFill>
              </a:rPr>
              <a:t>Е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25" y="577869"/>
            <a:ext cx="8964295" cy="581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395" algn="just">
              <a:lnSpc>
                <a:spcPct val="100000"/>
              </a:lnSpc>
            </a:pPr>
            <a:r>
              <a:rPr sz="2700" b="1" spc="-10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исе</a:t>
            </a:r>
            <a:r>
              <a:rPr sz="2700" b="1" dirty="0">
                <a:latin typeface="Arial"/>
                <a:cs typeface="Arial"/>
              </a:rPr>
              <a:t>гн</a:t>
            </a:r>
            <a:r>
              <a:rPr sz="2700" b="1" spc="-30" dirty="0">
                <a:latin typeface="Arial"/>
                <a:cs typeface="Arial"/>
              </a:rPr>
              <a:t>е</a:t>
            </a:r>
            <a:r>
              <a:rPr sz="2700" b="1" spc="-6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75" dirty="0">
                <a:latin typeface="Arial"/>
                <a:cs typeface="Arial"/>
              </a:rPr>
              <a:t>э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15" dirty="0">
                <a:latin typeface="Arial"/>
                <a:cs typeface="Arial"/>
              </a:rPr>
              <a:t>к</a:t>
            </a:r>
            <a:r>
              <a:rPr sz="2700" b="1" spc="-5" dirty="0">
                <a:latin typeface="Arial"/>
                <a:cs typeface="Arial"/>
              </a:rPr>
              <a:t>т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10" dirty="0">
                <a:latin typeface="Arial"/>
                <a:cs typeface="Arial"/>
              </a:rPr>
              <a:t>с</a:t>
            </a:r>
            <a:r>
              <a:rPr sz="2700" b="1" spc="-20" dirty="0">
                <a:latin typeface="Arial"/>
                <a:cs typeface="Arial"/>
              </a:rPr>
              <a:t>т</a:t>
            </a:r>
            <a:r>
              <a:rPr sz="2700" b="1" spc="-30" dirty="0">
                <a:latin typeface="Arial"/>
                <a:cs typeface="Arial"/>
              </a:rPr>
              <a:t>в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—</a:t>
            </a:r>
            <a:r>
              <a:rPr sz="2700" b="1" spc="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ф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з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-30" dirty="0">
                <a:latin typeface="Arial"/>
                <a:cs typeface="Arial"/>
              </a:rPr>
              <a:t>к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ие, </a:t>
            </a:r>
            <a:r>
              <a:rPr sz="2700" b="1" spc="-35" dirty="0">
                <a:latin typeface="Arial"/>
                <a:cs typeface="Arial"/>
              </a:rPr>
              <a:t>з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40" dirty="0">
                <a:latin typeface="Arial"/>
                <a:cs typeface="Arial"/>
              </a:rPr>
              <a:t>к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110" dirty="0">
                <a:latin typeface="Arial"/>
                <a:cs typeface="Arial"/>
              </a:rPr>
              <a:t>ю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5" dirty="0">
                <a:latin typeface="Arial"/>
                <a:cs typeface="Arial"/>
              </a:rPr>
              <a:t>аю</a:t>
            </a:r>
            <a:r>
              <a:rPr sz="2700" b="1" dirty="0">
                <a:latin typeface="Arial"/>
                <a:cs typeface="Arial"/>
              </a:rPr>
              <a:t>щ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dirty="0">
                <a:latin typeface="Arial"/>
                <a:cs typeface="Arial"/>
              </a:rPr>
              <a:t>я</a:t>
            </a:r>
            <a:r>
              <a:rPr sz="2700" b="1" spc="-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10" dirty="0">
                <a:latin typeface="Arial"/>
                <a:cs typeface="Arial"/>
              </a:rPr>
              <a:t>м</a:t>
            </a:r>
            <a:r>
              <a:rPr sz="2700" b="1" dirty="0">
                <a:latin typeface="Arial"/>
                <a:cs typeface="Arial"/>
              </a:rPr>
              <a:t>,</a:t>
            </a:r>
            <a:r>
              <a:rPr sz="2700" b="1" spc="5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н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35" dirty="0">
                <a:latin typeface="Arial"/>
                <a:cs typeface="Arial"/>
              </a:rPr>
              <a:t>к</a:t>
            </a:r>
            <a:r>
              <a:rPr sz="2700" b="1" spc="-80" dirty="0">
                <a:latin typeface="Arial"/>
                <a:cs typeface="Arial"/>
              </a:rPr>
              <a:t>о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10" dirty="0">
                <a:latin typeface="Arial"/>
                <a:cs typeface="Arial"/>
              </a:rPr>
              <a:t>ор</a:t>
            </a:r>
            <a:r>
              <a:rPr sz="2700" b="1" spc="-5" dirty="0">
                <a:latin typeface="Arial"/>
                <a:cs typeface="Arial"/>
              </a:rPr>
              <a:t>ы</a:t>
            </a:r>
            <a:r>
              <a:rPr sz="2700" b="1" dirty="0">
                <a:latin typeface="Arial"/>
                <a:cs typeface="Arial"/>
              </a:rPr>
              <a:t>х</a:t>
            </a:r>
            <a:r>
              <a:rPr sz="2700" b="1" spc="55" dirty="0">
                <a:latin typeface="Arial"/>
                <a:cs typeface="Arial"/>
              </a:rPr>
              <a:t> 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ис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т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а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лл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ах</a:t>
            </a:r>
            <a:r>
              <a:rPr sz="2700" b="1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д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ё</a:t>
            </a:r>
            <a:r>
              <a:rPr sz="2700" b="1" dirty="0">
                <a:latin typeface="Arial"/>
                <a:cs typeface="Arial"/>
              </a:rPr>
              <a:t>нн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м</a:t>
            </a:r>
            <a:r>
              <a:rPr sz="2700" b="1" spc="-1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dirty="0">
                <a:latin typeface="Arial"/>
                <a:cs typeface="Arial"/>
              </a:rPr>
              <a:t>е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те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м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п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е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</a:t>
            </a:r>
            <a:r>
              <a:rPr sz="2700" b="1" u="heavy" spc="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а</a:t>
            </a:r>
            <a:r>
              <a:rPr sz="2700" b="1" u="heavy" spc="5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т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у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</a:t>
            </a:r>
            <a:r>
              <a:rPr sz="2700" b="1" dirty="0">
                <a:latin typeface="Arial"/>
                <a:cs typeface="Arial"/>
              </a:rPr>
              <a:t>у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45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dirty="0">
                <a:latin typeface="Arial"/>
                <a:cs typeface="Arial"/>
              </a:rPr>
              <a:t>д</a:t>
            </a:r>
            <a:r>
              <a:rPr sz="2700" b="1" spc="-45" dirty="0">
                <a:latin typeface="Arial"/>
                <a:cs typeface="Arial"/>
              </a:rPr>
              <a:t>ом 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dirty="0">
                <a:latin typeface="Arial"/>
                <a:cs typeface="Arial"/>
              </a:rPr>
              <a:t>щ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х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ио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н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в</a:t>
            </a:r>
            <a:r>
              <a:rPr sz="2700" b="1" spc="1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к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ис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т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а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лл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и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ч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к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й</a:t>
            </a:r>
            <a:r>
              <a:rPr sz="2700" b="1" u="heavy" spc="3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ш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ё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т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к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и</a:t>
            </a:r>
            <a:r>
              <a:rPr sz="27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700" b="1" u="heavy" spc="-7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э</a:t>
            </a:r>
            <a:r>
              <a:rPr sz="2700" b="1" u="heavy" spc="-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л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е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к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т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и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ч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е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с</a:t>
            </a:r>
            <a:r>
              <a:rPr sz="2700" b="1" u="heavy" spc="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к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и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е</a:t>
            </a:r>
            <a:r>
              <a:rPr sz="2700" b="1" u="heavy" spc="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д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и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п</a:t>
            </a:r>
            <a:r>
              <a:rPr sz="2700" b="1" u="heavy" spc="-8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л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ь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н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ые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sz="2700" b="1" u="heavy" spc="-4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мо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м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е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н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т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ы</a:t>
            </a:r>
            <a:r>
              <a:rPr sz="27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ор</a:t>
            </a:r>
            <a:r>
              <a:rPr sz="2700" b="1" spc="-5" dirty="0">
                <a:latin typeface="Arial"/>
                <a:cs typeface="Arial"/>
              </a:rPr>
              <a:t>ие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spc="5" dirty="0">
                <a:latin typeface="Arial"/>
                <a:cs typeface="Arial"/>
              </a:rPr>
              <a:t>ро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ны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ь</a:t>
            </a:r>
            <a:r>
              <a:rPr sz="2700" b="1" dirty="0">
                <a:latin typeface="Arial"/>
                <a:cs typeface="Arial"/>
              </a:rPr>
              <a:t>но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(в 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в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м</a:t>
            </a:r>
            <a:r>
              <a:rPr sz="2700" b="1" dirty="0">
                <a:latin typeface="Arial"/>
                <a:cs typeface="Arial"/>
              </a:rPr>
              <a:t>я</a:t>
            </a:r>
            <a:r>
              <a:rPr sz="2700" b="1" spc="25" dirty="0">
                <a:latin typeface="Arial"/>
                <a:cs typeface="Arial"/>
              </a:rPr>
              <a:t> </a:t>
            </a:r>
            <a:r>
              <a:rPr sz="2700" b="1" spc="5" dirty="0">
                <a:latin typeface="Arial"/>
                <a:cs typeface="Arial"/>
              </a:rPr>
              <a:t>к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к для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се</a:t>
            </a:r>
            <a:r>
              <a:rPr sz="2700" b="1" dirty="0">
                <a:latin typeface="Arial"/>
                <a:cs typeface="Arial"/>
              </a:rPr>
              <a:t>гн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75" dirty="0">
                <a:latin typeface="Arial"/>
                <a:cs typeface="Arial"/>
              </a:rPr>
              <a:t>э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15" dirty="0">
                <a:latin typeface="Arial"/>
                <a:cs typeface="Arial"/>
              </a:rPr>
              <a:t>к</a:t>
            </a:r>
            <a:r>
              <a:rPr sz="2700" b="1" spc="-30" dirty="0">
                <a:latin typeface="Arial"/>
                <a:cs typeface="Arial"/>
              </a:rPr>
              <a:t>т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spc="-20" dirty="0">
                <a:latin typeface="Arial"/>
                <a:cs typeface="Arial"/>
              </a:rPr>
              <a:t>к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в</a:t>
            </a:r>
            <a:r>
              <a:rPr sz="2700" b="1" spc="6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ни </a:t>
            </a:r>
            <a:r>
              <a:rPr sz="2700" b="1" spc="-10" dirty="0">
                <a:latin typeface="Arial"/>
                <a:cs typeface="Arial"/>
              </a:rPr>
              <a:t>ор</a:t>
            </a:r>
            <a:r>
              <a:rPr sz="2700" b="1" spc="-5" dirty="0">
                <a:latin typeface="Arial"/>
                <a:cs typeface="Arial"/>
              </a:rPr>
              <a:t>ие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5" dirty="0">
                <a:latin typeface="Arial"/>
                <a:cs typeface="Arial"/>
              </a:rPr>
              <a:t>о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ны п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ь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).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Я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10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г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чно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spc="-45" dirty="0">
                <a:latin typeface="Arial"/>
                <a:cs typeface="Arial"/>
              </a:rPr>
              <a:t>в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ю 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а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н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т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и</a:t>
            </a:r>
            <a:r>
              <a:rPr sz="2700" b="1" u="heavy" spc="-3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ф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е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рр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о</a:t>
            </a:r>
            <a:r>
              <a:rPr sz="2700" b="1" u="heavy" spc="-4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м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а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гн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е</a:t>
            </a:r>
            <a:r>
              <a:rPr sz="2700" b="1" u="heavy" spc="-1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т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и</a:t>
            </a:r>
            <a:r>
              <a:rPr sz="2700" b="1" u="heavy" spc="-7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з</a:t>
            </a:r>
            <a:r>
              <a:rPr sz="2700" b="1" u="heavy" spc="-4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м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а</a:t>
            </a:r>
            <a:r>
              <a:rPr sz="2700" b="1" spc="6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sz="2700" b="1" dirty="0">
                <a:latin typeface="Arial"/>
                <a:cs typeface="Arial"/>
              </a:rPr>
              <a:t>и 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spc="-10" dirty="0">
                <a:latin typeface="Arial"/>
                <a:cs typeface="Arial"/>
              </a:rPr>
              <a:t>м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т</a:t>
            </a:r>
            <a:r>
              <a:rPr sz="2700" b="1" spc="10" dirty="0">
                <a:latin typeface="Arial"/>
                <a:cs typeface="Arial"/>
              </a:rPr>
              <a:t> </a:t>
            </a:r>
            <a:r>
              <a:rPr sz="2700" b="1" spc="30" dirty="0">
                <a:latin typeface="Arial"/>
                <a:cs typeface="Arial"/>
              </a:rPr>
              <a:t>т</a:t>
            </a:r>
            <a:r>
              <a:rPr sz="2700" b="1" dirty="0">
                <a:latin typeface="Arial"/>
                <a:cs typeface="Arial"/>
              </a:rPr>
              <a:t>у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35" dirty="0">
                <a:latin typeface="Arial"/>
                <a:cs typeface="Arial"/>
              </a:rPr>
              <a:t>ж</a:t>
            </a:r>
            <a:r>
              <a:rPr sz="2700" b="1" dirty="0">
                <a:latin typeface="Arial"/>
                <a:cs typeface="Arial"/>
              </a:rPr>
              <a:t>е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ф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з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5" dirty="0">
                <a:latin typeface="Arial"/>
                <a:cs typeface="Arial"/>
              </a:rPr>
              <a:t>к</a:t>
            </a:r>
            <a:r>
              <a:rPr sz="2700" b="1" spc="-30" dirty="0">
                <a:latin typeface="Arial"/>
                <a:cs typeface="Arial"/>
              </a:rPr>
              <a:t>у</a:t>
            </a:r>
            <a:r>
              <a:rPr sz="2700" b="1" dirty="0">
                <a:latin typeface="Arial"/>
                <a:cs typeface="Arial"/>
              </a:rPr>
              <a:t>ю п</a:t>
            </a:r>
            <a:r>
              <a:rPr sz="2700" b="1" spc="-10" dirty="0">
                <a:latin typeface="Arial"/>
                <a:cs typeface="Arial"/>
              </a:rPr>
              <a:t>рир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35" dirty="0">
                <a:latin typeface="Arial"/>
                <a:cs typeface="Arial"/>
              </a:rPr>
              <a:t>д</a:t>
            </a:r>
            <a:r>
              <a:rPr sz="2700" b="1" spc="-229" dirty="0">
                <a:latin typeface="Arial"/>
                <a:cs typeface="Arial"/>
              </a:rPr>
              <a:t>у</a:t>
            </a:r>
            <a:r>
              <a:rPr sz="2700" b="1" dirty="0">
                <a:latin typeface="Arial"/>
                <a:cs typeface="Arial"/>
              </a:rPr>
              <a:t>,</a:t>
            </a:r>
            <a:r>
              <a:rPr sz="2700" b="1" spc="3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и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се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гн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е</a:t>
            </a:r>
            <a:r>
              <a:rPr sz="2700" b="1" u="heavy" spc="-7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т</a:t>
            </a:r>
            <a:r>
              <a:rPr sz="2700" b="1" u="heavy" spc="-4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о</a:t>
            </a:r>
            <a:r>
              <a:rPr sz="2700" b="1" u="heavy" spc="-7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э</a:t>
            </a:r>
            <a:r>
              <a:rPr sz="2700" b="1" u="heavy" spc="-3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л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е</a:t>
            </a:r>
            <a:r>
              <a:rPr sz="2700" b="1" u="heavy" spc="1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к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т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и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ч</a:t>
            </a:r>
            <a:r>
              <a:rPr sz="2700" b="1" u="heavy" spc="-4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е</a:t>
            </a:r>
            <a:r>
              <a:rPr sz="2700" b="1" u="heavy" spc="1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с</a:t>
            </a:r>
            <a:r>
              <a:rPr sz="2700" b="1" u="heavy" spc="-1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т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в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о</a:t>
            </a:r>
            <a:r>
              <a:rPr sz="2700" b="1" dirty="0">
                <a:latin typeface="Arial"/>
                <a:cs typeface="Arial"/>
              </a:rPr>
              <a:t>.</a:t>
            </a:r>
            <a:endParaRPr sz="27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75" dirty="0">
                <a:latin typeface="Arial"/>
                <a:cs typeface="Arial"/>
              </a:rPr>
              <a:t>х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dirty="0">
                <a:latin typeface="Arial"/>
                <a:cs typeface="Arial"/>
              </a:rPr>
              <a:t>д</a:t>
            </a:r>
            <a:r>
              <a:rPr sz="2700" b="1" spc="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к</a:t>
            </a:r>
            <a:r>
              <a:rPr sz="2700" b="1" spc="-5" dirty="0">
                <a:latin typeface="Arial"/>
                <a:cs typeface="Arial"/>
              </a:rPr>
              <a:t> а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исе</a:t>
            </a:r>
            <a:r>
              <a:rPr sz="2700" b="1" dirty="0">
                <a:latin typeface="Arial"/>
                <a:cs typeface="Arial"/>
              </a:rPr>
              <a:t>гн</a:t>
            </a:r>
            <a:r>
              <a:rPr sz="2700" b="1" spc="-30" dirty="0">
                <a:latin typeface="Arial"/>
                <a:cs typeface="Arial"/>
              </a:rPr>
              <a:t>е</a:t>
            </a:r>
            <a:r>
              <a:rPr sz="2700" b="1" spc="-6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75" dirty="0">
                <a:latin typeface="Arial"/>
                <a:cs typeface="Arial"/>
              </a:rPr>
              <a:t>э</a:t>
            </a:r>
            <a:r>
              <a:rPr sz="2700" b="1" spc="-35" dirty="0">
                <a:latin typeface="Arial"/>
                <a:cs typeface="Arial"/>
              </a:rPr>
              <a:t>л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15" dirty="0">
                <a:latin typeface="Arial"/>
                <a:cs typeface="Arial"/>
              </a:rPr>
              <a:t>к</a:t>
            </a:r>
            <a:r>
              <a:rPr sz="2700" b="1" spc="-15" dirty="0">
                <a:latin typeface="Arial"/>
                <a:cs typeface="Arial"/>
              </a:rPr>
              <a:t>т</a:t>
            </a:r>
            <a:r>
              <a:rPr sz="2700" b="1" spc="5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40" dirty="0">
                <a:latin typeface="Arial"/>
                <a:cs typeface="Arial"/>
              </a:rPr>
              <a:t>е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-30" dirty="0">
                <a:latin typeface="Arial"/>
                <a:cs typeface="Arial"/>
              </a:rPr>
              <a:t>к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30" dirty="0">
                <a:latin typeface="Arial"/>
                <a:cs typeface="Arial"/>
              </a:rPr>
              <a:t>м</a:t>
            </a:r>
            <a:r>
              <a:rPr sz="2700" b="1" dirty="0">
                <a:latin typeface="Arial"/>
                <a:cs typeface="Arial"/>
              </a:rPr>
              <a:t>у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45" dirty="0">
                <a:latin typeface="Arial"/>
                <a:cs typeface="Arial"/>
              </a:rPr>
              <a:t>о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ю н</a:t>
            </a:r>
            <a:r>
              <a:rPr sz="2700" b="1" spc="-5" dirty="0">
                <a:latin typeface="Arial"/>
                <a:cs typeface="Arial"/>
              </a:rPr>
              <a:t>ас</a:t>
            </a:r>
            <a:r>
              <a:rPr sz="2700" b="1" spc="30" dirty="0">
                <a:latin typeface="Arial"/>
                <a:cs typeface="Arial"/>
              </a:rPr>
              <a:t>т</a:t>
            </a:r>
            <a:r>
              <a:rPr sz="2700" b="1" spc="-30" dirty="0">
                <a:latin typeface="Arial"/>
                <a:cs typeface="Arial"/>
              </a:rPr>
              <a:t>у</a:t>
            </a: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spc="-30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т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dirty="0">
                <a:latin typeface="Arial"/>
                <a:cs typeface="Arial"/>
              </a:rPr>
              <a:t>и </a:t>
            </a:r>
            <a:r>
              <a:rPr sz="2700" b="1" spc="-5" dirty="0">
                <a:latin typeface="Arial"/>
                <a:cs typeface="Arial"/>
              </a:rPr>
              <a:t>с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spc="-35" dirty="0">
                <a:latin typeface="Arial"/>
                <a:cs typeface="Arial"/>
              </a:rPr>
              <a:t>ж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5" dirty="0">
                <a:latin typeface="Arial"/>
                <a:cs typeface="Arial"/>
              </a:rPr>
              <a:t>и</a:t>
            </a:r>
            <a:r>
              <a:rPr sz="2700" b="1" dirty="0">
                <a:latin typeface="Arial"/>
                <a:cs typeface="Arial"/>
              </a:rPr>
              <a:t>и</a:t>
            </a:r>
            <a:r>
              <a:rPr sz="2700" b="1" spc="-15" dirty="0">
                <a:latin typeface="Arial"/>
                <a:cs typeface="Arial"/>
              </a:rPr>
              <a:t> </a:t>
            </a:r>
            <a:r>
              <a:rPr sz="2700" b="1" spc="-40" dirty="0">
                <a:latin typeface="Arial"/>
                <a:cs typeface="Arial"/>
              </a:rPr>
              <a:t>те</a:t>
            </a:r>
            <a:r>
              <a:rPr sz="2700" b="1" spc="-10" dirty="0">
                <a:latin typeface="Arial"/>
                <a:cs typeface="Arial"/>
              </a:rPr>
              <a:t>м</a:t>
            </a:r>
            <a:r>
              <a:rPr sz="2700" b="1" dirty="0">
                <a:latin typeface="Arial"/>
                <a:cs typeface="Arial"/>
              </a:rPr>
              <a:t>п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10" dirty="0">
                <a:latin typeface="Arial"/>
                <a:cs typeface="Arial"/>
              </a:rPr>
              <a:t>а</a:t>
            </a:r>
            <a:r>
              <a:rPr sz="2700" b="1" spc="55" dirty="0">
                <a:latin typeface="Arial"/>
                <a:cs typeface="Arial"/>
              </a:rPr>
              <a:t>т</a:t>
            </a:r>
            <a:r>
              <a:rPr sz="2700" b="1" spc="-40" dirty="0">
                <a:latin typeface="Arial"/>
                <a:cs typeface="Arial"/>
              </a:rPr>
              <a:t>у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dirty="0">
                <a:latin typeface="Arial"/>
                <a:cs typeface="Arial"/>
              </a:rPr>
              <a:t>ы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spc="5" dirty="0">
                <a:latin typeface="Arial"/>
                <a:cs typeface="Arial"/>
              </a:rPr>
              <a:t>к</a:t>
            </a:r>
            <a:r>
              <a:rPr sz="2700" b="1" spc="-10" dirty="0">
                <a:latin typeface="Arial"/>
                <a:cs typeface="Arial"/>
              </a:rPr>
              <a:t>р</a:t>
            </a:r>
            <a:r>
              <a:rPr sz="2700" b="1" spc="-5" dirty="0">
                <a:latin typeface="Arial"/>
                <a:cs typeface="Arial"/>
              </a:rPr>
              <a:t>ис</a:t>
            </a:r>
            <a:r>
              <a:rPr sz="2700" b="1" spc="-40" dirty="0">
                <a:latin typeface="Arial"/>
                <a:cs typeface="Arial"/>
              </a:rPr>
              <a:t>т</a:t>
            </a:r>
            <a:r>
              <a:rPr sz="2700" b="1" spc="-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лла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до н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spc="-30" dirty="0">
                <a:latin typeface="Arial"/>
                <a:cs typeface="Arial"/>
              </a:rPr>
              <a:t>к</a:t>
            </a:r>
            <a:r>
              <a:rPr sz="2700" b="1" spc="-80" dirty="0">
                <a:latin typeface="Arial"/>
                <a:cs typeface="Arial"/>
              </a:rPr>
              <a:t>о</a:t>
            </a:r>
            <a:r>
              <a:rPr sz="2700" b="1" spc="-75" dirty="0">
                <a:latin typeface="Arial"/>
                <a:cs typeface="Arial"/>
              </a:rPr>
              <a:t>т</a:t>
            </a:r>
            <a:r>
              <a:rPr sz="2700" b="1" spc="-10" dirty="0">
                <a:latin typeface="Arial"/>
                <a:cs typeface="Arial"/>
              </a:rPr>
              <a:t>оро</a:t>
            </a:r>
            <a:r>
              <a:rPr sz="2700" b="1" spc="-35" dirty="0">
                <a:latin typeface="Arial"/>
                <a:cs typeface="Arial"/>
              </a:rPr>
              <a:t>г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6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зн</a:t>
            </a:r>
            <a:r>
              <a:rPr sz="2700" b="1" spc="-75" dirty="0">
                <a:latin typeface="Arial"/>
                <a:cs typeface="Arial"/>
              </a:rPr>
              <a:t>а</a:t>
            </a:r>
            <a:r>
              <a:rPr sz="2700" b="1" dirty="0">
                <a:latin typeface="Arial"/>
                <a:cs typeface="Arial"/>
              </a:rPr>
              <a:t>ч</a:t>
            </a:r>
            <a:r>
              <a:rPr sz="2700" b="1" spc="-5" dirty="0">
                <a:latin typeface="Arial"/>
                <a:cs typeface="Arial"/>
              </a:rPr>
              <a:t>е</a:t>
            </a:r>
            <a:r>
              <a:rPr sz="2700" b="1" dirty="0">
                <a:latin typeface="Arial"/>
                <a:cs typeface="Arial"/>
              </a:rPr>
              <a:t>н</a:t>
            </a:r>
            <a:r>
              <a:rPr sz="2700" b="1" spc="-10" dirty="0">
                <a:latin typeface="Arial"/>
                <a:cs typeface="Arial"/>
              </a:rPr>
              <a:t>и</a:t>
            </a:r>
            <a:r>
              <a:rPr sz="2700" b="1" spc="-5" dirty="0">
                <a:latin typeface="Arial"/>
                <a:cs typeface="Arial"/>
              </a:rPr>
              <a:t>я</a:t>
            </a:r>
            <a:r>
              <a:rPr sz="2700" b="1" dirty="0">
                <a:latin typeface="Arial"/>
                <a:cs typeface="Arial"/>
              </a:rPr>
              <a:t>,</a:t>
            </a:r>
            <a:r>
              <a:rPr sz="2700" b="1" dirty="0">
                <a:latin typeface="Arial"/>
                <a:cs typeface="Arial"/>
                <a:hlinkClick r:id="rId10"/>
              </a:rPr>
              <a:t> </a:t>
            </a:r>
            <a:r>
              <a:rPr sz="2700" b="1" dirty="0" err="1">
                <a:latin typeface="Arial"/>
                <a:cs typeface="Arial"/>
                <a:hlinkClick r:id="rId10"/>
              </a:rPr>
              <a:t>н</a:t>
            </a:r>
            <a:r>
              <a:rPr sz="2700" b="1" spc="30" dirty="0" err="1">
                <a:latin typeface="Arial"/>
                <a:cs typeface="Arial"/>
                <a:hlinkClick r:id="rId10"/>
              </a:rPr>
              <a:t>а</a:t>
            </a:r>
            <a:r>
              <a:rPr sz="2700" b="1" dirty="0" err="1">
                <a:latin typeface="Arial"/>
                <a:cs typeface="Arial"/>
                <a:hlinkClick r:id="rId10"/>
              </a:rPr>
              <a:t>з</a:t>
            </a:r>
            <a:r>
              <a:rPr sz="2700" b="1" spc="-5" dirty="0" err="1">
                <a:latin typeface="Arial"/>
                <a:cs typeface="Arial"/>
                <a:hlinkClick r:id="rId10"/>
              </a:rPr>
              <a:t>ы</a:t>
            </a:r>
            <a:r>
              <a:rPr sz="2700" b="1" spc="-45" dirty="0" err="1">
                <a:latin typeface="Arial"/>
                <a:cs typeface="Arial"/>
                <a:hlinkClick r:id="rId10"/>
              </a:rPr>
              <a:t>в</a:t>
            </a:r>
            <a:r>
              <a:rPr sz="2700" b="1" spc="-5" dirty="0" err="1">
                <a:latin typeface="Arial"/>
                <a:cs typeface="Arial"/>
                <a:hlinkClick r:id="rId10"/>
              </a:rPr>
              <a:t>а</a:t>
            </a:r>
            <a:r>
              <a:rPr sz="2700" b="1" spc="-40" dirty="0" err="1">
                <a:latin typeface="Arial"/>
                <a:cs typeface="Arial"/>
                <a:hlinkClick r:id="rId10"/>
              </a:rPr>
              <a:t>е</a:t>
            </a:r>
            <a:r>
              <a:rPr sz="2700" b="1" spc="-45" dirty="0" err="1">
                <a:latin typeface="Arial"/>
                <a:cs typeface="Arial"/>
                <a:hlinkClick r:id="rId10"/>
              </a:rPr>
              <a:t>м</a:t>
            </a:r>
            <a:r>
              <a:rPr sz="2700" b="1" spc="-10" dirty="0" err="1">
                <a:latin typeface="Arial"/>
                <a:cs typeface="Arial"/>
                <a:hlinkClick r:id="rId10"/>
              </a:rPr>
              <a:t>о</a:t>
            </a:r>
            <a:r>
              <a:rPr sz="2700" b="1" spc="-35" dirty="0" err="1">
                <a:latin typeface="Arial"/>
                <a:cs typeface="Arial"/>
                <a:hlinkClick r:id="rId10"/>
              </a:rPr>
              <a:t>г</a:t>
            </a:r>
            <a:r>
              <a:rPr sz="2700" b="1" spc="-5" dirty="0" err="1">
                <a:latin typeface="Arial"/>
                <a:cs typeface="Arial"/>
                <a:hlinkClick r:id="rId10"/>
              </a:rPr>
              <a:t>о</a:t>
            </a:r>
            <a:r>
              <a:rPr lang="ru-RU" sz="2700" b="1" spc="-5" dirty="0">
                <a:latin typeface="Arial"/>
                <a:cs typeface="Arial"/>
                <a:hlinkClick r:id="rId10"/>
              </a:rPr>
              <a:t> 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а</a:t>
            </a:r>
            <a:r>
              <a:rPr sz="2700" b="1" u="heavy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н</a:t>
            </a:r>
            <a:r>
              <a:rPr sz="2700" b="1" u="heavy" spc="-4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т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исе</a:t>
            </a:r>
            <a:r>
              <a:rPr sz="2700" b="1" u="heavy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гн</a:t>
            </a:r>
            <a:r>
              <a:rPr sz="2700" b="1" u="heavy" spc="-3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е</a:t>
            </a:r>
            <a:r>
              <a:rPr sz="2700" b="1" u="heavy" spc="-6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т</a:t>
            </a:r>
            <a:r>
              <a:rPr sz="2700" b="1" u="heavy" spc="-4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о</a:t>
            </a:r>
            <a:r>
              <a:rPr sz="2700" b="1" u="heavy" spc="-7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э</a:t>
            </a:r>
            <a:r>
              <a:rPr sz="2700" b="1" u="heavy" spc="-3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л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е</a:t>
            </a:r>
            <a:r>
              <a:rPr sz="2700" b="1" u="heavy" spc="1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к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т</a:t>
            </a:r>
            <a:r>
              <a:rPr sz="2700" b="1" u="heavy" spc="-1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р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и</a:t>
            </a:r>
            <a:r>
              <a:rPr sz="2700" b="1" u="heavy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ч</a:t>
            </a:r>
            <a:r>
              <a:rPr sz="2700" b="1" u="heavy" spc="-4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е</a:t>
            </a:r>
            <a:r>
              <a:rPr sz="2700" b="1" u="heavy" spc="-5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с</a:t>
            </a:r>
            <a:r>
              <a:rPr sz="2700" b="1" u="heavy" spc="-3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к</a:t>
            </a:r>
            <a:r>
              <a:rPr sz="2700" b="1" u="heavy" spc="-10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о</a:t>
            </a:r>
            <a:r>
              <a:rPr sz="2700" b="1" u="heavy" dirty="0" err="1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й</a:t>
            </a:r>
            <a:r>
              <a:rPr sz="2700" b="1" u="heavy" spc="4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 </a:t>
            </a:r>
            <a:r>
              <a:rPr sz="2700" b="1" u="heavy" spc="-7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т</a:t>
            </a:r>
            <a:r>
              <a:rPr sz="2700" b="1" u="heavy" spc="-80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ч</a:t>
            </a:r>
            <a:r>
              <a:rPr sz="2700" b="1" u="heavy" spc="-30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к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о</a:t>
            </a:r>
            <a:r>
              <a:rPr sz="2700" b="1" u="heavy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й</a:t>
            </a:r>
            <a:r>
              <a:rPr sz="2700" b="1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 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Кю</a:t>
            </a:r>
            <a:r>
              <a:rPr sz="2700" b="1" u="heavy" spc="-10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р</a:t>
            </a:r>
            <a:r>
              <a:rPr sz="2700" b="1" u="heavy" spc="-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и</a:t>
            </a:r>
            <a:r>
              <a:rPr sz="2700" b="1" dirty="0">
                <a:latin typeface="Arial"/>
                <a:cs typeface="Arial"/>
                <a:hlinkClick r:id="rId10"/>
              </a:rPr>
              <a:t>.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9775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АНТ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5" dirty="0">
                <a:solidFill>
                  <a:srgbClr val="FF0000"/>
                </a:solidFill>
              </a:rPr>
              <a:t>Е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884" y="619359"/>
            <a:ext cx="8982075" cy="624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900" b="1" dirty="0">
                <a:latin typeface="Arial"/>
                <a:cs typeface="Arial"/>
              </a:rPr>
              <a:t>При</a:t>
            </a:r>
            <a:r>
              <a:rPr sz="2900" b="1" spc="-1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35" dirty="0">
                <a:latin typeface="Arial"/>
                <a:cs typeface="Arial"/>
              </a:rPr>
              <a:t>лож</a:t>
            </a:r>
            <a:r>
              <a:rPr sz="2900" b="1" spc="-10" dirty="0">
                <a:latin typeface="Arial"/>
                <a:cs typeface="Arial"/>
              </a:rPr>
              <a:t>е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ии</a:t>
            </a:r>
            <a:r>
              <a:rPr sz="2900" b="1" spc="-4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в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еш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spc="-35" dirty="0">
                <a:latin typeface="Arial"/>
                <a:cs typeface="Arial"/>
              </a:rPr>
              <a:t>г</a:t>
            </a:r>
            <a:r>
              <a:rPr sz="2900" b="1" dirty="0">
                <a:latin typeface="Arial"/>
                <a:cs typeface="Arial"/>
              </a:rPr>
              <a:t>о</a:t>
            </a:r>
            <a:r>
              <a:rPr sz="2900" b="1" spc="-45" dirty="0">
                <a:latin typeface="Arial"/>
                <a:cs typeface="Arial"/>
              </a:rPr>
              <a:t> 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э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л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т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ри</a:t>
            </a:r>
            <a:r>
              <a:rPr sz="29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ч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с</a:t>
            </a:r>
            <a:r>
              <a:rPr sz="2900" b="1" u="heavy" spc="-4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2900" b="1" u="heavy" spc="-4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г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2900" b="1" u="heavy" spc="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п</a:t>
            </a:r>
            <a:r>
              <a:rPr sz="29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ля</a:t>
            </a:r>
            <a:r>
              <a:rPr sz="2900" b="1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2900" b="1" dirty="0">
                <a:latin typeface="Arial"/>
                <a:cs typeface="Arial"/>
              </a:rPr>
              <a:t>в </a:t>
            </a:r>
            <a:r>
              <a:rPr sz="2900" b="1" spc="-40" dirty="0">
                <a:latin typeface="Arial"/>
                <a:cs typeface="Arial"/>
              </a:rPr>
              <a:t>м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ри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dirty="0">
                <a:latin typeface="Arial"/>
                <a:cs typeface="Arial"/>
              </a:rPr>
              <a:t>е</a:t>
            </a:r>
            <a:r>
              <a:rPr sz="2900" b="1" spc="25" dirty="0">
                <a:latin typeface="Arial"/>
                <a:cs typeface="Arial"/>
              </a:rPr>
              <a:t> </a:t>
            </a:r>
            <a:r>
              <a:rPr sz="2900" b="1" spc="-35" dirty="0">
                <a:latin typeface="Arial"/>
                <a:cs typeface="Arial"/>
              </a:rPr>
              <a:t>во</a:t>
            </a:r>
            <a:r>
              <a:rPr sz="2900" b="1" spc="-5" dirty="0">
                <a:latin typeface="Arial"/>
                <a:cs typeface="Arial"/>
              </a:rPr>
              <a:t>зн</a:t>
            </a:r>
            <a:r>
              <a:rPr sz="2900" b="1" dirty="0">
                <a:latin typeface="Arial"/>
                <a:cs typeface="Arial"/>
              </a:rPr>
              <a:t>ик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3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 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dirty="0">
                <a:latin typeface="Arial"/>
                <a:cs typeface="Arial"/>
              </a:rPr>
              <a:t>л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10" dirty="0">
                <a:latin typeface="Arial"/>
                <a:cs typeface="Arial"/>
              </a:rPr>
              <a:t>б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я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п</a:t>
            </a:r>
            <a:r>
              <a:rPr sz="2900" b="1" u="heavy" spc="-7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о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л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я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ри</a:t>
            </a:r>
            <a:r>
              <a:rPr sz="29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з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а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ци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я</a:t>
            </a:r>
            <a:r>
              <a:rPr sz="2900" b="1" dirty="0">
                <a:latin typeface="Arial"/>
                <a:cs typeface="Arial"/>
              </a:rPr>
              <a:t>.</a:t>
            </a:r>
            <a:r>
              <a:rPr sz="2900" b="1" spc="-5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При </a:t>
            </a:r>
            <a:r>
              <a:rPr sz="2900" b="1" spc="-35" dirty="0">
                <a:latin typeface="Arial"/>
                <a:cs typeface="Arial"/>
                <a:hlinkClick r:id="rId5"/>
              </a:rPr>
              <a:t>э</a:t>
            </a:r>
            <a:r>
              <a:rPr sz="2900" b="1" spc="-105" dirty="0">
                <a:latin typeface="Arial"/>
                <a:cs typeface="Arial"/>
                <a:hlinkClick r:id="rId5"/>
              </a:rPr>
              <a:t>т</a:t>
            </a:r>
            <a:r>
              <a:rPr sz="2900" b="1" spc="-35" dirty="0">
                <a:latin typeface="Arial"/>
                <a:cs typeface="Arial"/>
                <a:hlinkClick r:id="rId5"/>
              </a:rPr>
              <a:t>о</a:t>
            </a:r>
            <a:r>
              <a:rPr sz="2900" b="1" dirty="0">
                <a:latin typeface="Arial"/>
                <a:cs typeface="Arial"/>
                <a:hlinkClick r:id="rId5"/>
              </a:rPr>
              <a:t>м</a:t>
            </a:r>
            <a:r>
              <a:rPr sz="2900" b="1" spc="45" dirty="0">
                <a:latin typeface="Arial"/>
                <a:cs typeface="Arial"/>
                <a:hlinkClick r:id="rId5"/>
              </a:rPr>
              <a:t> </a:t>
            </a:r>
            <a:r>
              <a:rPr sz="2900" b="1" spc="-40" dirty="0">
                <a:latin typeface="Arial"/>
                <a:cs typeface="Arial"/>
                <a:hlinkClick r:id="rId5"/>
              </a:rPr>
              <a:t>м</a:t>
            </a:r>
            <a:r>
              <a:rPr sz="2900" b="1" spc="5" dirty="0">
                <a:latin typeface="Arial"/>
                <a:cs typeface="Arial"/>
                <a:hlinkClick r:id="rId5"/>
              </a:rPr>
              <a:t>а</a:t>
            </a:r>
            <a:r>
              <a:rPr sz="2900" b="1" spc="-35" dirty="0">
                <a:latin typeface="Arial"/>
                <a:cs typeface="Arial"/>
                <a:hlinkClick r:id="rId5"/>
              </a:rPr>
              <a:t>к</a:t>
            </a:r>
            <a:r>
              <a:rPr sz="2900" b="1" spc="5" dirty="0">
                <a:latin typeface="Arial"/>
                <a:cs typeface="Arial"/>
                <a:hlinkClick r:id="rId5"/>
              </a:rPr>
              <a:t>с</a:t>
            </a:r>
            <a:r>
              <a:rPr sz="2900" b="1" dirty="0">
                <a:latin typeface="Arial"/>
                <a:cs typeface="Arial"/>
                <a:hlinkClick r:id="rId5"/>
              </a:rPr>
              <a:t>и</a:t>
            </a:r>
            <a:r>
              <a:rPr sz="2900" b="1" spc="-40" dirty="0">
                <a:latin typeface="Arial"/>
                <a:cs typeface="Arial"/>
                <a:hlinkClick r:id="rId5"/>
              </a:rPr>
              <a:t>м</a:t>
            </a:r>
            <a:r>
              <a:rPr sz="2900" b="1" spc="-80" dirty="0">
                <a:latin typeface="Arial"/>
                <a:cs typeface="Arial"/>
                <a:hlinkClick r:id="rId5"/>
              </a:rPr>
              <a:t>у</a:t>
            </a:r>
            <a:r>
              <a:rPr sz="2900" b="1" dirty="0">
                <a:latin typeface="Arial"/>
                <a:cs typeface="Arial"/>
                <a:hlinkClick r:id="rId5"/>
              </a:rPr>
              <a:t>м</a:t>
            </a:r>
            <a:r>
              <a:rPr sz="2900" b="1" spc="15" dirty="0">
                <a:latin typeface="Arial"/>
                <a:cs typeface="Arial"/>
                <a:hlinkClick r:id="rId5"/>
              </a:rPr>
              <a:t> 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ди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э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л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е</a:t>
            </a:r>
            <a:r>
              <a:rPr sz="2900" b="1" u="heavy" spc="-1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к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т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ри</a:t>
            </a:r>
            <a:r>
              <a:rPr sz="29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ч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е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с</a:t>
            </a:r>
            <a:r>
              <a:rPr sz="2900" b="1" u="heavy" spc="-4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к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ой</a:t>
            </a:r>
            <a:endParaRPr sz="2900" dirty="0">
              <a:latin typeface="Arial"/>
              <a:cs typeface="Arial"/>
            </a:endParaRPr>
          </a:p>
          <a:p>
            <a:pPr marL="12700" marR="49530">
              <a:lnSpc>
                <a:spcPct val="100000"/>
              </a:lnSpc>
            </a:pPr>
            <a:r>
              <a:rPr sz="2900" b="1" u="heavy" spc="-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</a:t>
            </a:r>
            <a:r>
              <a:rPr sz="2900" b="1" u="heavy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</a:t>
            </a:r>
            <a:r>
              <a:rPr sz="2900" b="1" u="heavy" spc="-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</a:t>
            </a:r>
            <a:r>
              <a:rPr sz="2900" b="1" u="heavy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2900" b="1" u="heavy" spc="3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</a:t>
            </a:r>
            <a:r>
              <a:rPr sz="2900" b="1" u="heavy" spc="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2900" b="1" u="heavy" spc="-3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</a:t>
            </a:r>
            <a:r>
              <a:rPr sz="2900" b="1" u="heavy" spc="-40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</a:t>
            </a:r>
            <a:r>
              <a:rPr sz="2900" b="1" u="heavy" spc="-3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</a:t>
            </a:r>
            <a:r>
              <a:rPr sz="2900" b="1" u="heavy" spc="5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</a:t>
            </a:r>
            <a:r>
              <a:rPr sz="2900" b="1" u="heavy" spc="-70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</a:t>
            </a:r>
            <a:r>
              <a:rPr sz="2900" b="1" u="heavy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2900" b="1" spc="20" dirty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900" b="1" spc="-4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</a:t>
            </a:r>
            <a:r>
              <a:rPr sz="2900" b="1" spc="1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2900" b="1" spc="-7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</a:t>
            </a:r>
            <a:r>
              <a:rPr sz="2900" b="1" spc="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</a:t>
            </a:r>
            <a:r>
              <a:rPr sz="2900" b="1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ри</a:t>
            </a:r>
            <a:r>
              <a:rPr sz="2900" b="1" spc="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2900" b="1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</a:t>
            </a:r>
            <a:r>
              <a:rPr sz="2900" b="1" spc="1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900" b="1" spc="-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</a:t>
            </a:r>
            <a:r>
              <a:rPr sz="2900" b="1" spc="5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2900" b="1" spc="-8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</a:t>
            </a:r>
            <a:r>
              <a:rPr sz="2900" b="1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</a:t>
            </a:r>
            <a:r>
              <a:rPr sz="2900" b="1" spc="-35" dirty="0">
                <a:latin typeface="Arial"/>
                <a:cs typeface="Arial"/>
              </a:rPr>
              <a:t>ю</a:t>
            </a:r>
            <a:r>
              <a:rPr sz="2900" b="1" dirty="0">
                <a:latin typeface="Arial"/>
                <a:cs typeface="Arial"/>
              </a:rPr>
              <a:t>д</a:t>
            </a:r>
            <a:r>
              <a:rPr sz="2900" b="1" spc="-10" dirty="0">
                <a:latin typeface="Arial"/>
                <a:cs typeface="Arial"/>
              </a:rPr>
              <a:t>а</a:t>
            </a:r>
            <a:r>
              <a:rPr sz="2900" b="1" spc="-45" dirty="0">
                <a:latin typeface="Arial"/>
                <a:cs typeface="Arial"/>
              </a:rPr>
              <a:t>е</a:t>
            </a:r>
            <a:r>
              <a:rPr sz="2900" b="1" spc="-105" dirty="0">
                <a:latin typeface="Arial"/>
                <a:cs typeface="Arial"/>
              </a:rPr>
              <a:t>т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dirty="0">
                <a:latin typeface="Arial"/>
                <a:cs typeface="Arial"/>
              </a:rPr>
              <a:t>я</a:t>
            </a:r>
            <a:r>
              <a:rPr sz="2900" b="1" spc="2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в </a:t>
            </a:r>
            <a:r>
              <a:rPr sz="2900" b="1" spc="-105" dirty="0">
                <a:latin typeface="Arial"/>
                <a:cs typeface="Arial"/>
              </a:rPr>
              <a:t>т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spc="-10" dirty="0">
                <a:latin typeface="Arial"/>
                <a:cs typeface="Arial"/>
              </a:rPr>
              <a:t>ч</a:t>
            </a:r>
            <a:r>
              <a:rPr sz="2900" b="1" dirty="0">
                <a:latin typeface="Arial"/>
                <a:cs typeface="Arial"/>
              </a:rPr>
              <a:t>ке Кюри.</a:t>
            </a:r>
            <a:r>
              <a:rPr sz="2900" b="1" spc="-3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При д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15" dirty="0">
                <a:latin typeface="Arial"/>
                <a:cs typeface="Arial"/>
              </a:rPr>
              <a:t>а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spc="-10" dirty="0">
                <a:latin typeface="Arial"/>
                <a:cs typeface="Arial"/>
              </a:rPr>
              <a:t>ч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о</a:t>
            </a:r>
            <a:r>
              <a:rPr sz="2900" b="1" spc="60" dirty="0">
                <a:latin typeface="Arial"/>
                <a:cs typeface="Arial"/>
              </a:rPr>
              <a:t> 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dirty="0">
                <a:latin typeface="Arial"/>
                <a:cs typeface="Arial"/>
              </a:rPr>
              <a:t>иль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ых</a:t>
            </a:r>
            <a:r>
              <a:rPr sz="2900" b="1" spc="-4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dirty="0">
                <a:latin typeface="Arial"/>
                <a:cs typeface="Arial"/>
              </a:rPr>
              <a:t>л</a:t>
            </a:r>
            <a:r>
              <a:rPr sz="2900" b="1" spc="-5" dirty="0">
                <a:latin typeface="Arial"/>
                <a:cs typeface="Arial"/>
              </a:rPr>
              <a:t>я</a:t>
            </a:r>
            <a:r>
              <a:rPr sz="2900" b="1" dirty="0">
                <a:latin typeface="Arial"/>
                <a:cs typeface="Arial"/>
              </a:rPr>
              <a:t>х 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5" dirty="0">
                <a:latin typeface="Arial"/>
                <a:cs typeface="Arial"/>
              </a:rPr>
              <a:t>се</a:t>
            </a:r>
            <a:r>
              <a:rPr sz="2900" b="1" dirty="0">
                <a:latin typeface="Arial"/>
                <a:cs typeface="Arial"/>
              </a:rPr>
              <a:t>г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-20" dirty="0">
                <a:latin typeface="Arial"/>
                <a:cs typeface="Arial"/>
              </a:rPr>
              <a:t>е</a:t>
            </a:r>
            <a:r>
              <a:rPr sz="2900" b="1" spc="-80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-70" dirty="0">
                <a:latin typeface="Arial"/>
                <a:cs typeface="Arial"/>
              </a:rPr>
              <a:t>э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spc="10" dirty="0">
                <a:latin typeface="Arial"/>
                <a:cs typeface="Arial"/>
              </a:rPr>
              <a:t>к</a:t>
            </a:r>
            <a:r>
              <a:rPr sz="2900" b="1" spc="-45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рик</a:t>
            </a:r>
            <a:r>
              <a:rPr sz="2900" b="1" spc="55" dirty="0">
                <a:latin typeface="Arial"/>
                <a:cs typeface="Arial"/>
              </a:rPr>
              <a:t> </a:t>
            </a:r>
            <a:r>
              <a:rPr sz="2900" b="1" spc="-40" dirty="0">
                <a:latin typeface="Arial"/>
                <a:cs typeface="Arial"/>
              </a:rPr>
              <a:t>м</a:t>
            </a:r>
            <a:r>
              <a:rPr sz="2900" b="1" spc="-35" dirty="0">
                <a:latin typeface="Arial"/>
                <a:cs typeface="Arial"/>
              </a:rPr>
              <a:t>оже</a:t>
            </a:r>
            <a:r>
              <a:rPr sz="2900" b="1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р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й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4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в </a:t>
            </a:r>
            <a:r>
              <a:rPr sz="2900" b="1" spc="5" dirty="0">
                <a:latin typeface="Arial"/>
                <a:cs typeface="Arial"/>
              </a:rPr>
              <a:t>се</a:t>
            </a:r>
            <a:r>
              <a:rPr sz="2900" b="1" dirty="0">
                <a:latin typeface="Arial"/>
                <a:cs typeface="Arial"/>
              </a:rPr>
              <a:t>г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-35" dirty="0">
                <a:latin typeface="Arial"/>
                <a:cs typeface="Arial"/>
              </a:rPr>
              <a:t>е</a:t>
            </a:r>
            <a:r>
              <a:rPr sz="2900" b="1" spc="-105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-70" dirty="0">
                <a:latin typeface="Arial"/>
                <a:cs typeface="Arial"/>
              </a:rPr>
              <a:t>э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spc="10" dirty="0">
                <a:latin typeface="Arial"/>
                <a:cs typeface="Arial"/>
              </a:rPr>
              <a:t>к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р</a:t>
            </a:r>
            <a:r>
              <a:rPr sz="2900" b="1" spc="10" dirty="0">
                <a:latin typeface="Arial"/>
                <a:cs typeface="Arial"/>
              </a:rPr>
              <a:t>и</a:t>
            </a:r>
            <a:r>
              <a:rPr sz="2900" b="1" spc="-10" dirty="0">
                <a:latin typeface="Arial"/>
                <a:cs typeface="Arial"/>
              </a:rPr>
              <a:t>ч</a:t>
            </a:r>
            <a:r>
              <a:rPr sz="2900" b="1" spc="-35" dirty="0">
                <a:latin typeface="Arial"/>
                <a:cs typeface="Arial"/>
              </a:rPr>
              <a:t>е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40" dirty="0">
                <a:latin typeface="Arial"/>
                <a:cs typeface="Arial"/>
              </a:rPr>
              <a:t>к</a:t>
            </a:r>
            <a:r>
              <a:rPr sz="2900" b="1" dirty="0">
                <a:latin typeface="Arial"/>
                <a:cs typeface="Arial"/>
              </a:rPr>
              <a:t>ое</a:t>
            </a:r>
            <a:r>
              <a:rPr sz="2900" b="1" spc="25" dirty="0">
                <a:latin typeface="Arial"/>
                <a:cs typeface="Arial"/>
              </a:rPr>
              <a:t> 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105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-5" dirty="0">
                <a:latin typeface="Arial"/>
                <a:cs typeface="Arial"/>
              </a:rPr>
              <a:t>ян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.</a:t>
            </a:r>
            <a:r>
              <a:rPr sz="2900" b="1" spc="15" dirty="0">
                <a:latin typeface="Arial"/>
                <a:cs typeface="Arial"/>
              </a:rPr>
              <a:t> </a:t>
            </a:r>
            <a:r>
              <a:rPr sz="2900" b="1" spc="10" dirty="0">
                <a:latin typeface="Arial"/>
                <a:cs typeface="Arial"/>
              </a:rPr>
              <a:t>Э</a:t>
            </a:r>
            <a:r>
              <a:rPr sz="2900" b="1" spc="-105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о</a:t>
            </a:r>
            <a:r>
              <a:rPr sz="2900" b="1" spc="4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dirty="0">
                <a:latin typeface="Arial"/>
                <a:cs typeface="Arial"/>
              </a:rPr>
              <a:t>ри</a:t>
            </a:r>
            <a:r>
              <a:rPr sz="2900" b="1" spc="-35" dirty="0">
                <a:latin typeface="Arial"/>
                <a:cs typeface="Arial"/>
              </a:rPr>
              <a:t>во</a:t>
            </a:r>
            <a:r>
              <a:rPr sz="2900" b="1" dirty="0">
                <a:latin typeface="Arial"/>
                <a:cs typeface="Arial"/>
              </a:rPr>
              <a:t>дит к</a:t>
            </a:r>
            <a:r>
              <a:rPr sz="2900" b="1" spc="-1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80" dirty="0">
                <a:latin typeface="Arial"/>
                <a:cs typeface="Arial"/>
              </a:rPr>
              <a:t>б</a:t>
            </a:r>
            <a:r>
              <a:rPr sz="2900" b="1" dirty="0">
                <a:latin typeface="Arial"/>
                <a:cs typeface="Arial"/>
              </a:rPr>
              <a:t>л</a:t>
            </a:r>
            <a:r>
              <a:rPr sz="2900" b="1" spc="-35" dirty="0">
                <a:latin typeface="Arial"/>
                <a:cs typeface="Arial"/>
              </a:rPr>
              <a:t>ю</a:t>
            </a:r>
            <a:r>
              <a:rPr sz="2900" b="1" dirty="0">
                <a:latin typeface="Arial"/>
                <a:cs typeface="Arial"/>
              </a:rPr>
              <a:t>д</a:t>
            </a:r>
            <a:r>
              <a:rPr sz="2900" b="1" spc="-10" dirty="0">
                <a:latin typeface="Arial"/>
                <a:cs typeface="Arial"/>
              </a:rPr>
              <a:t>е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ию</a:t>
            </a:r>
            <a:r>
              <a:rPr sz="2900" b="1" spc="-35" dirty="0">
                <a:latin typeface="Arial"/>
                <a:cs typeface="Arial"/>
              </a:rPr>
              <a:t> 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к</a:t>
            </a:r>
            <a:r>
              <a:rPr sz="2900" b="1" spc="4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40" dirty="0">
                <a:latin typeface="Arial"/>
                <a:cs typeface="Arial"/>
              </a:rPr>
              <a:t>а</a:t>
            </a:r>
            <a:r>
              <a:rPr sz="2900" b="1" spc="-5" dirty="0">
                <a:latin typeface="Arial"/>
                <a:cs typeface="Arial"/>
              </a:rPr>
              <a:t>з</a:t>
            </a:r>
            <a:r>
              <a:rPr sz="2900" b="1" dirty="0">
                <a:latin typeface="Arial"/>
                <a:cs typeface="Arial"/>
              </a:rPr>
              <a:t>ы</a:t>
            </a:r>
            <a:r>
              <a:rPr sz="2900" b="1" spc="-35" dirty="0">
                <a:latin typeface="Arial"/>
                <a:cs typeface="Arial"/>
              </a:rPr>
              <a:t>в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45" dirty="0">
                <a:latin typeface="Arial"/>
                <a:cs typeface="Arial"/>
              </a:rPr>
              <a:t>е</a:t>
            </a:r>
            <a:r>
              <a:rPr sz="2900" b="1" spc="-5" dirty="0">
                <a:latin typeface="Arial"/>
                <a:cs typeface="Arial"/>
              </a:rPr>
              <a:t>м</a:t>
            </a:r>
            <a:r>
              <a:rPr sz="2900" b="1" dirty="0">
                <a:latin typeface="Arial"/>
                <a:cs typeface="Arial"/>
              </a:rPr>
              <a:t>ых</a:t>
            </a:r>
            <a:r>
              <a:rPr sz="2900" b="1" spc="-4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д</a:t>
            </a:r>
            <a:r>
              <a:rPr sz="2900" b="1" spc="-35" dirty="0">
                <a:latin typeface="Arial"/>
                <a:cs typeface="Arial"/>
              </a:rPr>
              <a:t>в</a:t>
            </a:r>
            <a:r>
              <a:rPr sz="2900" b="1" dirty="0">
                <a:latin typeface="Arial"/>
                <a:cs typeface="Arial"/>
              </a:rPr>
              <a:t>ой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ых</a:t>
            </a:r>
            <a:r>
              <a:rPr sz="2900" b="1" spc="-3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-35" dirty="0">
                <a:latin typeface="Arial"/>
                <a:cs typeface="Arial"/>
              </a:rPr>
              <a:t>е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ль 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ги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т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з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и</a:t>
            </a:r>
            <a:r>
              <a:rPr sz="2900" b="1" u="heavy" spc="4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а</a:t>
            </a:r>
            <a:r>
              <a:rPr sz="2900" b="1" spc="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а</a:t>
            </a:r>
            <a:r>
              <a:rPr sz="2900" b="1" spc="-10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-35" dirty="0">
                <a:latin typeface="Arial"/>
                <a:cs typeface="Arial"/>
              </a:rPr>
              <a:t>ло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40" dirty="0">
                <a:latin typeface="Arial"/>
                <a:cs typeface="Arial"/>
              </a:rPr>
              <a:t>к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20" dirty="0">
                <a:latin typeface="Arial"/>
                <a:cs typeface="Arial"/>
              </a:rPr>
              <a:t> </a:t>
            </a:r>
            <a:r>
              <a:rPr sz="2900" b="1" i="1" spc="-10" dirty="0">
                <a:latin typeface="Arial"/>
                <a:cs typeface="Arial"/>
              </a:rPr>
              <a:t>P</a:t>
            </a:r>
            <a:r>
              <a:rPr sz="2900" b="1" spc="5" dirty="0">
                <a:latin typeface="Arial"/>
                <a:cs typeface="Arial"/>
              </a:rPr>
              <a:t>(</a:t>
            </a:r>
            <a:r>
              <a:rPr sz="2900" b="1" i="1" spc="-10" dirty="0">
                <a:latin typeface="Arial"/>
                <a:cs typeface="Arial"/>
              </a:rPr>
              <a:t>E</a:t>
            </a:r>
            <a:r>
              <a:rPr sz="2900" b="1" spc="5" dirty="0">
                <a:latin typeface="Arial"/>
                <a:cs typeface="Arial"/>
              </a:rPr>
              <a:t>)</a:t>
            </a:r>
            <a:r>
              <a:rPr sz="2900" b="1" dirty="0">
                <a:latin typeface="Arial"/>
                <a:cs typeface="Arial"/>
              </a:rPr>
              <a:t>,</a:t>
            </a:r>
            <a:r>
              <a:rPr sz="2900" b="1" spc="-20" dirty="0">
                <a:latin typeface="Arial"/>
                <a:cs typeface="Arial"/>
              </a:rPr>
              <a:t> </a:t>
            </a:r>
            <a:r>
              <a:rPr sz="2900" b="1" spc="-110" dirty="0">
                <a:latin typeface="Arial"/>
                <a:cs typeface="Arial"/>
              </a:rPr>
              <a:t>г</a:t>
            </a:r>
            <a:r>
              <a:rPr sz="2900" b="1" dirty="0">
                <a:latin typeface="Arial"/>
                <a:cs typeface="Arial"/>
              </a:rPr>
              <a:t>де</a:t>
            </a:r>
            <a:r>
              <a:rPr sz="2900" b="1" spc="-25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P</a:t>
            </a:r>
            <a:r>
              <a:rPr sz="2900" b="1" i="1" spc="-1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—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dirty="0">
                <a:latin typeface="Arial"/>
                <a:cs typeface="Arial"/>
              </a:rPr>
              <a:t>л</a:t>
            </a:r>
            <a:r>
              <a:rPr sz="2900" b="1" spc="-5" dirty="0">
                <a:latin typeface="Arial"/>
                <a:cs typeface="Arial"/>
              </a:rPr>
              <a:t>я</a:t>
            </a:r>
            <a:r>
              <a:rPr sz="2900" b="1" dirty="0">
                <a:latin typeface="Arial"/>
                <a:cs typeface="Arial"/>
              </a:rPr>
              <a:t>ри</a:t>
            </a:r>
            <a:r>
              <a:rPr sz="2900" b="1" spc="-40" dirty="0">
                <a:latin typeface="Arial"/>
                <a:cs typeface="Arial"/>
              </a:rPr>
              <a:t>з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ция</a:t>
            </a:r>
            <a:r>
              <a:rPr sz="2900" b="1" spc="-4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ди</a:t>
            </a:r>
            <a:r>
              <a:rPr sz="2900" b="1" spc="-70" dirty="0">
                <a:latin typeface="Arial"/>
                <a:cs typeface="Arial"/>
              </a:rPr>
              <a:t>э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spc="-10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к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рик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, </a:t>
            </a:r>
            <a:r>
              <a:rPr sz="2900" b="1" i="1" dirty="0">
                <a:latin typeface="Arial"/>
                <a:cs typeface="Arial"/>
              </a:rPr>
              <a:t>E</a:t>
            </a:r>
            <a:r>
              <a:rPr sz="2900" b="1" i="1" spc="-1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—</a:t>
            </a:r>
            <a:r>
              <a:rPr sz="2900" b="1" spc="-5" dirty="0">
                <a:latin typeface="Arial"/>
                <a:cs typeface="Arial"/>
              </a:rPr>
              <a:t> 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н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а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п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р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я</a:t>
            </a:r>
            <a:r>
              <a:rPr sz="2900" b="1" u="heavy" spc="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ж</a:t>
            </a:r>
            <a:r>
              <a:rPr sz="2900" b="1" u="heavy" spc="-1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ё</a:t>
            </a:r>
            <a:r>
              <a:rPr sz="29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нн</a:t>
            </a:r>
            <a:r>
              <a:rPr sz="2900" b="1" u="heavy" spc="-3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о</a:t>
            </a:r>
            <a:r>
              <a:rPr sz="2900" b="1" u="heavy" spc="-1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с</a:t>
            </a:r>
            <a:r>
              <a:rPr sz="2900" b="1" u="heavy" spc="-70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т</a:t>
            </a:r>
            <a:r>
              <a:rPr sz="2900" b="1" u="heavy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ь</a:t>
            </a:r>
            <a:r>
              <a:rPr sz="29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в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еш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spc="-40" dirty="0">
                <a:latin typeface="Arial"/>
                <a:cs typeface="Arial"/>
              </a:rPr>
              <a:t>г</a:t>
            </a:r>
            <a:r>
              <a:rPr sz="2900" b="1" dirty="0">
                <a:latin typeface="Arial"/>
                <a:cs typeface="Arial"/>
              </a:rPr>
              <a:t>о</a:t>
            </a:r>
            <a:r>
              <a:rPr sz="2900" b="1" spc="-40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п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dirty="0">
                <a:latin typeface="Arial"/>
                <a:cs typeface="Arial"/>
              </a:rPr>
              <a:t>л</a:t>
            </a:r>
            <a:r>
              <a:rPr sz="2900" b="1" spc="-5" dirty="0">
                <a:latin typeface="Arial"/>
                <a:cs typeface="Arial"/>
              </a:rPr>
              <a:t>я</a:t>
            </a:r>
            <a:r>
              <a:rPr sz="2900" b="1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  <a:p>
            <a:pPr marL="12700" marR="81915">
              <a:lnSpc>
                <a:spcPct val="100000"/>
              </a:lnSpc>
            </a:pPr>
            <a:r>
              <a:rPr sz="2900" b="1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-10" dirty="0">
                <a:latin typeface="Arial"/>
                <a:cs typeface="Arial"/>
              </a:rPr>
              <a:t>б</a:t>
            </a:r>
            <a:r>
              <a:rPr sz="2900" b="1" spc="-75" dirty="0">
                <a:latin typeface="Arial"/>
                <a:cs typeface="Arial"/>
              </a:rPr>
              <a:t>о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dirty="0">
                <a:latin typeface="Arial"/>
                <a:cs typeface="Arial"/>
              </a:rPr>
              <a:t>е</a:t>
            </a:r>
            <a:r>
              <a:rPr sz="2900" b="1" spc="-3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-5" dirty="0">
                <a:latin typeface="Arial"/>
                <a:cs typeface="Arial"/>
              </a:rPr>
              <a:t>з</a:t>
            </a:r>
            <a:r>
              <a:rPr sz="2900" b="1" spc="-35" dirty="0">
                <a:latin typeface="Arial"/>
                <a:cs typeface="Arial"/>
              </a:rPr>
              <a:t>ве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dirty="0">
                <a:latin typeface="Arial"/>
                <a:cs typeface="Arial"/>
              </a:rPr>
              <a:t>ым</a:t>
            </a:r>
            <a:r>
              <a:rPr sz="2900" b="1" spc="20" dirty="0">
                <a:latin typeface="Arial"/>
                <a:cs typeface="Arial"/>
              </a:rPr>
              <a:t> 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и</a:t>
            </a:r>
            <a:r>
              <a:rPr sz="2900" b="1" spc="5" dirty="0">
                <a:latin typeface="Arial"/>
                <a:cs typeface="Arial"/>
              </a:rPr>
              <a:t>се</a:t>
            </a:r>
            <a:r>
              <a:rPr sz="2900" b="1" dirty="0">
                <a:latin typeface="Arial"/>
                <a:cs typeface="Arial"/>
              </a:rPr>
              <a:t>г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-20" dirty="0">
                <a:latin typeface="Arial"/>
                <a:cs typeface="Arial"/>
              </a:rPr>
              <a:t>е</a:t>
            </a:r>
            <a:r>
              <a:rPr sz="2900" b="1" spc="-70" dirty="0">
                <a:latin typeface="Arial"/>
                <a:cs typeface="Arial"/>
              </a:rPr>
              <a:t>т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spc="-70" dirty="0">
                <a:latin typeface="Arial"/>
                <a:cs typeface="Arial"/>
              </a:rPr>
              <a:t>э</a:t>
            </a:r>
            <a:r>
              <a:rPr sz="2900" b="1" spc="-35" dirty="0">
                <a:latin typeface="Arial"/>
                <a:cs typeface="Arial"/>
              </a:rPr>
              <a:t>л</a:t>
            </a:r>
            <a:r>
              <a:rPr sz="2900" b="1" spc="5" dirty="0">
                <a:latin typeface="Arial"/>
                <a:cs typeface="Arial"/>
              </a:rPr>
              <a:t>е</a:t>
            </a:r>
            <a:r>
              <a:rPr sz="2900" b="1" spc="10" dirty="0">
                <a:latin typeface="Arial"/>
                <a:cs typeface="Arial"/>
              </a:rPr>
              <a:t>к</a:t>
            </a:r>
            <a:r>
              <a:rPr sz="2900" b="1" spc="-45" dirty="0">
                <a:latin typeface="Arial"/>
                <a:cs typeface="Arial"/>
              </a:rPr>
              <a:t>т</a:t>
            </a:r>
            <a:r>
              <a:rPr sz="2900" b="1" dirty="0">
                <a:latin typeface="Arial"/>
                <a:cs typeface="Arial"/>
              </a:rPr>
              <a:t>ри</a:t>
            </a:r>
            <a:r>
              <a:rPr sz="2900" b="1" spc="-40" dirty="0">
                <a:latin typeface="Arial"/>
                <a:cs typeface="Arial"/>
              </a:rPr>
              <a:t>к</a:t>
            </a:r>
            <a:r>
              <a:rPr sz="2900" b="1" spc="-35" dirty="0">
                <a:latin typeface="Arial"/>
                <a:cs typeface="Arial"/>
              </a:rPr>
              <a:t>о</a:t>
            </a:r>
            <a:r>
              <a:rPr sz="2900" b="1" dirty="0">
                <a:latin typeface="Arial"/>
                <a:cs typeface="Arial"/>
              </a:rPr>
              <a:t>м</a:t>
            </a:r>
            <a:r>
              <a:rPr sz="2900" b="1" spc="45" dirty="0">
                <a:latin typeface="Arial"/>
                <a:cs typeface="Arial"/>
              </a:rPr>
              <a:t> 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dirty="0">
                <a:latin typeface="Arial"/>
                <a:cs typeface="Arial"/>
              </a:rPr>
              <a:t>о </a:t>
            </a:r>
            <a:r>
              <a:rPr sz="2900" b="1" spc="5" dirty="0" err="1">
                <a:latin typeface="Arial"/>
                <a:cs typeface="Arial"/>
              </a:rPr>
              <a:t>с</a:t>
            </a:r>
            <a:r>
              <a:rPr sz="2900" b="1" spc="-70" dirty="0" err="1">
                <a:latin typeface="Arial"/>
                <a:cs typeface="Arial"/>
              </a:rPr>
              <a:t>т</a:t>
            </a:r>
            <a:r>
              <a:rPr sz="2900" b="1" spc="-25" dirty="0" err="1">
                <a:latin typeface="Arial"/>
                <a:cs typeface="Arial"/>
              </a:rPr>
              <a:t>р</a:t>
            </a:r>
            <a:r>
              <a:rPr sz="2900" b="1" spc="-20" dirty="0" err="1">
                <a:latin typeface="Arial"/>
                <a:cs typeface="Arial"/>
              </a:rPr>
              <a:t>у</a:t>
            </a:r>
            <a:r>
              <a:rPr sz="2900" b="1" spc="10" dirty="0" err="1">
                <a:latin typeface="Arial"/>
                <a:cs typeface="Arial"/>
              </a:rPr>
              <a:t>к</a:t>
            </a:r>
            <a:r>
              <a:rPr sz="2900" b="1" spc="75" dirty="0" err="1">
                <a:latin typeface="Arial"/>
                <a:cs typeface="Arial"/>
              </a:rPr>
              <a:t>т</a:t>
            </a:r>
            <a:r>
              <a:rPr sz="2900" b="1" spc="-55" dirty="0" err="1">
                <a:latin typeface="Arial"/>
                <a:cs typeface="Arial"/>
              </a:rPr>
              <a:t>у</a:t>
            </a:r>
            <a:r>
              <a:rPr sz="2900" b="1" dirty="0" err="1">
                <a:latin typeface="Arial"/>
                <a:cs typeface="Arial"/>
              </a:rPr>
              <a:t>рой</a:t>
            </a:r>
            <a:r>
              <a:rPr sz="2900" b="1" spc="55" dirty="0">
                <a:latin typeface="Arial"/>
                <a:cs typeface="Arial"/>
              </a:rPr>
              <a:t> </a:t>
            </a:r>
            <a:r>
              <a:rPr sz="2900" b="1" u="heavy" spc="-5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п</a:t>
            </a:r>
            <a:r>
              <a:rPr sz="2900" b="1" u="heavy" spc="5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е</a:t>
            </a:r>
            <a:r>
              <a:rPr sz="2900" b="1" u="heavy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ро</a:t>
            </a:r>
            <a:r>
              <a:rPr sz="2900" b="1" u="heavy" spc="-70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в</a:t>
            </a:r>
            <a:r>
              <a:rPr sz="2900" b="1" u="heavy" spc="5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с</a:t>
            </a:r>
            <a:r>
              <a:rPr sz="2900" b="1" u="heavy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ки</a:t>
            </a:r>
            <a:r>
              <a:rPr sz="2900" b="1" u="heavy" spc="-70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т</a:t>
            </a:r>
            <a:r>
              <a:rPr sz="2900" b="1" u="heavy" dirty="0" err="1">
                <a:solidFill>
                  <a:srgbClr val="009999"/>
                </a:solidFill>
                <a:latin typeface="Arial"/>
                <a:cs typeface="Arial"/>
                <a:hlinkClick r:id="rId8"/>
              </a:rPr>
              <a:t>а</a:t>
            </a:r>
            <a:r>
              <a:rPr sz="2900" b="1" spc="-5" dirty="0" err="1">
                <a:latin typeface="Arial"/>
                <a:cs typeface="Arial"/>
              </a:rPr>
              <a:t>я</a:t>
            </a:r>
            <a:r>
              <a:rPr sz="2900" b="1" spc="-35" dirty="0" err="1">
                <a:latin typeface="Arial"/>
                <a:cs typeface="Arial"/>
              </a:rPr>
              <a:t>в</a:t>
            </a:r>
            <a:r>
              <a:rPr sz="2900" b="1" dirty="0" err="1">
                <a:latin typeface="Arial"/>
                <a:cs typeface="Arial"/>
              </a:rPr>
              <a:t>л</a:t>
            </a:r>
            <a:r>
              <a:rPr sz="2900" b="1" spc="-5" dirty="0" err="1">
                <a:latin typeface="Arial"/>
                <a:cs typeface="Arial"/>
              </a:rPr>
              <a:t>я</a:t>
            </a:r>
            <a:r>
              <a:rPr sz="2900" b="1" spc="-20" dirty="0" err="1">
                <a:latin typeface="Arial"/>
                <a:cs typeface="Arial"/>
              </a:rPr>
              <a:t>е</a:t>
            </a:r>
            <a:r>
              <a:rPr sz="2900" b="1" spc="-105" dirty="0" err="1">
                <a:latin typeface="Arial"/>
                <a:cs typeface="Arial"/>
              </a:rPr>
              <a:t>т</a:t>
            </a:r>
            <a:r>
              <a:rPr sz="2900" b="1" spc="5" dirty="0" err="1">
                <a:latin typeface="Arial"/>
                <a:cs typeface="Arial"/>
              </a:rPr>
              <a:t>с</a:t>
            </a:r>
            <a:r>
              <a:rPr sz="2900" b="1" dirty="0" err="1">
                <a:latin typeface="Arial"/>
                <a:cs typeface="Arial"/>
              </a:rPr>
              <a:t>я</a:t>
            </a:r>
            <a:r>
              <a:rPr sz="2900" b="1" spc="3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цир</a:t>
            </a:r>
            <a:r>
              <a:rPr sz="2900" b="1" spc="-40" dirty="0">
                <a:latin typeface="Arial"/>
                <a:cs typeface="Arial"/>
              </a:rPr>
              <a:t>к</a:t>
            </a:r>
            <a:r>
              <a:rPr sz="2900" b="1" dirty="0">
                <a:latin typeface="Arial"/>
                <a:cs typeface="Arial"/>
              </a:rPr>
              <a:t>о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5" dirty="0">
                <a:latin typeface="Arial"/>
                <a:cs typeface="Arial"/>
              </a:rPr>
              <a:t>а</a:t>
            </a:r>
            <a:r>
              <a:rPr sz="2900" b="1" dirty="0">
                <a:latin typeface="Arial"/>
                <a:cs typeface="Arial"/>
              </a:rPr>
              <a:t>т </a:t>
            </a:r>
            <a:r>
              <a:rPr sz="2900" b="1" spc="5" dirty="0">
                <a:latin typeface="Arial"/>
                <a:cs typeface="Arial"/>
              </a:rPr>
              <a:t>с</a:t>
            </a:r>
            <a:r>
              <a:rPr sz="2900" b="1" dirty="0">
                <a:latin typeface="Arial"/>
                <a:cs typeface="Arial"/>
              </a:rPr>
              <a:t>ви</a:t>
            </a:r>
            <a:r>
              <a:rPr sz="2900" b="1" spc="-5" dirty="0">
                <a:latin typeface="Arial"/>
                <a:cs typeface="Arial"/>
              </a:rPr>
              <a:t>н</a:t>
            </a:r>
            <a:r>
              <a:rPr sz="2900" b="1" spc="35" dirty="0">
                <a:latin typeface="Arial"/>
                <a:cs typeface="Arial"/>
              </a:rPr>
              <a:t>ц</a:t>
            </a:r>
            <a:r>
              <a:rPr sz="2900" b="1" dirty="0">
                <a:latin typeface="Arial"/>
                <a:cs typeface="Arial"/>
              </a:rPr>
              <a:t>а</a:t>
            </a:r>
            <a:r>
              <a:rPr sz="2900" b="1" spc="-25" dirty="0">
                <a:latin typeface="Arial"/>
                <a:cs typeface="Arial"/>
              </a:rPr>
              <a:t> </a:t>
            </a:r>
            <a:r>
              <a:rPr sz="2900" b="1" spc="-10" dirty="0">
                <a:latin typeface="Arial"/>
                <a:cs typeface="Arial"/>
              </a:rPr>
              <a:t>P</a:t>
            </a:r>
            <a:r>
              <a:rPr sz="2900" b="1" dirty="0">
                <a:latin typeface="Arial"/>
                <a:cs typeface="Arial"/>
              </a:rPr>
              <a:t>bZ</a:t>
            </a:r>
            <a:r>
              <a:rPr sz="2900" b="1" spc="-5" dirty="0">
                <a:latin typeface="Arial"/>
                <a:cs typeface="Arial"/>
              </a:rPr>
              <a:t>r</a:t>
            </a:r>
            <a:r>
              <a:rPr sz="2900" b="1" spc="-10" dirty="0">
                <a:latin typeface="Arial"/>
                <a:cs typeface="Arial"/>
              </a:rPr>
              <a:t>O</a:t>
            </a:r>
            <a:r>
              <a:rPr sz="2850" b="1" spc="22" baseline="-20467" dirty="0">
                <a:latin typeface="Arial"/>
                <a:cs typeface="Arial"/>
              </a:rPr>
              <a:t>3</a:t>
            </a:r>
            <a:r>
              <a:rPr sz="2900" b="1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071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ПИ</a:t>
            </a:r>
            <a:r>
              <a:rPr sz="2400" spc="-45" dirty="0">
                <a:solidFill>
                  <a:srgbClr val="C00000"/>
                </a:solidFill>
              </a:rPr>
              <a:t>Р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15334"/>
            <a:ext cx="853122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0" algn="just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Пир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5" dirty="0">
                <a:latin typeface="Arial"/>
                <a:cs typeface="Arial"/>
              </a:rPr>
              <a:t>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рики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spc="-6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т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др</a:t>
            </a:r>
            <a:r>
              <a:rPr sz="30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-г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р</a:t>
            </a:r>
            <a:r>
              <a:rPr sz="30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</a:t>
            </a:r>
            <a:r>
              <a:rPr sz="30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ч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3000" b="1" spc="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3000" b="1" spc="-10" dirty="0">
                <a:latin typeface="Arial"/>
                <a:cs typeface="Arial"/>
              </a:rPr>
              <a:t>π</a:t>
            </a:r>
            <a:r>
              <a:rPr sz="3000" b="1" spc="5" dirty="0">
                <a:latin typeface="Arial"/>
                <a:cs typeface="Arial"/>
              </a:rPr>
              <a:t>ῦ</a:t>
            </a:r>
            <a:r>
              <a:rPr sz="3000" b="1" dirty="0">
                <a:latin typeface="Arial"/>
                <a:cs typeface="Arial"/>
              </a:rPr>
              <a:t>ρ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—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о</a:t>
            </a:r>
            <a:r>
              <a:rPr sz="30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г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онь</a:t>
            </a:r>
            <a:r>
              <a:rPr sz="3000" b="1" dirty="0">
                <a:latin typeface="Arial"/>
                <a:cs typeface="Arial"/>
              </a:rPr>
              <a:t>)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— крис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алли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ские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ди</a:t>
            </a:r>
            <a:r>
              <a:rPr sz="3000" b="1" u="heavy" spc="-7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э</a:t>
            </a:r>
            <a:r>
              <a:rPr sz="3000" b="1" u="heavy" spc="-3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л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ек</a:t>
            </a:r>
            <a:r>
              <a:rPr sz="3000" b="1" u="heavy" spc="-5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т</a:t>
            </a:r>
            <a:r>
              <a:rPr sz="3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рик</a:t>
            </a:r>
            <a:r>
              <a:rPr sz="3000" b="1" u="heavy" spc="1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и</a:t>
            </a:r>
            <a:r>
              <a:rPr sz="3000" b="1" dirty="0">
                <a:latin typeface="Arial"/>
                <a:cs typeface="Arial"/>
              </a:rPr>
              <a:t>,</a:t>
            </a:r>
            <a:r>
              <a:rPr sz="3000" b="1" spc="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80" dirty="0">
                <a:latin typeface="Arial"/>
                <a:cs typeface="Arial"/>
              </a:rPr>
              <a:t>б</a:t>
            </a:r>
            <a:r>
              <a:rPr sz="3000" b="1" dirty="0">
                <a:latin typeface="Arial"/>
                <a:cs typeface="Arial"/>
              </a:rPr>
              <a:t>лада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щие спон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5" dirty="0">
                <a:latin typeface="Arial"/>
                <a:cs typeface="Arial"/>
              </a:rPr>
              <a:t>н</a:t>
            </a:r>
            <a:r>
              <a:rPr sz="3000" b="1" dirty="0">
                <a:latin typeface="Arial"/>
                <a:cs typeface="Arial"/>
              </a:rPr>
              <a:t>ной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</a:t>
            </a:r>
            <a:r>
              <a:rPr sz="3000" b="1" spc="35" dirty="0">
                <a:latin typeface="Arial"/>
                <a:cs typeface="Arial"/>
              </a:rPr>
              <a:t>с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опрои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льной) 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ляри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ацией,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ь</a:t>
            </a:r>
            <a:r>
              <a:rPr sz="3000" b="1" spc="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ляри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ацией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 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45" dirty="0">
                <a:latin typeface="Arial"/>
                <a:cs typeface="Arial"/>
              </a:rPr>
              <a:t>у</a:t>
            </a:r>
            <a:r>
              <a:rPr sz="3000" b="1" spc="-70" dirty="0">
                <a:latin typeface="Arial"/>
                <a:cs typeface="Arial"/>
              </a:rPr>
              <a:t>т</a:t>
            </a:r>
            <a:r>
              <a:rPr sz="3000" b="1" spc="10" dirty="0">
                <a:latin typeface="Arial"/>
                <a:cs typeface="Arial"/>
              </a:rPr>
              <a:t>с</a:t>
            </a:r>
            <a:r>
              <a:rPr sz="3000" b="1" spc="-1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вие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вне</a:t>
            </a:r>
            <a:r>
              <a:rPr sz="3000" b="1" spc="-5" dirty="0">
                <a:latin typeface="Arial"/>
                <a:cs typeface="Arial"/>
              </a:rPr>
              <a:t>ш</a:t>
            </a:r>
            <a:r>
              <a:rPr sz="3000" b="1" dirty="0">
                <a:latin typeface="Arial"/>
                <a:cs typeface="Arial"/>
              </a:rPr>
              <a:t>них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во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дейс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вий.</a:t>
            </a:r>
            <a:endParaRPr sz="30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b="1" spc="-10" dirty="0">
                <a:latin typeface="Arial"/>
                <a:cs typeface="Arial"/>
              </a:rPr>
              <a:t>Об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но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спон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анная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ляри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ация пир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ов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не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ам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на,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ак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как 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ое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да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40" dirty="0">
                <a:latin typeface="Arial"/>
                <a:cs typeface="Arial"/>
              </a:rPr>
              <a:t>ем</a:t>
            </a:r>
            <a:r>
              <a:rPr sz="3000" b="1" dirty="0">
                <a:latin typeface="Arial"/>
                <a:cs typeface="Arial"/>
              </a:rPr>
              <a:t>ое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,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мпенси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-40" dirty="0">
                <a:latin typeface="Arial"/>
                <a:cs typeface="Arial"/>
              </a:rPr>
              <a:t>уе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ся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м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10" dirty="0">
                <a:latin typeface="Arial"/>
                <a:cs typeface="Arial"/>
              </a:rPr>
              <a:t>б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дн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х </a:t>
            </a:r>
            <a:r>
              <a:rPr sz="3000" b="1" spc="-75" dirty="0">
                <a:latin typeface="Arial"/>
                <a:cs typeface="Arial"/>
              </a:rPr>
              <a:t>э</a:t>
            </a:r>
            <a:r>
              <a:rPr sz="3000" b="1" spc="-35" dirty="0">
                <a:latin typeface="Arial"/>
                <a:cs typeface="Arial"/>
              </a:rPr>
              <a:t>л</a:t>
            </a:r>
            <a:r>
              <a:rPr sz="3000" b="1" dirty="0">
                <a:latin typeface="Arial"/>
                <a:cs typeface="Arial"/>
              </a:rPr>
              <a:t>ек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ри</a:t>
            </a:r>
            <a:r>
              <a:rPr sz="3000" b="1" spc="-5" dirty="0">
                <a:latin typeface="Arial"/>
                <a:cs typeface="Arial"/>
              </a:rPr>
              <a:t>ч</a:t>
            </a:r>
            <a:r>
              <a:rPr sz="3000" b="1" spc="-40" dirty="0">
                <a:latin typeface="Arial"/>
                <a:cs typeface="Arial"/>
              </a:rPr>
              <a:t>е</a:t>
            </a:r>
            <a:r>
              <a:rPr sz="3000" b="1" dirty="0">
                <a:latin typeface="Arial"/>
                <a:cs typeface="Arial"/>
              </a:rPr>
              <a:t>ских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з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dirty="0">
                <a:latin typeface="Arial"/>
                <a:cs typeface="Arial"/>
              </a:rPr>
              <a:t>ядов,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к</a:t>
            </a:r>
            <a:r>
              <a:rPr sz="3000" b="1" spc="-70" dirty="0">
                <a:latin typeface="Arial"/>
                <a:cs typeface="Arial"/>
              </a:rPr>
              <a:t>о</a:t>
            </a:r>
            <a:r>
              <a:rPr sz="3000" b="1" spc="-9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ор</a:t>
            </a:r>
            <a:r>
              <a:rPr sz="3000" b="1" spc="5" dirty="0">
                <a:latin typeface="Arial"/>
                <a:cs typeface="Arial"/>
              </a:rPr>
              <a:t>ы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«на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ека</a:t>
            </a:r>
            <a:r>
              <a:rPr sz="3000" b="1" spc="-55" dirty="0">
                <a:latin typeface="Arial"/>
                <a:cs typeface="Arial"/>
              </a:rPr>
              <a:t>ю</a:t>
            </a:r>
            <a:r>
              <a:rPr sz="3000" b="1" spc="-4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» на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по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dirty="0">
                <a:latin typeface="Arial"/>
                <a:cs typeface="Arial"/>
              </a:rPr>
              <a:t>хн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ь</a:t>
            </a:r>
            <a:r>
              <a:rPr sz="3000" b="1" spc="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из е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45" dirty="0">
                <a:latin typeface="Arial"/>
                <a:cs typeface="Arial"/>
              </a:rPr>
              <a:t>б</a:t>
            </a:r>
            <a:r>
              <a:rPr sz="3000" b="1" spc="-5" dirty="0">
                <a:latin typeface="Arial"/>
                <a:cs typeface="Arial"/>
              </a:rPr>
              <a:t>ъ</a:t>
            </a:r>
            <a:r>
              <a:rPr sz="3000" b="1" dirty="0">
                <a:latin typeface="Arial"/>
                <a:cs typeface="Arial"/>
              </a:rPr>
              <a:t>ё</a:t>
            </a:r>
            <a:r>
              <a:rPr sz="3000" b="1" spc="-40" dirty="0">
                <a:latin typeface="Arial"/>
                <a:cs typeface="Arial"/>
              </a:rPr>
              <a:t>м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из ок</a:t>
            </a:r>
            <a:r>
              <a:rPr sz="3000" b="1" spc="-35" dirty="0">
                <a:latin typeface="Arial"/>
                <a:cs typeface="Arial"/>
              </a:rPr>
              <a:t>р</a:t>
            </a:r>
            <a:r>
              <a:rPr sz="3000" b="1" spc="35" dirty="0">
                <a:latin typeface="Arial"/>
                <a:cs typeface="Arial"/>
              </a:rPr>
              <a:t>у</a:t>
            </a:r>
            <a:r>
              <a:rPr sz="3000" b="1" spc="30" dirty="0">
                <a:latin typeface="Arial"/>
                <a:cs typeface="Arial"/>
              </a:rPr>
              <a:t>ж</a:t>
            </a:r>
            <a:r>
              <a:rPr sz="3000" b="1" dirty="0">
                <a:latin typeface="Arial"/>
                <a:cs typeface="Arial"/>
              </a:rPr>
              <a:t>а</a:t>
            </a:r>
            <a:r>
              <a:rPr sz="3000" b="1" spc="5" dirty="0">
                <a:latin typeface="Arial"/>
                <a:cs typeface="Arial"/>
              </a:rPr>
              <a:t>ю</a:t>
            </a:r>
            <a:r>
              <a:rPr sz="3000" b="1" dirty="0">
                <a:latin typeface="Arial"/>
                <a:cs typeface="Arial"/>
              </a:rPr>
              <a:t>ще</a:t>
            </a:r>
            <a:r>
              <a:rPr sz="3000" b="1" spc="-40" dirty="0">
                <a:latin typeface="Arial"/>
                <a:cs typeface="Arial"/>
              </a:rPr>
              <a:t>г</a:t>
            </a:r>
            <a:r>
              <a:rPr sz="3000" b="1" dirty="0">
                <a:latin typeface="Arial"/>
                <a:cs typeface="Arial"/>
              </a:rPr>
              <a:t>о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во</a:t>
            </a:r>
            <a:r>
              <a:rPr sz="3000" b="1" spc="-5" dirty="0">
                <a:latin typeface="Arial"/>
                <a:cs typeface="Arial"/>
              </a:rPr>
              <a:t>з</a:t>
            </a:r>
            <a:r>
              <a:rPr sz="3000" b="1" spc="35" dirty="0">
                <a:latin typeface="Arial"/>
                <a:cs typeface="Arial"/>
              </a:rPr>
              <a:t>ду</a:t>
            </a:r>
            <a:r>
              <a:rPr sz="3000" b="1" dirty="0">
                <a:latin typeface="Arial"/>
                <a:cs typeface="Arial"/>
              </a:rPr>
              <a:t>ха.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8623" y="42650"/>
            <a:ext cx="272732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ПИ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spc="-100" dirty="0">
                <a:solidFill>
                  <a:srgbClr val="C00000"/>
                </a:solidFill>
                <a:latin typeface="Arial"/>
                <a:cs typeface="Arial"/>
              </a:rPr>
              <a:t>Э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ЛЕ</a:t>
            </a:r>
            <a:r>
              <a:rPr sz="2400" b="1" spc="60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ТР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ИКИ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75556"/>
            <a:ext cx="8966200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и</a:t>
            </a:r>
            <a:r>
              <a:rPr sz="2600" b="1" spc="-60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ме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ер</a:t>
            </a:r>
            <a:r>
              <a:rPr sz="2600" b="1" spc="15" dirty="0">
                <a:latin typeface="Arial"/>
                <a:cs typeface="Arial"/>
              </a:rPr>
              <a:t>а</a:t>
            </a:r>
            <a:r>
              <a:rPr sz="2600" b="1" spc="40" dirty="0">
                <a:latin typeface="Arial"/>
                <a:cs typeface="Arial"/>
              </a:rPr>
              <a:t>т</a:t>
            </a:r>
            <a:r>
              <a:rPr sz="2600" b="1" spc="-45" dirty="0">
                <a:latin typeface="Arial"/>
                <a:cs typeface="Arial"/>
              </a:rPr>
              <a:t>у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dirty="0">
                <a:latin typeface="Arial"/>
                <a:cs typeface="Arial"/>
              </a:rPr>
              <a:t>ы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ч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а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5" dirty="0">
                <a:latin typeface="Arial"/>
                <a:cs typeface="Arial"/>
              </a:rPr>
              <a:t>нн</a:t>
            </a:r>
            <a:r>
              <a:rPr sz="2600" b="1" spc="5" dirty="0">
                <a:latin typeface="Arial"/>
                <a:cs typeface="Arial"/>
              </a:rPr>
              <a:t>ой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5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яр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35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10" dirty="0">
                <a:latin typeface="Arial"/>
                <a:cs typeface="Arial"/>
              </a:rPr>
              <a:t>ци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60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ме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ся</a:t>
            </a:r>
            <a:r>
              <a:rPr sz="2600" b="1" dirty="0">
                <a:latin typeface="Arial"/>
                <a:cs typeface="Arial"/>
              </a:rPr>
              <a:t>,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ч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</a:t>
            </a:r>
            <a:r>
              <a:rPr sz="2600" b="1" spc="-5" dirty="0">
                <a:latin typeface="Arial"/>
                <a:cs typeface="Arial"/>
              </a:rPr>
              <a:t>ы</a:t>
            </a:r>
            <a:r>
              <a:rPr sz="2600" b="1" dirty="0">
                <a:latin typeface="Arial"/>
                <a:cs typeface="Arial"/>
              </a:rPr>
              <a:t>з</a:t>
            </a:r>
            <a:r>
              <a:rPr sz="2600" b="1" spc="-5" dirty="0">
                <a:latin typeface="Arial"/>
                <a:cs typeface="Arial"/>
              </a:rPr>
              <a:t>ы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60" dirty="0">
                <a:latin typeface="Arial"/>
                <a:cs typeface="Arial"/>
              </a:rPr>
              <a:t>э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ек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ч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35" dirty="0">
                <a:latin typeface="Arial"/>
                <a:cs typeface="Arial"/>
              </a:rPr>
              <a:t>к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45" dirty="0">
                <a:latin typeface="Arial"/>
                <a:cs typeface="Arial"/>
              </a:rPr>
              <a:t>г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6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dirty="0">
                <a:latin typeface="Arial"/>
                <a:cs typeface="Arial"/>
              </a:rPr>
              <a:t>,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к</a:t>
            </a:r>
            <a:r>
              <a:rPr sz="2600" b="1" spc="-55" dirty="0">
                <a:latin typeface="Arial"/>
                <a:cs typeface="Arial"/>
              </a:rPr>
              <a:t>о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оро</a:t>
            </a:r>
            <a:r>
              <a:rPr sz="2600" b="1" dirty="0">
                <a:latin typeface="Arial"/>
                <a:cs typeface="Arial"/>
              </a:rPr>
              <a:t>е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мо</a:t>
            </a:r>
            <a:r>
              <a:rPr sz="2600" b="1" dirty="0">
                <a:latin typeface="Arial"/>
                <a:cs typeface="Arial"/>
              </a:rPr>
              <a:t>ж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65" dirty="0">
                <a:latin typeface="Arial"/>
                <a:cs typeface="Arial"/>
              </a:rPr>
              <a:t>б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-40" dirty="0">
                <a:latin typeface="Arial"/>
                <a:cs typeface="Arial"/>
              </a:rPr>
              <a:t>ю</a:t>
            </a:r>
            <a:r>
              <a:rPr sz="2600" b="1" dirty="0">
                <a:latin typeface="Arial"/>
                <a:cs typeface="Arial"/>
              </a:rPr>
              <a:t>д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dirty="0">
                <a:latin typeface="Arial"/>
                <a:cs typeface="Arial"/>
              </a:rPr>
              <a:t>,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ока с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5" dirty="0">
                <a:latin typeface="Arial"/>
                <a:cs typeface="Arial"/>
              </a:rPr>
              <a:t>б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д</a:t>
            </a:r>
            <a:r>
              <a:rPr sz="2600" b="1" spc="-5" dirty="0">
                <a:latin typeface="Arial"/>
                <a:cs typeface="Arial"/>
              </a:rPr>
              <a:t>ны</a:t>
            </a:r>
            <a:r>
              <a:rPr sz="2600" b="1" dirty="0">
                <a:latin typeface="Arial"/>
                <a:cs typeface="Arial"/>
              </a:rPr>
              <a:t>е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35" dirty="0">
                <a:latin typeface="Arial"/>
                <a:cs typeface="Arial"/>
              </a:rPr>
              <a:t>р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dirty="0">
                <a:latin typeface="Arial"/>
                <a:cs typeface="Arial"/>
              </a:rPr>
              <a:t>ды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80" dirty="0">
                <a:latin typeface="Arial"/>
                <a:cs typeface="Arial"/>
              </a:rPr>
              <a:t>у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5" dirty="0">
                <a:latin typeface="Arial"/>
                <a:cs typeface="Arial"/>
              </a:rPr>
              <a:t>ю</a:t>
            </a:r>
            <a:r>
              <a:rPr sz="2600" b="1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 е</a:t>
            </a:r>
            <a:r>
              <a:rPr sz="2600" b="1" spc="-45" dirty="0">
                <a:latin typeface="Arial"/>
                <a:cs typeface="Arial"/>
              </a:rPr>
              <a:t>г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30" dirty="0">
                <a:latin typeface="Arial"/>
                <a:cs typeface="Arial"/>
              </a:rPr>
              <a:t>к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5" dirty="0">
                <a:latin typeface="Arial"/>
                <a:cs typeface="Arial"/>
              </a:rPr>
              <a:t>ро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36" y="2160464"/>
            <a:ext cx="8791575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37310" algn="just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Э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40" dirty="0">
                <a:latin typeface="Arial"/>
                <a:cs typeface="Arial"/>
              </a:rPr>
              <a:t>а</a:t>
            </a:r>
            <a:r>
              <a:rPr sz="2600" b="1" dirty="0">
                <a:latin typeface="Arial"/>
                <a:cs typeface="Arial"/>
              </a:rPr>
              <a:t>з</a:t>
            </a:r>
            <a:r>
              <a:rPr sz="2600" b="1" spc="-5" dirty="0">
                <a:latin typeface="Arial"/>
                <a:cs typeface="Arial"/>
              </a:rPr>
              <a:t>ы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dirty="0">
                <a:latin typeface="Arial"/>
                <a:cs typeface="Arial"/>
              </a:rPr>
              <a:t>я</a:t>
            </a:r>
            <a:r>
              <a:rPr sz="2600" b="1" spc="35" dirty="0">
                <a:latin typeface="Arial"/>
                <a:cs typeface="Arial"/>
              </a:rPr>
              <a:t> </a:t>
            </a:r>
            <a:r>
              <a:rPr sz="2600" b="1" u="heavy" spc="-5" dirty="0">
                <a:solidFill>
                  <a:srgbClr val="009999"/>
                </a:solidFill>
                <a:latin typeface="Arial"/>
                <a:cs typeface="Arial"/>
              </a:rPr>
              <a:t>п</a:t>
            </a:r>
            <a:r>
              <a:rPr sz="2600" b="1" u="heavy" spc="-10" dirty="0">
                <a:solidFill>
                  <a:srgbClr val="009999"/>
                </a:solidFill>
                <a:latin typeface="Arial"/>
                <a:cs typeface="Arial"/>
              </a:rPr>
              <a:t>и</a:t>
            </a:r>
            <a:r>
              <a:rPr sz="2600" b="1" u="heavy" spc="5" dirty="0">
                <a:solidFill>
                  <a:srgbClr val="009999"/>
                </a:solidFill>
                <a:latin typeface="Arial"/>
                <a:cs typeface="Arial"/>
              </a:rPr>
              <a:t>р</a:t>
            </a:r>
            <a:r>
              <a:rPr sz="2600" b="1" u="heavy" spc="-35" dirty="0">
                <a:solidFill>
                  <a:srgbClr val="009999"/>
                </a:solidFill>
                <a:latin typeface="Arial"/>
                <a:cs typeface="Arial"/>
              </a:rPr>
              <a:t>о</a:t>
            </a:r>
            <a:r>
              <a:rPr sz="2600" b="1" u="heavy" spc="-60" dirty="0">
                <a:solidFill>
                  <a:srgbClr val="009999"/>
                </a:solidFill>
                <a:latin typeface="Arial"/>
                <a:cs typeface="Arial"/>
              </a:rPr>
              <a:t>э</a:t>
            </a:r>
            <a:r>
              <a:rPr sz="2600" b="1" u="heavy" spc="-35" dirty="0">
                <a:solidFill>
                  <a:srgbClr val="009999"/>
                </a:solidFill>
                <a:latin typeface="Arial"/>
                <a:cs typeface="Arial"/>
              </a:rPr>
              <a:t>л</a:t>
            </a:r>
            <a:r>
              <a:rPr sz="2600" b="1" u="heavy" spc="5" dirty="0">
                <a:solidFill>
                  <a:srgbClr val="009999"/>
                </a:solidFill>
                <a:latin typeface="Arial"/>
                <a:cs typeface="Arial"/>
              </a:rPr>
              <a:t>ек</a:t>
            </a:r>
            <a:r>
              <a:rPr sz="2600" b="1" u="heavy" spc="-55" dirty="0">
                <a:solidFill>
                  <a:srgbClr val="009999"/>
                </a:solidFill>
                <a:latin typeface="Arial"/>
                <a:cs typeface="Arial"/>
              </a:rPr>
              <a:t>т</a:t>
            </a:r>
            <a:r>
              <a:rPr sz="2600" b="1" u="heavy" spc="5" dirty="0">
                <a:solidFill>
                  <a:srgbClr val="009999"/>
                </a:solidFill>
                <a:latin typeface="Arial"/>
                <a:cs typeface="Arial"/>
              </a:rPr>
              <a:t>р</a:t>
            </a:r>
            <a:r>
              <a:rPr sz="2600" b="1" u="heavy" spc="-10" dirty="0">
                <a:solidFill>
                  <a:srgbClr val="009999"/>
                </a:solidFill>
                <a:latin typeface="Arial"/>
                <a:cs typeface="Arial"/>
              </a:rPr>
              <a:t>и</a:t>
            </a:r>
            <a:r>
              <a:rPr sz="2600" b="1" u="heavy" spc="-5" dirty="0">
                <a:solidFill>
                  <a:srgbClr val="009999"/>
                </a:solidFill>
                <a:latin typeface="Arial"/>
                <a:cs typeface="Arial"/>
              </a:rPr>
              <a:t>ч</a:t>
            </a:r>
            <a:r>
              <a:rPr sz="2600" b="1" u="heavy" spc="-35" dirty="0">
                <a:solidFill>
                  <a:srgbClr val="009999"/>
                </a:solidFill>
                <a:latin typeface="Arial"/>
                <a:cs typeface="Arial"/>
              </a:rPr>
              <a:t>е</a:t>
            </a:r>
            <a:r>
              <a:rPr sz="2600" b="1" u="heavy" spc="5" dirty="0">
                <a:solidFill>
                  <a:srgbClr val="009999"/>
                </a:solidFill>
                <a:latin typeface="Arial"/>
                <a:cs typeface="Arial"/>
              </a:rPr>
              <a:t>ск</a:t>
            </a:r>
            <a:r>
              <a:rPr sz="2600" b="1" u="heavy" spc="-10" dirty="0">
                <a:solidFill>
                  <a:srgbClr val="009999"/>
                </a:solidFill>
                <a:latin typeface="Arial"/>
                <a:cs typeface="Arial"/>
              </a:rPr>
              <a:t>и</a:t>
            </a:r>
            <a:r>
              <a:rPr sz="2600" b="1" u="heavy" dirty="0">
                <a:solidFill>
                  <a:srgbClr val="009999"/>
                </a:solidFill>
                <a:latin typeface="Arial"/>
                <a:cs typeface="Arial"/>
              </a:rPr>
              <a:t>м</a:t>
            </a:r>
            <a:r>
              <a:rPr sz="26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6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э</a:t>
            </a:r>
            <a:r>
              <a:rPr sz="2600" b="1" u="heavy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ф</a:t>
            </a:r>
            <a:r>
              <a:rPr sz="2600" b="1" u="heavy" spc="-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ф</a:t>
            </a:r>
            <a:r>
              <a:rPr sz="26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</a:t>
            </a:r>
            <a:r>
              <a:rPr sz="2600" b="1" u="heavy" spc="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</a:t>
            </a:r>
            <a:r>
              <a:rPr sz="2600" b="1" u="heavy" spc="-5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т</a:t>
            </a:r>
            <a:r>
              <a:rPr sz="2600" b="1" u="heavy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26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м</a:t>
            </a:r>
            <a:r>
              <a:rPr sz="2600" b="1" spc="5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b="1" spc="-10" dirty="0">
                <a:latin typeface="Arial"/>
                <a:cs typeface="Arial"/>
                <a:hlinkClick r:id="rId3"/>
              </a:rPr>
              <a:t>и</a:t>
            </a:r>
            <a:r>
              <a:rPr sz="2600" b="1" dirty="0">
                <a:latin typeface="Arial"/>
                <a:cs typeface="Arial"/>
                <a:hlinkClick r:id="rId3"/>
              </a:rPr>
              <a:t>ли</a:t>
            </a:r>
            <a:r>
              <a:rPr sz="2600" b="1" spc="-10" dirty="0">
                <a:latin typeface="Arial"/>
                <a:cs typeface="Arial"/>
                <a:hlinkClick r:id="rId3"/>
              </a:rPr>
              <a:t> </a:t>
            </a:r>
            <a:r>
              <a:rPr sz="2600" b="1" spc="-5" dirty="0">
                <a:latin typeface="Arial"/>
                <a:cs typeface="Arial"/>
                <a:hlinkClick r:id="rId3"/>
              </a:rPr>
              <a:t>п</a:t>
            </a:r>
            <a:r>
              <a:rPr sz="2600" b="1" spc="-10" dirty="0">
                <a:latin typeface="Arial"/>
                <a:cs typeface="Arial"/>
                <a:hlinkClick r:id="rId3"/>
              </a:rPr>
              <a:t>и</a:t>
            </a:r>
            <a:r>
              <a:rPr sz="2600" b="1" spc="5" dirty="0">
                <a:latin typeface="Arial"/>
                <a:cs typeface="Arial"/>
                <a:hlinkClick r:id="rId3"/>
              </a:rPr>
              <a:t>р</a:t>
            </a:r>
            <a:r>
              <a:rPr sz="2600" b="1" spc="-35" dirty="0">
                <a:latin typeface="Arial"/>
                <a:cs typeface="Arial"/>
                <a:hlinkClick r:id="rId3"/>
              </a:rPr>
              <a:t>о</a:t>
            </a:r>
            <a:r>
              <a:rPr sz="2600" b="1" spc="-60" dirty="0">
                <a:latin typeface="Arial"/>
                <a:cs typeface="Arial"/>
                <a:hlinkClick r:id="rId3"/>
              </a:rPr>
              <a:t>э</a:t>
            </a:r>
            <a:r>
              <a:rPr sz="2600" b="1" spc="-35" dirty="0">
                <a:latin typeface="Arial"/>
                <a:cs typeface="Arial"/>
                <a:hlinkClick r:id="rId3"/>
              </a:rPr>
              <a:t>л</a:t>
            </a:r>
            <a:r>
              <a:rPr sz="2600" b="1" spc="5" dirty="0">
                <a:latin typeface="Arial"/>
                <a:cs typeface="Arial"/>
                <a:hlinkClick r:id="rId3"/>
              </a:rPr>
              <a:t>ек</a:t>
            </a:r>
            <a:r>
              <a:rPr sz="2600" b="1" spc="-55" dirty="0">
                <a:latin typeface="Arial"/>
                <a:cs typeface="Arial"/>
                <a:hlinkClick r:id="rId3"/>
              </a:rPr>
              <a:t>т</a:t>
            </a:r>
            <a:r>
              <a:rPr sz="2600" b="1" spc="5" dirty="0">
                <a:latin typeface="Arial"/>
                <a:cs typeface="Arial"/>
                <a:hlinkClick r:id="rId3"/>
              </a:rPr>
              <a:t>р</a:t>
            </a:r>
            <a:r>
              <a:rPr sz="2600" b="1" spc="-10" dirty="0">
                <a:latin typeface="Arial"/>
                <a:cs typeface="Arial"/>
                <a:hlinkClick r:id="rId3"/>
              </a:rPr>
              <a:t>и</a:t>
            </a:r>
            <a:r>
              <a:rPr sz="2600" b="1" spc="-5" dirty="0">
                <a:latin typeface="Arial"/>
                <a:cs typeface="Arial"/>
                <a:hlinkClick r:id="rId3"/>
              </a:rPr>
              <a:t>ч</a:t>
            </a:r>
            <a:r>
              <a:rPr sz="2600" b="1" spc="-35" dirty="0">
                <a:latin typeface="Arial"/>
                <a:cs typeface="Arial"/>
                <a:hlinkClick r:id="rId3"/>
              </a:rPr>
              <a:t>е</a:t>
            </a:r>
            <a:r>
              <a:rPr sz="2600" b="1" spc="15" dirty="0">
                <a:latin typeface="Arial"/>
                <a:cs typeface="Arial"/>
                <a:hlinkClick r:id="rId3"/>
              </a:rPr>
              <a:t>с</a:t>
            </a:r>
            <a:r>
              <a:rPr sz="2600" b="1" spc="-55" dirty="0">
                <a:latin typeface="Arial"/>
                <a:cs typeface="Arial"/>
                <a:hlinkClick r:id="rId3"/>
              </a:rPr>
              <a:t>т</a:t>
            </a:r>
            <a:r>
              <a:rPr sz="2600" b="1" spc="-45" dirty="0">
                <a:latin typeface="Arial"/>
                <a:cs typeface="Arial"/>
                <a:hlinkClick r:id="rId3"/>
              </a:rPr>
              <a:t>в</a:t>
            </a:r>
            <a:r>
              <a:rPr sz="2600" b="1" spc="-35" dirty="0">
                <a:latin typeface="Arial"/>
                <a:cs typeface="Arial"/>
                <a:hlinkClick r:id="rId3"/>
              </a:rPr>
              <a:t>о</a:t>
            </a:r>
            <a:r>
              <a:rPr sz="2600" b="1" spc="5" dirty="0">
                <a:latin typeface="Arial"/>
                <a:cs typeface="Arial"/>
                <a:hlinkClick r:id="rId3"/>
              </a:rPr>
              <a:t>м.</a:t>
            </a:r>
            <a:endParaRPr sz="2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И</a:t>
            </a:r>
            <a:r>
              <a:rPr sz="2600" b="1" spc="-60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ме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е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5" dirty="0">
                <a:latin typeface="Arial"/>
                <a:cs typeface="Arial"/>
              </a:rPr>
              <a:t>нн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й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5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яр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0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10" dirty="0">
                <a:latin typeface="Arial"/>
                <a:cs typeface="Arial"/>
              </a:rPr>
              <a:t>ци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я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60" dirty="0">
                <a:latin typeface="Arial"/>
                <a:cs typeface="Arial"/>
              </a:rPr>
              <a:t>э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ек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" dirty="0">
                <a:latin typeface="Arial"/>
                <a:cs typeface="Arial"/>
              </a:rPr>
              <a:t>ч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5" dirty="0">
                <a:latin typeface="Arial"/>
                <a:cs typeface="Arial"/>
              </a:rPr>
              <a:t>с</a:t>
            </a:r>
            <a:r>
              <a:rPr sz="2600" b="1" spc="-35" dirty="0">
                <a:latin typeface="Arial"/>
                <a:cs typeface="Arial"/>
              </a:rPr>
              <a:t>к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45" dirty="0">
                <a:latin typeface="Arial"/>
                <a:cs typeface="Arial"/>
              </a:rPr>
              <a:t>г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6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ля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spc="-60" dirty="0">
                <a:latin typeface="Arial"/>
                <a:cs typeface="Arial"/>
              </a:rPr>
              <a:t>э</a:t>
            </a:r>
            <a:r>
              <a:rPr sz="2600" b="1" spc="-35" dirty="0">
                <a:latin typeface="Arial"/>
                <a:cs typeface="Arial"/>
              </a:rPr>
              <a:t>л</a:t>
            </a:r>
            <a:r>
              <a:rPr sz="2600" b="1" spc="5" dirty="0">
                <a:latin typeface="Arial"/>
                <a:cs typeface="Arial"/>
              </a:rPr>
              <a:t>ек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5" dirty="0">
                <a:latin typeface="Arial"/>
                <a:cs typeface="Arial"/>
              </a:rPr>
              <a:t>ка</a:t>
            </a:r>
            <a:r>
              <a:rPr sz="2600" b="1" dirty="0">
                <a:latin typeface="Arial"/>
                <a:cs typeface="Arial"/>
              </a:rPr>
              <a:t>х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може</a:t>
            </a:r>
            <a:r>
              <a:rPr sz="2600" b="1" dirty="0">
                <a:latin typeface="Arial"/>
                <a:cs typeface="Arial"/>
              </a:rPr>
              <a:t>т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ро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35" dirty="0">
                <a:latin typeface="Arial"/>
                <a:cs typeface="Arial"/>
              </a:rPr>
              <a:t>с</a:t>
            </a:r>
            <a:r>
              <a:rPr sz="2600" b="1" spc="-60" dirty="0">
                <a:latin typeface="Arial"/>
                <a:cs typeface="Arial"/>
              </a:rPr>
              <a:t>х</a:t>
            </a:r>
            <a:r>
              <a:rPr sz="2600" b="1" spc="-35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д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dirty="0">
                <a:latin typeface="Arial"/>
                <a:cs typeface="Arial"/>
              </a:rPr>
              <a:t>ь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90" dirty="0">
                <a:latin typeface="Arial"/>
                <a:cs typeface="Arial"/>
              </a:rPr>
              <a:t>т</a:t>
            </a:r>
            <a:r>
              <a:rPr sz="2600" b="1" spc="-6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spc="-35" dirty="0">
                <a:latin typeface="Arial"/>
                <a:cs typeface="Arial"/>
              </a:rPr>
              <a:t>к</a:t>
            </a:r>
            <a:r>
              <a:rPr sz="2600" b="1" dirty="0">
                <a:latin typeface="Arial"/>
                <a:cs typeface="Arial"/>
              </a:rPr>
              <a:t>о</a:t>
            </a:r>
            <a:r>
              <a:rPr sz="2600" b="1" spc="3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и</a:t>
            </a:r>
            <a:r>
              <a:rPr sz="2600" b="1" spc="-60" dirty="0">
                <a:latin typeface="Arial"/>
                <a:cs typeface="Arial"/>
              </a:rPr>
              <a:t>з</a:t>
            </a:r>
            <a:r>
              <a:rPr sz="2600" b="1" spc="5" dirty="0">
                <a:latin typeface="Arial"/>
                <a:cs typeface="Arial"/>
              </a:rPr>
              <a:t>ме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-35" dirty="0">
                <a:latin typeface="Arial"/>
                <a:cs typeface="Arial"/>
              </a:rPr>
              <a:t>е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ер</a:t>
            </a:r>
            <a:r>
              <a:rPr sz="2600" b="1" spc="15" dirty="0">
                <a:latin typeface="Arial"/>
                <a:cs typeface="Arial"/>
              </a:rPr>
              <a:t>а</a:t>
            </a:r>
            <a:r>
              <a:rPr sz="2600" b="1" spc="30" dirty="0">
                <a:latin typeface="Arial"/>
                <a:cs typeface="Arial"/>
              </a:rPr>
              <a:t>т</a:t>
            </a:r>
            <a:r>
              <a:rPr sz="2600" b="1" spc="-45" dirty="0">
                <a:latin typeface="Arial"/>
                <a:cs typeface="Arial"/>
              </a:rPr>
              <a:t>у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-5" dirty="0">
                <a:latin typeface="Arial"/>
                <a:cs typeface="Arial"/>
              </a:rPr>
              <a:t>ы</a:t>
            </a:r>
            <a:r>
              <a:rPr sz="2600" b="1" dirty="0">
                <a:latin typeface="Arial"/>
                <a:cs typeface="Arial"/>
              </a:rPr>
              <a:t>, 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о и </a:t>
            </a:r>
            <a:r>
              <a:rPr sz="2600" b="1" spc="-5" dirty="0">
                <a:latin typeface="Arial"/>
                <a:cs typeface="Arial"/>
              </a:rPr>
              <a:t>п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</a:t>
            </a:r>
            <a:r>
              <a:rPr sz="2600" b="1" spc="5" dirty="0">
                <a:latin typeface="Arial"/>
                <a:cs typeface="Arial"/>
              </a:rPr>
              <a:t>е</a:t>
            </a:r>
            <a:r>
              <a:rPr sz="2600" b="1" spc="-85" dirty="0">
                <a:latin typeface="Arial"/>
                <a:cs typeface="Arial"/>
              </a:rPr>
              <a:t>ф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35" dirty="0">
                <a:latin typeface="Arial"/>
                <a:cs typeface="Arial"/>
              </a:rPr>
              <a:t>р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spc="5" dirty="0">
                <a:latin typeface="Arial"/>
                <a:cs typeface="Arial"/>
              </a:rPr>
              <a:t>ро</a:t>
            </a:r>
            <a:r>
              <a:rPr sz="2600" b="1" spc="-45" dirty="0">
                <a:latin typeface="Arial"/>
                <a:cs typeface="Arial"/>
              </a:rPr>
              <a:t>в</a:t>
            </a:r>
            <a:r>
              <a:rPr sz="2600" b="1" spc="5" dirty="0">
                <a:latin typeface="Arial"/>
                <a:cs typeface="Arial"/>
              </a:rPr>
              <a:t>а</a:t>
            </a:r>
            <a:r>
              <a:rPr sz="2600" b="1" spc="-5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ии</a:t>
            </a:r>
            <a:r>
              <a:rPr sz="2600" b="1" dirty="0">
                <a:latin typeface="Arial"/>
                <a:cs typeface="Arial"/>
              </a:rPr>
              <a:t>.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Т</a:t>
            </a:r>
            <a:r>
              <a:rPr sz="2600" b="1" spc="5" dirty="0">
                <a:latin typeface="Arial"/>
                <a:cs typeface="Arial"/>
              </a:rPr>
              <a:t>ак</a:t>
            </a:r>
            <a:r>
              <a:rPr sz="2600" b="1" spc="-1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м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о</a:t>
            </a:r>
            <a:r>
              <a:rPr sz="2600" b="1" spc="-5" dirty="0">
                <a:latin typeface="Arial"/>
                <a:cs typeface="Arial"/>
              </a:rPr>
              <a:t>б</a:t>
            </a:r>
            <a:r>
              <a:rPr sz="2600" b="1" spc="5" dirty="0">
                <a:latin typeface="Arial"/>
                <a:cs typeface="Arial"/>
              </a:rPr>
              <a:t>р</a:t>
            </a:r>
            <a:r>
              <a:rPr sz="2600" b="1" spc="40" dirty="0">
                <a:latin typeface="Arial"/>
                <a:cs typeface="Arial"/>
              </a:rPr>
              <a:t>а</a:t>
            </a:r>
            <a:r>
              <a:rPr sz="2600" b="1" spc="-60" dirty="0">
                <a:latin typeface="Arial"/>
                <a:cs typeface="Arial"/>
              </a:rPr>
              <a:t>з</a:t>
            </a:r>
            <a:r>
              <a:rPr sz="2600" b="1" spc="-4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м</a:t>
            </a:r>
            <a:r>
              <a:rPr sz="2600" b="1" dirty="0">
                <a:latin typeface="Arial"/>
                <a:cs typeface="Arial"/>
              </a:rPr>
              <a:t>,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ир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п</a:t>
            </a:r>
            <a:r>
              <a:rPr sz="2800" b="1" u="heavy" spc="-2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ь</a:t>
            </a:r>
            <a:r>
              <a:rPr sz="28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е</a:t>
            </a:r>
            <a:r>
              <a:rPr sz="2800" b="1" u="heavy" spc="-8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з</a:t>
            </a:r>
            <a:r>
              <a:rPr sz="2800" b="1" u="heavy" spc="-6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о</a:t>
            </a:r>
            <a:r>
              <a:rPr sz="2800" b="1" u="heavy" spc="-9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э</a:t>
            </a:r>
            <a:r>
              <a:rPr sz="2800" b="1" u="heavy" spc="-6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л</a:t>
            </a:r>
            <a:r>
              <a:rPr sz="28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е</a:t>
            </a:r>
            <a:r>
              <a:rPr sz="28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к</a:t>
            </a:r>
            <a:r>
              <a:rPr sz="2800" b="1" u="heavy" spc="-5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т</a:t>
            </a:r>
            <a:r>
              <a:rPr sz="2800" b="1" u="heavy" spc="-2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ри</a:t>
            </a:r>
            <a:r>
              <a:rPr sz="2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к</a:t>
            </a:r>
            <a:r>
              <a:rPr sz="28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а</a:t>
            </a:r>
            <a:r>
              <a:rPr sz="2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м</a:t>
            </a:r>
            <a:r>
              <a:rPr sz="2800" b="1" u="heavy" spc="-3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и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но</a:t>
            </a:r>
            <a:r>
              <a:rPr sz="2800" b="1" spc="-15" dirty="0">
                <a:latin typeface="Arial"/>
                <a:cs typeface="Arial"/>
              </a:rPr>
              <a:t> не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95" dirty="0">
                <a:latin typeface="Arial"/>
                <a:cs typeface="Arial"/>
              </a:rPr>
              <a:t>б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0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 п</a:t>
            </a:r>
            <a:r>
              <a:rPr sz="2800" b="1" spc="-25" dirty="0">
                <a:latin typeface="Arial"/>
                <a:cs typeface="Arial"/>
              </a:rPr>
              <a:t>ир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ич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ски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эф</a:t>
            </a:r>
            <a:r>
              <a:rPr sz="2800" b="1" spc="-60" dirty="0">
                <a:latin typeface="Arial"/>
                <a:cs typeface="Arial"/>
              </a:rPr>
              <a:t>ф</a:t>
            </a:r>
            <a:r>
              <a:rPr sz="2800" b="1" spc="-10" dirty="0">
                <a:latin typeface="Arial"/>
                <a:cs typeface="Arial"/>
              </a:rPr>
              <a:t>ек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Ни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u="heavy" spc="-10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т</a:t>
            </a:r>
            <a:r>
              <a:rPr sz="2800" b="1" u="heavy" spc="-8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</a:t>
            </a:r>
            <a:r>
              <a:rPr sz="2800" b="1" u="heavy" spc="-2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ч</a:t>
            </a:r>
            <a:r>
              <a:rPr sz="28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к</a:t>
            </a:r>
            <a:r>
              <a:rPr sz="2800" b="1" u="heavy" spc="-2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и</a:t>
            </a:r>
            <a:r>
              <a:rPr sz="2800" b="1" u="heavy" spc="5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2800" b="1" u="heavy" spc="-2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Кюр</a:t>
            </a:r>
            <a:r>
              <a:rPr sz="2800" b="1" u="heavy" spc="-2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и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ир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20" dirty="0">
                <a:latin typeface="Arial"/>
                <a:cs typeface="Arial"/>
              </a:rPr>
              <a:t>гн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ками</a:t>
            </a:r>
            <a:r>
              <a:rPr sz="2600" b="1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96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</a:t>
            </a:r>
            <a:r>
              <a:rPr sz="2400" spc="-5" dirty="0">
                <a:solidFill>
                  <a:srgbClr val="FF0000"/>
                </a:solidFill>
              </a:rPr>
              <a:t>ЕЛ</a:t>
            </a:r>
            <a:r>
              <a:rPr sz="2400" spc="-60" dirty="0">
                <a:solidFill>
                  <a:srgbClr val="FF0000"/>
                </a:solidFill>
              </a:rPr>
              <a:t>Ь</a:t>
            </a:r>
            <a:r>
              <a:rPr sz="2400" spc="-5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АН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.</a:t>
            </a:r>
            <a:r>
              <a:rPr sz="2400" spc="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н</a:t>
            </a:r>
            <a:r>
              <a:rPr sz="2400" spc="-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вные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40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о</a:t>
            </a:r>
            <a:r>
              <a:rPr sz="2400" dirty="0">
                <a:solidFill>
                  <a:srgbClr val="FF0000"/>
                </a:solidFill>
              </a:rPr>
              <a:t>й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spc="-25" dirty="0">
                <a:solidFill>
                  <a:srgbClr val="FF0000"/>
                </a:solidFill>
              </a:rPr>
              <a:t>т</a:t>
            </a:r>
            <a:r>
              <a:rPr sz="2400" spc="-40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69734"/>
              </p:ext>
            </p:extLst>
          </p:nvPr>
        </p:nvGraphicFramePr>
        <p:xfrm>
          <a:off x="4762" y="765175"/>
          <a:ext cx="9109074" cy="5688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67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ойс</a:t>
                      </a:r>
                      <a:r>
                        <a:rPr sz="3000" b="1" spc="-5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ва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spc="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3000" b="1" spc="-7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ения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1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000" b="1" spc="-7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000" b="1" spc="-5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000" b="1" spc="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000" b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spc="1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см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3</a:t>
                      </a:r>
                      <a:endParaRPr sz="3000" baseline="25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,1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43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3000" b="1" baseline="-20833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3000" b="1" spc="-270" baseline="-20833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Па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spc="-1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ε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0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ε, 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-1</a:t>
                      </a:r>
                      <a:endParaRPr sz="3000" baseline="25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)·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-5</a:t>
                      </a:r>
                      <a:endParaRPr sz="3000" baseline="25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1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gδ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3000" b="1" dirty="0">
                          <a:latin typeface="Arial"/>
                          <a:cs typeface="Arial"/>
                        </a:rPr>
                        <a:t>(1-2)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-4</a:t>
                      </a:r>
                      <a:endParaRPr sz="3000" baseline="25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00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ρ</a:t>
                      </a:r>
                      <a:r>
                        <a:rPr sz="3000" b="1" spc="-254" baseline="-20833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см</a:t>
                      </a:r>
                      <a:r>
                        <a:rPr sz="3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3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С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16</a:t>
                      </a:r>
                      <a:endParaRPr sz="3000" baseline="25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3410">
                <a:tc>
                  <a:txBody>
                    <a:bodyPr/>
                    <a:lstStyle/>
                    <a:p>
                      <a:pPr marL="76835" marR="1178560">
                        <a:lnSpc>
                          <a:spcPct val="100000"/>
                        </a:lnSpc>
                      </a:pPr>
                      <a:r>
                        <a:rPr sz="3000" b="1" spc="-70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ек</a:t>
                      </a:r>
                      <a:r>
                        <a:rPr sz="3000" b="1" spc="-5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р.</a:t>
                      </a:r>
                      <a:r>
                        <a:rPr sz="30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3000" b="1" spc="-7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3000" b="1" spc="-5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ь, к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мм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40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12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3000" b="1" spc="-4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3000" b="1" spc="-44" baseline="25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С)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)·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3000" b="1" baseline="25000" dirty="0">
                          <a:latin typeface="Arial"/>
                          <a:cs typeface="Arial"/>
                        </a:rPr>
                        <a:t>-6</a:t>
                      </a:r>
                      <a:endParaRPr sz="3000" baseline="25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702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</a:rPr>
              <a:t>СЕГНЕ</a:t>
            </a:r>
            <a:r>
              <a:rPr sz="2400" spc="-65" dirty="0">
                <a:solidFill>
                  <a:srgbClr val="C00000"/>
                </a:solidFill>
              </a:rPr>
              <a:t>Т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ЕС</a:t>
            </a:r>
            <a:r>
              <a:rPr sz="240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А</a:t>
            </a:r>
            <a:r>
              <a:rPr sz="2400" dirty="0">
                <a:solidFill>
                  <a:srgbClr val="C00000"/>
                </a:solidFill>
              </a:rPr>
              <a:t>Я</a:t>
            </a:r>
            <a:r>
              <a:rPr sz="2400" spc="5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225" dirty="0">
                <a:solidFill>
                  <a:srgbClr val="C00000"/>
                </a:solidFill>
              </a:rPr>
              <a:t>Р</a:t>
            </a:r>
            <a:r>
              <a:rPr sz="2400" spc="-5" dirty="0">
                <a:solidFill>
                  <a:srgbClr val="C00000"/>
                </a:solidFill>
              </a:rPr>
              <a:t>А</a:t>
            </a:r>
            <a:r>
              <a:rPr sz="2400" dirty="0">
                <a:solidFill>
                  <a:srgbClr val="C0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33" y="790162"/>
            <a:ext cx="8619490" cy="5901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8125" algn="just">
              <a:lnSpc>
                <a:spcPct val="100000"/>
              </a:lnSpc>
            </a:pPr>
            <a:r>
              <a:rPr sz="3200" b="1" spc="-9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выр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ь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прони</a:t>
            </a:r>
            <a:r>
              <a:rPr sz="3200" b="1" spc="30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Symbol"/>
                <a:cs typeface="Symbol"/>
              </a:rPr>
              <a:t></a:t>
            </a:r>
            <a:r>
              <a:rPr sz="3200" b="1" spc="95" dirty="0">
                <a:latin typeface="Times New Roman"/>
                <a:cs typeface="Times New Roman"/>
              </a:rPr>
              <a:t> </a:t>
            </a:r>
            <a:r>
              <a:rPr sz="3200" b="1" spc="-90" dirty="0">
                <a:latin typeface="Arial"/>
                <a:cs typeface="Arial"/>
              </a:rPr>
              <a:t>от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 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ы.</a:t>
            </a:r>
            <a:endParaRPr sz="3200" dirty="0">
              <a:latin typeface="Arial"/>
              <a:cs typeface="Arial"/>
            </a:endParaRPr>
          </a:p>
          <a:p>
            <a:pPr marL="12700" marR="837565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ект</a:t>
            </a:r>
            <a:r>
              <a:rPr sz="3200" b="1" spc="-5" dirty="0">
                <a:latin typeface="Arial"/>
                <a:cs typeface="Arial"/>
              </a:rPr>
              <a:t>рич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г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ts val="3840"/>
              </a:lnSpc>
              <a:spcBef>
                <a:spcPts val="125"/>
              </a:spcBef>
            </a:pP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ки 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7020">
              <a:lnSpc>
                <a:spcPct val="100000"/>
              </a:lnSpc>
            </a:pPr>
            <a:r>
              <a:rPr sz="2400" spc="-5" dirty="0"/>
              <a:t>СЕГНЕ</a:t>
            </a:r>
            <a:r>
              <a:rPr sz="2400" spc="-65" dirty="0"/>
              <a:t>Т</a:t>
            </a:r>
            <a:r>
              <a:rPr sz="2400" dirty="0"/>
              <a:t>О</a:t>
            </a:r>
            <a:r>
              <a:rPr sz="2400" spc="-100" dirty="0"/>
              <a:t>Э</a:t>
            </a:r>
            <a:r>
              <a:rPr sz="2400" spc="-5" dirty="0"/>
              <a:t>ЛЕ</a:t>
            </a:r>
            <a:r>
              <a:rPr sz="2400" spc="60" dirty="0"/>
              <a:t>К</a:t>
            </a:r>
            <a:r>
              <a:rPr sz="2400" spc="-5" dirty="0"/>
              <a:t>ТР</a:t>
            </a:r>
            <a:r>
              <a:rPr sz="2400" dirty="0"/>
              <a:t>ИЧ</a:t>
            </a:r>
            <a:r>
              <a:rPr sz="2400" spc="-5" dirty="0"/>
              <a:t>ЕС</a:t>
            </a:r>
            <a:r>
              <a:rPr sz="2400" dirty="0"/>
              <a:t>К</a:t>
            </a:r>
            <a:r>
              <a:rPr sz="2400" spc="-5" dirty="0"/>
              <a:t>А</a:t>
            </a:r>
            <a:r>
              <a:rPr sz="2400" dirty="0"/>
              <a:t>Я</a:t>
            </a:r>
            <a:r>
              <a:rPr sz="2400" spc="55" dirty="0"/>
              <a:t> </a:t>
            </a:r>
            <a:r>
              <a:rPr sz="2400" dirty="0"/>
              <a:t>К</a:t>
            </a:r>
            <a:r>
              <a:rPr sz="2400" spc="-5" dirty="0"/>
              <a:t>Е</a:t>
            </a:r>
            <a:r>
              <a:rPr sz="2400" spc="-225" dirty="0"/>
              <a:t>Р</a:t>
            </a:r>
            <a:r>
              <a:rPr sz="2400" spc="-5" dirty="0"/>
              <a:t>А</a:t>
            </a:r>
            <a:r>
              <a:rPr sz="2400" dirty="0"/>
              <a:t>МИКА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783381"/>
            <a:ext cx="8843010" cy="560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СЕГНЕ</a:t>
            </a:r>
            <a:r>
              <a:rPr sz="2800" b="1" spc="-10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ОКЕ</a:t>
            </a:r>
            <a:r>
              <a:rPr sz="2800" b="1" spc="-26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95" dirty="0">
                <a:latin typeface="Arial"/>
                <a:cs typeface="Arial"/>
              </a:rPr>
              <a:t>б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5" dirty="0">
                <a:latin typeface="Arial"/>
                <a:cs typeface="Arial"/>
              </a:rPr>
              <a:t> 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310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. 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рои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ори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</a:t>
            </a:r>
            <a:r>
              <a:rPr sz="2800" b="1" spc="-15" dirty="0">
                <a:latin typeface="Arial"/>
                <a:cs typeface="Arial"/>
              </a:rPr>
              <a:t>ие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ак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тв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нно</a:t>
            </a:r>
            <a:r>
              <a:rPr sz="2800" b="1" spc="-15" dirty="0">
                <a:latin typeface="Arial"/>
                <a:cs typeface="Arial"/>
              </a:rPr>
              <a:t> д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50" dirty="0">
                <a:latin typeface="Arial"/>
                <a:cs typeface="Arial"/>
              </a:rPr>
              <a:t>т</a:t>
            </a:r>
            <a:r>
              <a:rPr sz="2800" b="1" spc="-65" dirty="0">
                <a:latin typeface="Arial"/>
                <a:cs typeface="Arial"/>
              </a:rPr>
              <a:t>у</a:t>
            </a:r>
            <a:r>
              <a:rPr sz="2800" b="1" spc="-15" dirty="0">
                <a:latin typeface="Arial"/>
                <a:cs typeface="Arial"/>
              </a:rPr>
              <a:t>ро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гн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кер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ми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ми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ой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ми,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ор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зн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ка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ля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ри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ции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се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гн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три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30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. </a:t>
            </a:r>
            <a:r>
              <a:rPr sz="2800" b="1" spc="-25" dirty="0">
                <a:latin typeface="Arial"/>
                <a:cs typeface="Arial"/>
              </a:rPr>
              <a:t>ори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0" dirty="0">
                <a:latin typeface="Arial"/>
                <a:cs typeface="Arial"/>
              </a:rPr>
              <a:t>ек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их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х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в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-15" dirty="0">
                <a:latin typeface="Arial"/>
                <a:cs typeface="Arial"/>
              </a:rPr>
              <a:t> на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вл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нии.</a:t>
            </a:r>
            <a:endParaRPr sz="2800" dirty="0">
              <a:latin typeface="Arial"/>
              <a:cs typeface="Arial"/>
            </a:endParaRPr>
          </a:p>
          <a:p>
            <a:pPr marL="12700" marR="918844" algn="just">
              <a:lnSpc>
                <a:spcPts val="3360"/>
              </a:lnSpc>
              <a:spcBef>
                <a:spcPts val="105"/>
              </a:spcBef>
            </a:pP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ПЬЕ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ОК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6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АМ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ля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ри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нн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се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гн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ха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" dirty="0">
                <a:latin typeface="Arial"/>
                <a:cs typeface="Arial"/>
              </a:rPr>
              <a:t>ак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75" dirty="0">
                <a:latin typeface="Arial"/>
                <a:cs typeface="Arial"/>
              </a:rPr>
              <a:t>з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ю</a:t>
            </a:r>
            <a:r>
              <a:rPr sz="2800" b="1" spc="15" dirty="0">
                <a:latin typeface="Arial"/>
                <a:cs typeface="Arial"/>
              </a:rPr>
              <a:t>щ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ез</a:t>
            </a:r>
            <a:r>
              <a:rPr sz="2800" b="1" spc="-45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о</a:t>
            </a:r>
            <a:endParaRPr sz="2800" dirty="0">
              <a:latin typeface="Arial"/>
              <a:cs typeface="Arial"/>
            </a:endParaRPr>
          </a:p>
          <a:p>
            <a:pPr marL="12700" marR="918844" indent="-635" algn="just">
              <a:lnSpc>
                <a:spcPts val="3360"/>
              </a:lnSpc>
            </a:pPr>
            <a:r>
              <a:rPr sz="2800" b="1" spc="-25" dirty="0">
                <a:latin typeface="Arial"/>
                <a:cs typeface="Arial"/>
              </a:rPr>
              <a:t>выр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тью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Symbol"/>
                <a:cs typeface="Symbol"/>
              </a:rPr>
              <a:t>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Arial"/>
                <a:cs typeface="Arial"/>
              </a:rPr>
              <a:t>от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ы.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34626"/>
            <a:ext cx="8757920" cy="491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384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о</a:t>
            </a:r>
            <a:endParaRPr sz="3200" dirty="0">
              <a:latin typeface="Arial"/>
              <a:cs typeface="Arial"/>
            </a:endParaRPr>
          </a:p>
          <a:p>
            <a:pPr marL="12700" marR="3381375" algn="just">
              <a:lnSpc>
                <a:spcPct val="100000"/>
              </a:lnSpc>
            </a:pPr>
            <a:r>
              <a:rPr sz="3200" b="1" i="1" dirty="0">
                <a:latin typeface="Arial"/>
                <a:cs typeface="Arial"/>
              </a:rPr>
              <a:t>(</a:t>
            </a:r>
            <a:r>
              <a:rPr sz="3200" b="1" i="1" spc="-5" dirty="0">
                <a:latin typeface="Arial"/>
                <a:cs typeface="Arial"/>
              </a:rPr>
              <a:t>о</a:t>
            </a:r>
            <a:r>
              <a:rPr sz="3200" b="1" i="1" dirty="0">
                <a:latin typeface="Arial"/>
                <a:cs typeface="Arial"/>
              </a:rPr>
              <a:t>т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г</a:t>
            </a:r>
            <a:r>
              <a:rPr sz="3200" b="1" i="1" spc="-5" dirty="0">
                <a:latin typeface="Arial"/>
                <a:cs typeface="Arial"/>
              </a:rPr>
              <a:t>р</a:t>
            </a:r>
            <a:r>
              <a:rPr sz="3200" b="1" i="1" spc="-90" dirty="0">
                <a:latin typeface="Arial"/>
                <a:cs typeface="Arial"/>
              </a:rPr>
              <a:t>е</a:t>
            </a:r>
            <a:r>
              <a:rPr sz="3200" b="1" i="1" dirty="0">
                <a:latin typeface="Arial"/>
                <a:cs typeface="Arial"/>
              </a:rPr>
              <a:t>ч.</a:t>
            </a:r>
            <a:r>
              <a:rPr sz="3200" b="1" i="1" spc="-5" dirty="0">
                <a:latin typeface="Arial"/>
                <a:cs typeface="Arial"/>
              </a:rPr>
              <a:t> pi</a:t>
            </a:r>
            <a:r>
              <a:rPr sz="3200" b="1" i="1" spc="-10" dirty="0">
                <a:latin typeface="Arial"/>
                <a:cs typeface="Arial"/>
              </a:rPr>
              <a:t>é</a:t>
            </a:r>
            <a:r>
              <a:rPr sz="3200" b="1" i="1" spc="5" dirty="0">
                <a:latin typeface="Arial"/>
                <a:cs typeface="Arial"/>
              </a:rPr>
              <a:t>z</a:t>
            </a:r>
            <a:r>
              <a:rPr sz="3200" b="1" i="1" dirty="0">
                <a:latin typeface="Arial"/>
                <a:cs typeface="Arial"/>
              </a:rPr>
              <a:t>o</a:t>
            </a:r>
            <a:r>
              <a:rPr sz="3200" b="1" i="1" spc="-3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—</a:t>
            </a:r>
            <a:r>
              <a:rPr sz="3200" b="1" i="1" spc="-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д</a:t>
            </a:r>
            <a:r>
              <a:rPr sz="3200" b="1" i="1" spc="-10" dirty="0">
                <a:latin typeface="Arial"/>
                <a:cs typeface="Arial"/>
              </a:rPr>
              <a:t>а</a:t>
            </a:r>
            <a:r>
              <a:rPr sz="3200" b="1" i="1" spc="-5" dirty="0">
                <a:latin typeface="Arial"/>
                <a:cs typeface="Arial"/>
              </a:rPr>
              <a:t>в</a:t>
            </a:r>
            <a:r>
              <a:rPr sz="3200" b="1" i="1" dirty="0">
                <a:latin typeface="Arial"/>
                <a:cs typeface="Arial"/>
              </a:rPr>
              <a:t>лю</a:t>
            </a:r>
            <a:r>
              <a:rPr sz="3200" b="1" i="1" spc="-1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и Э</a:t>
            </a:r>
            <a:r>
              <a:rPr sz="3200" b="1" i="1" spc="-40" dirty="0">
                <a:latin typeface="Arial"/>
                <a:cs typeface="Arial"/>
              </a:rPr>
              <a:t>л</a:t>
            </a:r>
            <a:r>
              <a:rPr sz="3200" b="1" i="1" spc="-10" dirty="0">
                <a:latin typeface="Arial"/>
                <a:cs typeface="Arial"/>
              </a:rPr>
              <a:t>е</a:t>
            </a:r>
            <a:r>
              <a:rPr sz="3200" b="1" i="1" spc="-5" dirty="0">
                <a:latin typeface="Arial"/>
                <a:cs typeface="Arial"/>
              </a:rPr>
              <a:t>ктри</a:t>
            </a:r>
            <a:r>
              <a:rPr sz="3200" b="1" i="1" dirty="0">
                <a:latin typeface="Arial"/>
                <a:cs typeface="Arial"/>
              </a:rPr>
              <a:t>ч</a:t>
            </a:r>
            <a:r>
              <a:rPr sz="3200" b="1" i="1" spc="30" dirty="0">
                <a:latin typeface="Arial"/>
                <a:cs typeface="Arial"/>
              </a:rPr>
              <a:t>е</a:t>
            </a:r>
            <a:r>
              <a:rPr sz="3200" b="1" i="1" spc="-10" dirty="0">
                <a:latin typeface="Arial"/>
                <a:cs typeface="Arial"/>
              </a:rPr>
              <a:t>с</a:t>
            </a:r>
            <a:r>
              <a:rPr sz="3200" b="1" i="1" spc="-5" dirty="0">
                <a:latin typeface="Arial"/>
                <a:cs typeface="Arial"/>
              </a:rPr>
              <a:t>т</a:t>
            </a:r>
            <a:r>
              <a:rPr sz="3200" b="1" i="1" spc="-90" dirty="0">
                <a:latin typeface="Arial"/>
                <a:cs typeface="Arial"/>
              </a:rPr>
              <a:t>в</a:t>
            </a:r>
            <a:r>
              <a:rPr sz="3200" b="1" i="1" spc="-5" dirty="0">
                <a:latin typeface="Arial"/>
                <a:cs typeface="Arial"/>
              </a:rPr>
              <a:t>о</a:t>
            </a:r>
            <a:r>
              <a:rPr sz="3200" b="1" i="1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tabLst>
                <a:tab pos="2766060" algn="l"/>
              </a:tabLst>
            </a:pP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ци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а	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д</a:t>
            </a:r>
            <a:r>
              <a:rPr sz="3200" b="1" spc="-10" dirty="0">
                <a:latin typeface="Arial"/>
                <a:cs typeface="Arial"/>
              </a:rPr>
              <a:t> де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ха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5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)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ха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 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д</a:t>
            </a:r>
            <a:r>
              <a:rPr sz="3200" b="1" spc="-10" dirty="0">
                <a:latin typeface="Arial"/>
                <a:cs typeface="Arial"/>
              </a:rPr>
              <a:t> де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 (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ый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).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36" y="934626"/>
            <a:ext cx="8895715" cy="530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ый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5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ю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—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ках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робно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10" dirty="0">
                <a:latin typeface="Arial"/>
                <a:cs typeface="Arial"/>
              </a:rPr>
              <a:t>188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бр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10" dirty="0">
                <a:latin typeface="Arial"/>
                <a:cs typeface="Arial"/>
              </a:rPr>
              <a:t>ям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П. 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Кю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р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</a:t>
            </a:r>
            <a:r>
              <a:rPr sz="3200" b="1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а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К</a:t>
            </a:r>
            <a:r>
              <a:rPr sz="3200" b="1" u="heavy" spc="-4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в</a:t>
            </a:r>
            <a:r>
              <a:rPr sz="32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а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р</a:t>
            </a:r>
            <a:r>
              <a:rPr sz="3200" b="1" u="heavy" spc="3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ц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бы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у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у </a:t>
            </a:r>
            <a:r>
              <a:rPr sz="3200" b="1" spc="-10" dirty="0">
                <a:latin typeface="Arial"/>
                <a:cs typeface="Arial"/>
              </a:rPr>
              <a:t>150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5" dirty="0">
                <a:latin typeface="Arial"/>
                <a:cs typeface="Arial"/>
              </a:rPr>
              <a:t>иро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С</a:t>
            </a:r>
            <a:r>
              <a:rPr sz="32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е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гн</a:t>
            </a:r>
            <a:r>
              <a:rPr sz="3200" b="1" u="heavy" spc="-4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е</a:t>
            </a:r>
            <a:r>
              <a:rPr sz="3200" b="1" u="heavy" spc="-3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т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</a:t>
            </a:r>
            <a:r>
              <a:rPr sz="3200" b="1" u="heavy" spc="-4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в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а</a:t>
            </a:r>
            <a:r>
              <a:rPr sz="3200" b="1" u="heavy" spc="-5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3200" b="1" u="heavy" spc="-1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с</a:t>
            </a:r>
            <a:r>
              <a:rPr sz="3200" b="1" u="heavy" spc="-90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о</a:t>
            </a:r>
            <a:r>
              <a:rPr sz="32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л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ь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 б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" y="718724"/>
            <a:ext cx="8695055" cy="540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10" dirty="0">
                <a:latin typeface="Arial"/>
                <a:cs typeface="Arial"/>
              </a:rPr>
              <a:t> 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й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П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ир</a:t>
            </a:r>
            <a:r>
              <a:rPr sz="3200" b="1" u="heavy" spc="-4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о</a:t>
            </a:r>
            <a:r>
              <a:rPr sz="3200" b="1" u="heavy" spc="-9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э</a:t>
            </a:r>
            <a:r>
              <a:rPr sz="3200" b="1" u="heavy" spc="-3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л</a:t>
            </a:r>
            <a:r>
              <a:rPr sz="32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ект</a:t>
            </a:r>
            <a:r>
              <a:rPr sz="32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р</a:t>
            </a:r>
            <a:r>
              <a:rPr sz="3200" b="1" u="heavy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</a:t>
            </a:r>
            <a:r>
              <a:rPr sz="32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к</a:t>
            </a:r>
            <a:r>
              <a:rPr sz="32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и</a:t>
            </a:r>
            <a:r>
              <a:rPr sz="3200" b="1" spc="-5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пон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нно 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)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ха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пир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ка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ичин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пон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нно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ю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29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521334" algn="just">
              <a:lnSpc>
                <a:spcPts val="3840"/>
              </a:lnSpc>
              <a:spcBef>
                <a:spcPts val="125"/>
              </a:spcBef>
            </a:pPr>
            <a:r>
              <a:rPr sz="3200" b="1" dirty="0">
                <a:latin typeface="Arial"/>
                <a:cs typeface="Arial"/>
              </a:rPr>
              <a:t>П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ты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ю</a:t>
            </a:r>
            <a:r>
              <a:rPr sz="3200" b="1" spc="-10" dirty="0">
                <a:latin typeface="Arial"/>
                <a:cs typeface="Arial"/>
              </a:rPr>
              <a:t>да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 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ых</a:t>
            </a: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ts val="3715"/>
              </a:lnSpc>
            </a:pP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пир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ка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при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).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  <a:p>
            <a:pPr marL="10795" marR="5080">
              <a:lnSpc>
                <a:spcPct val="100000"/>
              </a:lnSpc>
              <a:spcBef>
                <a:spcPts val="475"/>
              </a:spcBef>
            </a:pPr>
            <a:r>
              <a:rPr sz="3200" dirty="0"/>
              <a:t>С</a:t>
            </a:r>
            <a:r>
              <a:rPr sz="3200" spc="-5" dirty="0"/>
              <a:t>пр</a:t>
            </a:r>
            <a:r>
              <a:rPr sz="3200" spc="-10" dirty="0"/>
              <a:t>а</a:t>
            </a:r>
            <a:r>
              <a:rPr sz="3200" spc="-40" dirty="0"/>
              <a:t>в</a:t>
            </a:r>
            <a:r>
              <a:rPr sz="3200" spc="-10" dirty="0"/>
              <a:t>ед</a:t>
            </a:r>
            <a:r>
              <a:rPr sz="3200" spc="5" dirty="0"/>
              <a:t>л</a:t>
            </a:r>
            <a:r>
              <a:rPr sz="3200" spc="-5" dirty="0"/>
              <a:t>и</a:t>
            </a:r>
            <a:r>
              <a:rPr sz="3200" spc="-40" dirty="0"/>
              <a:t>в</a:t>
            </a:r>
            <a:r>
              <a:rPr sz="3200" dirty="0"/>
              <a:t>о</a:t>
            </a:r>
            <a:r>
              <a:rPr sz="3200" spc="-40" dirty="0"/>
              <a:t> </a:t>
            </a:r>
            <a:r>
              <a:rPr sz="3200" spc="-5" dirty="0"/>
              <a:t>о</a:t>
            </a:r>
            <a:r>
              <a:rPr sz="3200" dirty="0"/>
              <a:t>б</a:t>
            </a:r>
            <a:r>
              <a:rPr sz="3200" spc="-5" dirty="0"/>
              <a:t>щ</a:t>
            </a:r>
            <a:r>
              <a:rPr sz="3200" spc="-10" dirty="0"/>
              <a:t>е</a:t>
            </a:r>
            <a:r>
              <a:rPr sz="3200" dirty="0"/>
              <a:t>е</a:t>
            </a:r>
            <a:r>
              <a:rPr sz="3200" spc="-20" dirty="0"/>
              <a:t> </a:t>
            </a:r>
            <a:r>
              <a:rPr sz="3200" spc="30" dirty="0"/>
              <a:t>у</a:t>
            </a:r>
            <a:r>
              <a:rPr sz="3200" dirty="0"/>
              <a:t>т</a:t>
            </a:r>
            <a:r>
              <a:rPr sz="3200" spc="-40" dirty="0"/>
              <a:t>в</a:t>
            </a:r>
            <a:r>
              <a:rPr sz="3200" spc="-10" dirty="0"/>
              <a:t>е</a:t>
            </a:r>
            <a:r>
              <a:rPr sz="3200" spc="-40" dirty="0"/>
              <a:t>р</a:t>
            </a:r>
            <a:r>
              <a:rPr sz="3200" spc="-5" dirty="0"/>
              <a:t>ж</a:t>
            </a:r>
            <a:r>
              <a:rPr sz="3200" spc="-10" dirty="0"/>
              <a:t>де</a:t>
            </a:r>
            <a:r>
              <a:rPr sz="3200" spc="-5" dirty="0"/>
              <a:t>ни</a:t>
            </a:r>
            <a:r>
              <a:rPr sz="3200" spc="-10" dirty="0"/>
              <a:t>е: </a:t>
            </a:r>
            <a:r>
              <a:rPr sz="3200" dirty="0">
                <a:solidFill>
                  <a:srgbClr val="FF0000"/>
                </a:solidFill>
              </a:rPr>
              <a:t>КРИ</a:t>
            </a:r>
            <a:r>
              <a:rPr sz="3200" spc="-85" dirty="0">
                <a:solidFill>
                  <a:srgbClr val="FF0000"/>
                </a:solidFill>
              </a:rPr>
              <a:t>С</a:t>
            </a:r>
            <a:r>
              <a:rPr sz="3200" spc="-210" dirty="0">
                <a:solidFill>
                  <a:srgbClr val="FF0000"/>
                </a:solidFill>
              </a:rPr>
              <a:t>Т</a:t>
            </a:r>
            <a:r>
              <a:rPr sz="3200" spc="35" dirty="0">
                <a:solidFill>
                  <a:srgbClr val="FF0000"/>
                </a:solidFill>
              </a:rPr>
              <a:t>А</a:t>
            </a:r>
            <a:r>
              <a:rPr sz="3200" spc="-10" dirty="0">
                <a:solidFill>
                  <a:srgbClr val="FF0000"/>
                </a:solidFill>
              </a:rPr>
              <a:t>ЛЛ</a:t>
            </a:r>
            <a:r>
              <a:rPr sz="3200" spc="-5" dirty="0">
                <a:solidFill>
                  <a:srgbClr val="FF0000"/>
                </a:solidFill>
              </a:rPr>
              <a:t>Ы</a:t>
            </a:r>
            <a:r>
              <a:rPr sz="3200" dirty="0">
                <a:solidFill>
                  <a:srgbClr val="FF0000"/>
                </a:solidFill>
              </a:rPr>
              <a:t>,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О</a:t>
            </a:r>
            <a:r>
              <a:rPr sz="3200" spc="-85" dirty="0">
                <a:solidFill>
                  <a:srgbClr val="FF0000"/>
                </a:solidFill>
              </a:rPr>
              <a:t>Б</a:t>
            </a:r>
            <a:r>
              <a:rPr sz="3200" spc="-10" dirty="0">
                <a:solidFill>
                  <a:srgbClr val="FF0000"/>
                </a:solidFill>
              </a:rPr>
              <a:t>Л</a:t>
            </a:r>
            <a:r>
              <a:rPr sz="3200" spc="120" dirty="0">
                <a:solidFill>
                  <a:srgbClr val="FF0000"/>
                </a:solidFill>
              </a:rPr>
              <a:t>А</a:t>
            </a:r>
            <a:r>
              <a:rPr sz="3200" dirty="0">
                <a:solidFill>
                  <a:srgbClr val="FF0000"/>
                </a:solidFill>
              </a:rPr>
              <a:t>ДА</a:t>
            </a:r>
            <a:r>
              <a:rPr sz="3200" spc="-5" dirty="0">
                <a:solidFill>
                  <a:srgbClr val="FF0000"/>
                </a:solidFill>
              </a:rPr>
              <a:t>Ю</a:t>
            </a:r>
            <a:r>
              <a:rPr sz="3200" dirty="0">
                <a:solidFill>
                  <a:srgbClr val="FF0000"/>
                </a:solidFill>
              </a:rPr>
              <a:t>ЩИЕ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ЦЕН</a:t>
            </a:r>
            <a:r>
              <a:rPr sz="3200" spc="-5" dirty="0">
                <a:solidFill>
                  <a:srgbClr val="FF0000"/>
                </a:solidFill>
              </a:rPr>
              <a:t>Т</a:t>
            </a:r>
            <a:r>
              <a:rPr sz="3200" spc="-40" dirty="0">
                <a:solidFill>
                  <a:srgbClr val="FF0000"/>
                </a:solidFill>
              </a:rPr>
              <a:t>Р</a:t>
            </a:r>
            <a:r>
              <a:rPr sz="3200" dirty="0">
                <a:solidFill>
                  <a:srgbClr val="FF0000"/>
                </a:solidFill>
              </a:rPr>
              <a:t>ОМ СИ</a:t>
            </a:r>
            <a:r>
              <a:rPr sz="3200" spc="-10" dirty="0">
                <a:solidFill>
                  <a:srgbClr val="FF0000"/>
                </a:solidFill>
              </a:rPr>
              <a:t>М</a:t>
            </a:r>
            <a:r>
              <a:rPr sz="3200" spc="-5" dirty="0">
                <a:solidFill>
                  <a:srgbClr val="FF0000"/>
                </a:solidFill>
              </a:rPr>
              <a:t>М</a:t>
            </a:r>
            <a:r>
              <a:rPr sz="3200" dirty="0">
                <a:solidFill>
                  <a:srgbClr val="FF0000"/>
                </a:solidFill>
              </a:rPr>
              <a:t>Е</a:t>
            </a:r>
            <a:r>
              <a:rPr sz="3200" spc="-5" dirty="0">
                <a:solidFill>
                  <a:srgbClr val="FF0000"/>
                </a:solidFill>
              </a:rPr>
              <a:t>Т</a:t>
            </a:r>
            <a:r>
              <a:rPr sz="3200" dirty="0">
                <a:solidFill>
                  <a:srgbClr val="FF0000"/>
                </a:solidFill>
              </a:rPr>
              <a:t>РИИ,</a:t>
            </a:r>
            <a:r>
              <a:rPr sz="3200" spc="-3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НЕ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М</a:t>
            </a:r>
            <a:r>
              <a:rPr sz="3200" dirty="0">
                <a:solidFill>
                  <a:srgbClr val="FF0000"/>
                </a:solidFill>
              </a:rPr>
              <a:t>О</a:t>
            </a:r>
            <a:r>
              <a:rPr sz="3200" spc="-5" dirty="0">
                <a:solidFill>
                  <a:srgbClr val="FF0000"/>
                </a:solidFill>
              </a:rPr>
              <a:t>Г</a:t>
            </a:r>
            <a:r>
              <a:rPr sz="3200" dirty="0">
                <a:solidFill>
                  <a:srgbClr val="FF0000"/>
                </a:solidFill>
              </a:rPr>
              <a:t>УТ</a:t>
            </a:r>
            <a:r>
              <a:rPr sz="3200" spc="-3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Б</a:t>
            </a:r>
            <a:r>
              <a:rPr sz="3200" spc="-5" dirty="0">
                <a:solidFill>
                  <a:srgbClr val="FF0000"/>
                </a:solidFill>
              </a:rPr>
              <a:t>ЫТ</a:t>
            </a:r>
            <a:r>
              <a:rPr sz="3200" dirty="0">
                <a:solidFill>
                  <a:srgbClr val="FF0000"/>
                </a:solidFill>
              </a:rPr>
              <a:t>Ь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2003759"/>
            <a:ext cx="8694420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ПЬЕ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-120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3200" b="1" spc="8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КА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И.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dirty="0">
                <a:latin typeface="Arial"/>
                <a:cs typeface="Arial"/>
              </a:rPr>
              <a:t>ъя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 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лл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тр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5" dirty="0">
                <a:latin typeface="Arial"/>
                <a:cs typeface="Arial"/>
              </a:rPr>
              <a:t>тр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ся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ичи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быть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5" dirty="0">
                <a:latin typeface="Arial"/>
                <a:cs typeface="Arial"/>
              </a:rPr>
              <a:t>тр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)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«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30" dirty="0">
                <a:latin typeface="Arial"/>
                <a:cs typeface="Arial"/>
              </a:rPr>
              <a:t>щ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dirty="0">
                <a:latin typeface="Arial"/>
                <a:cs typeface="Arial"/>
              </a:rPr>
              <a:t>»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опр</a:t>
            </a:r>
            <a:r>
              <a:rPr sz="3200" b="1" spc="-10" dirty="0">
                <a:latin typeface="Arial"/>
                <a:cs typeface="Arial"/>
              </a:rPr>
              <a:t>еде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ё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ых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ях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dirty="0">
                <a:latin typeface="Arial"/>
                <a:cs typeface="Arial"/>
              </a:rPr>
              <a:t>ых </a:t>
            </a:r>
            <a:r>
              <a:rPr sz="3200" b="1" spc="-5" dirty="0">
                <a:latin typeface="Arial"/>
                <a:cs typeface="Arial"/>
              </a:rPr>
              <a:t>опр</a:t>
            </a:r>
            <a:r>
              <a:rPr sz="3200" b="1" spc="-10" dirty="0">
                <a:latin typeface="Arial"/>
                <a:cs typeface="Arial"/>
              </a:rPr>
              <a:t>еде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ё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ых </a:t>
            </a:r>
            <a:r>
              <a:rPr sz="3200" b="1" spc="-10" dirty="0">
                <a:latin typeface="Arial"/>
                <a:cs typeface="Arial"/>
              </a:rPr>
              <a:t>де</a:t>
            </a:r>
            <a:r>
              <a:rPr sz="3200" b="1" spc="-35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ях.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" y="3220217"/>
            <a:ext cx="8863330" cy="354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350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 —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40" dirty="0">
                <a:latin typeface="Arial"/>
                <a:cs typeface="Arial"/>
              </a:rPr>
              <a:t>ло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мо</a:t>
            </a:r>
            <a:r>
              <a:rPr sz="2400" b="1" dirty="0">
                <a:latin typeface="Arial"/>
                <a:cs typeface="Arial"/>
              </a:rPr>
              <a:t>д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ль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лл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Е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ИМ</a:t>
            </a:r>
            <a:r>
              <a:rPr sz="2400" b="1" spc="-5" dirty="0">
                <a:latin typeface="Arial"/>
                <a:cs typeface="Arial"/>
              </a:rPr>
              <a:t>ЕЮ</a:t>
            </a:r>
            <a:r>
              <a:rPr sz="2400" b="1" dirty="0">
                <a:latin typeface="Arial"/>
                <a:cs typeface="Arial"/>
              </a:rPr>
              <a:t>Щ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spc="-45" dirty="0">
                <a:latin typeface="Arial"/>
                <a:cs typeface="Arial"/>
              </a:rPr>
              <a:t>Г</a:t>
            </a:r>
            <a:r>
              <a:rPr sz="2400" b="1" dirty="0">
                <a:latin typeface="Arial"/>
                <a:cs typeface="Arial"/>
              </a:rPr>
              <a:t>О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Ц</a:t>
            </a:r>
            <a:r>
              <a:rPr sz="2400" b="1" spc="-5" dirty="0">
                <a:latin typeface="Arial"/>
                <a:cs typeface="Arial"/>
              </a:rPr>
              <a:t>ЕНТ</a:t>
            </a:r>
            <a:r>
              <a:rPr sz="2400" b="1" spc="-22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 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dirty="0">
                <a:latin typeface="Arial"/>
                <a:cs typeface="Arial"/>
              </a:rPr>
              <a:t>ИММ</a:t>
            </a:r>
            <a:r>
              <a:rPr sz="2400" b="1" spc="-5" dirty="0">
                <a:latin typeface="Arial"/>
                <a:cs typeface="Arial"/>
              </a:rPr>
              <a:t>ЕТР</a:t>
            </a:r>
            <a:r>
              <a:rPr sz="2400" b="1" dirty="0">
                <a:latin typeface="Arial"/>
                <a:cs typeface="Arial"/>
              </a:rPr>
              <a:t>ИИ;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ц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ы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-35" dirty="0">
                <a:latin typeface="Arial"/>
                <a:cs typeface="Arial"/>
              </a:rPr>
              <a:t>ж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40" dirty="0">
                <a:latin typeface="Arial"/>
                <a:cs typeface="Arial"/>
              </a:rPr>
              <a:t>ло</a:t>
            </a:r>
            <a:r>
              <a:rPr sz="2400" b="1" dirty="0">
                <a:latin typeface="Arial"/>
                <a:cs typeface="Arial"/>
              </a:rPr>
              <a:t>жи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льных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20" dirty="0">
                <a:latin typeface="Arial"/>
                <a:cs typeface="Arial"/>
              </a:rPr>
              <a:t>ц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льных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4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яд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5" dirty="0">
                <a:latin typeface="Arial"/>
                <a:cs typeface="Arial"/>
              </a:rPr>
              <a:t>со</a:t>
            </a:r>
            <a:r>
              <a:rPr sz="2400" b="1" dirty="0">
                <a:latin typeface="Arial"/>
                <a:cs typeface="Arial"/>
              </a:rPr>
              <a:t>вп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д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60" dirty="0">
                <a:latin typeface="Arial"/>
                <a:cs typeface="Arial"/>
              </a:rPr>
              <a:t>ю</a:t>
            </a:r>
            <a:r>
              <a:rPr sz="2400" b="1" spc="-204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ре</a:t>
            </a:r>
            <a:r>
              <a:rPr sz="2400" b="1" dirty="0">
                <a:latin typeface="Arial"/>
                <a:cs typeface="Arial"/>
              </a:rPr>
              <a:t>лки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6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б</a:t>
            </a:r>
            <a:r>
              <a:rPr sz="2400" b="1" spc="-5" dirty="0">
                <a:latin typeface="Arial"/>
                <a:cs typeface="Arial"/>
              </a:rPr>
              <a:t>ра</a:t>
            </a:r>
            <a:r>
              <a:rPr sz="2400" b="1" spc="25" dirty="0">
                <a:latin typeface="Arial"/>
                <a:cs typeface="Arial"/>
              </a:rPr>
              <a:t>ж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60" dirty="0">
                <a:latin typeface="Arial"/>
                <a:cs typeface="Arial"/>
              </a:rPr>
              <a:t>ю</a:t>
            </a:r>
            <a:r>
              <a:rPr sz="2400" b="1" dirty="0">
                <a:latin typeface="Arial"/>
                <a:cs typeface="Arial"/>
              </a:rPr>
              <a:t>т 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6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д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льные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э</a:t>
            </a:r>
            <a:r>
              <a:rPr sz="2400" b="1" spc="-40" dirty="0">
                <a:latin typeface="Arial"/>
                <a:cs typeface="Arial"/>
              </a:rPr>
              <a:t>л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dirty="0">
                <a:latin typeface="Arial"/>
                <a:cs typeface="Arial"/>
              </a:rPr>
              <a:t>кие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дип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льные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мо</a:t>
            </a:r>
            <a:r>
              <a:rPr sz="2400" b="1" dirty="0">
                <a:latin typeface="Arial"/>
                <a:cs typeface="Arial"/>
              </a:rPr>
              <a:t>м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ы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дн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й </a:t>
            </a:r>
            <a:r>
              <a:rPr sz="2400" b="1" spc="-5" dirty="0">
                <a:latin typeface="Arial"/>
                <a:cs typeface="Arial"/>
              </a:rPr>
              <a:t>г</a:t>
            </a:r>
            <a:r>
              <a:rPr sz="2400" b="1" spc="-40" dirty="0">
                <a:latin typeface="Arial"/>
                <a:cs typeface="Arial"/>
              </a:rPr>
              <a:t>р</a:t>
            </a:r>
            <a:r>
              <a:rPr sz="2400" b="1" spc="-30" dirty="0">
                <a:latin typeface="Arial"/>
                <a:cs typeface="Arial"/>
              </a:rPr>
              <a:t>у</a:t>
            </a:r>
            <a:r>
              <a:rPr sz="2400" b="1" dirty="0">
                <a:latin typeface="Arial"/>
                <a:cs typeface="Arial"/>
              </a:rPr>
              <a:t>ппы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4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яд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в;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760"/>
              </a:lnSpc>
              <a:spcBef>
                <a:spcPts val="80"/>
              </a:spcBef>
            </a:pPr>
            <a:r>
              <a:rPr sz="2300" b="1" dirty="0">
                <a:latin typeface="Arial"/>
                <a:cs typeface="Arial"/>
              </a:rPr>
              <a:t>б —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85" dirty="0">
                <a:latin typeface="Arial"/>
                <a:cs typeface="Arial"/>
              </a:rPr>
              <a:t>т</a:t>
            </a:r>
            <a:r>
              <a:rPr sz="2300" b="1" spc="-5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т</a:t>
            </a:r>
            <a:r>
              <a:rPr sz="2300" b="1" spc="30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ж</a:t>
            </a:r>
            <a:r>
              <a:rPr sz="2300" b="1" dirty="0">
                <a:latin typeface="Arial"/>
                <a:cs typeface="Arial"/>
              </a:rPr>
              <a:t>е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к</a:t>
            </a:r>
            <a:r>
              <a:rPr sz="2300" b="1" spc="-5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ис</a:t>
            </a:r>
            <a:r>
              <a:rPr sz="2300" b="1" spc="-50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алл, П</a:t>
            </a:r>
            <a:r>
              <a:rPr sz="2300" b="1" spc="-4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ДВЕРГН</a:t>
            </a:r>
            <a:r>
              <a:rPr sz="2300" b="1" spc="-5" dirty="0">
                <a:latin typeface="Arial"/>
                <a:cs typeface="Arial"/>
              </a:rPr>
              <a:t>УТ</a:t>
            </a:r>
            <a:r>
              <a:rPr sz="2300" b="1" dirty="0">
                <a:latin typeface="Arial"/>
                <a:cs typeface="Arial"/>
              </a:rPr>
              <a:t>ЫЙ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5" dirty="0">
                <a:latin typeface="Arial"/>
                <a:cs typeface="Arial"/>
              </a:rPr>
              <a:t>Ж</a:t>
            </a:r>
            <a:r>
              <a:rPr sz="2300" b="1" spc="-120" dirty="0">
                <a:latin typeface="Arial"/>
                <a:cs typeface="Arial"/>
              </a:rPr>
              <a:t>А</a:t>
            </a:r>
            <a:r>
              <a:rPr sz="2300" b="1" spc="-5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ИЮ,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</a:t>
            </a:r>
            <a:r>
              <a:rPr sz="2300" b="1" spc="-5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и </a:t>
            </a:r>
            <a:r>
              <a:rPr sz="2300" b="1" spc="-40" dirty="0">
                <a:latin typeface="Arial"/>
                <a:cs typeface="Arial"/>
              </a:rPr>
              <a:t>к</a:t>
            </a:r>
            <a:r>
              <a:rPr sz="2300" b="1" spc="-65" dirty="0">
                <a:latin typeface="Arial"/>
                <a:cs typeface="Arial"/>
              </a:rPr>
              <a:t>о</a:t>
            </a:r>
            <a:r>
              <a:rPr sz="2300" b="1" spc="-85" dirty="0">
                <a:latin typeface="Arial"/>
                <a:cs typeface="Arial"/>
              </a:rPr>
              <a:t>т</a:t>
            </a:r>
            <a:r>
              <a:rPr sz="2300" b="1" spc="-5" dirty="0">
                <a:latin typeface="Arial"/>
                <a:cs typeface="Arial"/>
              </a:rPr>
              <a:t>ор</a:t>
            </a:r>
            <a:r>
              <a:rPr sz="2300" b="1" spc="-40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м</a:t>
            </a:r>
            <a:r>
              <a:rPr sz="2300" b="1" spc="4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И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МЕНЯ</a:t>
            </a:r>
            <a:r>
              <a:rPr sz="2300" b="1" spc="-60" dirty="0">
                <a:latin typeface="Arial"/>
                <a:cs typeface="Arial"/>
              </a:rPr>
              <a:t>Ю</a:t>
            </a:r>
            <a:r>
              <a:rPr sz="2300" b="1" spc="-5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СЯ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ДЛИНЫ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-60" dirty="0">
                <a:latin typeface="Arial"/>
                <a:cs typeface="Arial"/>
              </a:rPr>
              <a:t>В</a:t>
            </a:r>
            <a:r>
              <a:rPr sz="2300" b="1" dirty="0">
                <a:latin typeface="Arial"/>
                <a:cs typeface="Arial"/>
              </a:rPr>
              <a:t>Я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ЕЙ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МЕ</a:t>
            </a:r>
            <a:r>
              <a:rPr sz="2300" b="1" spc="5" dirty="0">
                <a:latin typeface="Arial"/>
                <a:cs typeface="Arial"/>
              </a:rPr>
              <a:t>Ж</a:t>
            </a:r>
            <a:r>
              <a:rPr sz="2300" b="1" spc="25" dirty="0">
                <a:latin typeface="Arial"/>
                <a:cs typeface="Arial"/>
              </a:rPr>
              <a:t>Д</a:t>
            </a:r>
            <a:r>
              <a:rPr sz="2300" b="1" dirty="0">
                <a:latin typeface="Arial"/>
                <a:cs typeface="Arial"/>
              </a:rPr>
              <a:t>У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А</a:t>
            </a:r>
            <a:r>
              <a:rPr sz="2300" b="1" spc="-65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ЯДАМИ</a:t>
            </a:r>
            <a:endParaRPr sz="2300" dirty="0">
              <a:latin typeface="Arial"/>
              <a:cs typeface="Arial"/>
            </a:endParaRPr>
          </a:p>
          <a:p>
            <a:pPr marL="12700" marR="59690">
              <a:lnSpc>
                <a:spcPts val="2760"/>
              </a:lnSpc>
            </a:pPr>
            <a:r>
              <a:rPr sz="2300" b="1" dirty="0">
                <a:latin typeface="Arial"/>
                <a:cs typeface="Arial"/>
              </a:rPr>
              <a:t>ка</a:t>
            </a:r>
            <a:r>
              <a:rPr sz="2300" b="1" spc="-5" dirty="0">
                <a:latin typeface="Arial"/>
                <a:cs typeface="Arial"/>
              </a:rPr>
              <a:t>ж</a:t>
            </a:r>
            <a:r>
              <a:rPr sz="2300" b="1" dirty="0">
                <a:latin typeface="Arial"/>
                <a:cs typeface="Arial"/>
              </a:rPr>
              <a:t>д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й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г</a:t>
            </a:r>
            <a:r>
              <a:rPr sz="2300" b="1" spc="-40" dirty="0">
                <a:latin typeface="Arial"/>
                <a:cs typeface="Arial"/>
              </a:rPr>
              <a:t>р</a:t>
            </a:r>
            <a:r>
              <a:rPr sz="2300" b="1" spc="-35" dirty="0">
                <a:latin typeface="Arial"/>
                <a:cs typeface="Arial"/>
              </a:rPr>
              <a:t>у</a:t>
            </a:r>
            <a:r>
              <a:rPr sz="2300" b="1" dirty="0">
                <a:latin typeface="Arial"/>
                <a:cs typeface="Arial"/>
              </a:rPr>
              <a:t>ппы,</a:t>
            </a:r>
            <a:r>
              <a:rPr sz="2300" b="1" spc="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но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не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35" dirty="0">
                <a:latin typeface="Arial"/>
                <a:cs typeface="Arial"/>
              </a:rPr>
              <a:t>у</a:t>
            </a:r>
            <a:r>
              <a:rPr sz="2300" b="1" spc="-65" dirty="0">
                <a:latin typeface="Arial"/>
                <a:cs typeface="Arial"/>
              </a:rPr>
              <a:t>г</a:t>
            </a:r>
            <a:r>
              <a:rPr sz="2300" b="1" dirty="0">
                <a:latin typeface="Arial"/>
                <a:cs typeface="Arial"/>
              </a:rPr>
              <a:t>лы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</a:t>
            </a:r>
            <a:r>
              <a:rPr sz="2300" b="1" spc="-35" dirty="0">
                <a:latin typeface="Arial"/>
                <a:cs typeface="Arial"/>
              </a:rPr>
              <a:t>е</a:t>
            </a:r>
            <a:r>
              <a:rPr sz="2300" b="1" spc="-5" dirty="0">
                <a:latin typeface="Arial"/>
                <a:cs typeface="Arial"/>
              </a:rPr>
              <a:t>ж</a:t>
            </a:r>
            <a:r>
              <a:rPr sz="2300" b="1" spc="20" dirty="0">
                <a:latin typeface="Arial"/>
                <a:cs typeface="Arial"/>
              </a:rPr>
              <a:t>д</a:t>
            </a:r>
            <a:r>
              <a:rPr sz="2300" b="1" dirty="0">
                <a:latin typeface="Arial"/>
                <a:cs typeface="Arial"/>
              </a:rPr>
              <a:t>у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ними;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-35" dirty="0">
                <a:latin typeface="Arial"/>
                <a:cs typeface="Arial"/>
              </a:rPr>
              <a:t>Г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РИ</a:t>
            </a:r>
            <a:r>
              <a:rPr sz="2300" b="1" spc="-40" dirty="0">
                <a:latin typeface="Arial"/>
                <a:cs typeface="Arial"/>
              </a:rPr>
              <a:t>З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Н</a:t>
            </a:r>
            <a:r>
              <a:rPr sz="2300" b="1" spc="-150" dirty="0">
                <a:latin typeface="Arial"/>
                <a:cs typeface="Arial"/>
              </a:rPr>
              <a:t>Т</a:t>
            </a:r>
            <a:r>
              <a:rPr sz="2300" b="1" spc="25" dirty="0">
                <a:latin typeface="Arial"/>
                <a:cs typeface="Arial"/>
              </a:rPr>
              <a:t>А</a:t>
            </a:r>
            <a:r>
              <a:rPr sz="2300" b="1" dirty="0">
                <a:latin typeface="Arial"/>
                <a:cs typeface="Arial"/>
              </a:rPr>
              <a:t>ЛЬН</a:t>
            </a:r>
            <a:r>
              <a:rPr sz="2300" b="1" spc="-10" dirty="0">
                <a:latin typeface="Arial"/>
                <a:cs typeface="Arial"/>
              </a:rPr>
              <a:t>А</a:t>
            </a:r>
            <a:r>
              <a:rPr sz="2300" b="1" dirty="0">
                <a:latin typeface="Arial"/>
                <a:cs typeface="Arial"/>
              </a:rPr>
              <a:t>Я </a:t>
            </a:r>
            <a:r>
              <a:rPr sz="2300" b="1" spc="-60" dirty="0">
                <a:latin typeface="Arial"/>
                <a:cs typeface="Arial"/>
              </a:rPr>
              <a:t>С</a:t>
            </a:r>
            <a:r>
              <a:rPr sz="2300" b="1" spc="-5" dirty="0">
                <a:latin typeface="Arial"/>
                <a:cs typeface="Arial"/>
              </a:rPr>
              <a:t>ТРЕ</a:t>
            </a:r>
            <a:r>
              <a:rPr sz="2300" b="1" dirty="0">
                <a:latin typeface="Arial"/>
                <a:cs typeface="Arial"/>
              </a:rPr>
              <a:t>Л</a:t>
            </a:r>
            <a:r>
              <a:rPr sz="2300" b="1" spc="-5" dirty="0">
                <a:latin typeface="Arial"/>
                <a:cs typeface="Arial"/>
              </a:rPr>
              <a:t>К</a:t>
            </a:r>
            <a:r>
              <a:rPr sz="2300" b="1" dirty="0">
                <a:latin typeface="Arial"/>
                <a:cs typeface="Arial"/>
              </a:rPr>
              <a:t>А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60" dirty="0">
                <a:latin typeface="Arial"/>
                <a:cs typeface="Arial"/>
              </a:rPr>
              <a:t>С</a:t>
            </a:r>
            <a:r>
              <a:rPr sz="2300" b="1" dirty="0">
                <a:latin typeface="Arial"/>
                <a:cs typeface="Arial"/>
              </a:rPr>
              <a:t>Л</a:t>
            </a:r>
            <a:r>
              <a:rPr sz="2300" b="1" spc="-5" dirty="0">
                <a:latin typeface="Arial"/>
                <a:cs typeface="Arial"/>
              </a:rPr>
              <a:t>Е</a:t>
            </a:r>
            <a:r>
              <a:rPr sz="2300" b="1" spc="-120" dirty="0">
                <a:latin typeface="Arial"/>
                <a:cs typeface="Arial"/>
              </a:rPr>
              <a:t>В</a:t>
            </a:r>
            <a:r>
              <a:rPr sz="2300" b="1" dirty="0">
                <a:latin typeface="Arial"/>
                <a:cs typeface="Arial"/>
              </a:rPr>
              <a:t>А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—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-35" dirty="0">
                <a:latin typeface="Arial"/>
                <a:cs typeface="Arial"/>
              </a:rPr>
              <a:t>С</a:t>
            </a:r>
            <a:r>
              <a:rPr sz="2300" b="1" spc="-5" dirty="0">
                <a:latin typeface="Arial"/>
                <a:cs typeface="Arial"/>
              </a:rPr>
              <a:t>У</a:t>
            </a:r>
            <a:r>
              <a:rPr sz="2300" b="1" dirty="0">
                <a:latin typeface="Arial"/>
                <a:cs typeface="Arial"/>
              </a:rPr>
              <a:t>ММАРНЫЙ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80" dirty="0">
                <a:latin typeface="Arial"/>
                <a:cs typeface="Arial"/>
              </a:rPr>
              <a:t>Э</a:t>
            </a:r>
            <a:r>
              <a:rPr sz="2300" b="1" dirty="0">
                <a:latin typeface="Arial"/>
                <a:cs typeface="Arial"/>
              </a:rPr>
              <a:t>ЛЕ</a:t>
            </a:r>
            <a:r>
              <a:rPr sz="2300" b="1" spc="55" dirty="0">
                <a:latin typeface="Arial"/>
                <a:cs typeface="Arial"/>
              </a:rPr>
              <a:t>К</a:t>
            </a:r>
            <a:r>
              <a:rPr sz="2300" b="1" spc="-5" dirty="0">
                <a:latin typeface="Arial"/>
                <a:cs typeface="Arial"/>
              </a:rPr>
              <a:t>Т</a:t>
            </a:r>
            <a:r>
              <a:rPr sz="2300" b="1" dirty="0">
                <a:latin typeface="Arial"/>
                <a:cs typeface="Arial"/>
              </a:rPr>
              <a:t>РИЧЕ</a:t>
            </a:r>
            <a:r>
              <a:rPr sz="2300" b="1" spc="-10" dirty="0">
                <a:latin typeface="Arial"/>
                <a:cs typeface="Arial"/>
              </a:rPr>
              <a:t>С</a:t>
            </a:r>
            <a:r>
              <a:rPr sz="2300" b="1" spc="-5" dirty="0">
                <a:latin typeface="Arial"/>
                <a:cs typeface="Arial"/>
              </a:rPr>
              <a:t>К</a:t>
            </a:r>
            <a:r>
              <a:rPr sz="2300" b="1" dirty="0">
                <a:latin typeface="Arial"/>
                <a:cs typeface="Arial"/>
              </a:rPr>
              <a:t>ИЙ ДИП</a:t>
            </a:r>
            <a:r>
              <a:rPr sz="2300" b="1" spc="-70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ЛЬНЫЙ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МЕНТ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4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ДН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Й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Г</a:t>
            </a:r>
            <a:r>
              <a:rPr sz="2300" b="1" spc="-40" dirty="0">
                <a:latin typeface="Arial"/>
                <a:cs typeface="Arial"/>
              </a:rPr>
              <a:t>Р</a:t>
            </a:r>
            <a:r>
              <a:rPr sz="2300" b="1" spc="-5" dirty="0">
                <a:latin typeface="Arial"/>
                <a:cs typeface="Arial"/>
              </a:rPr>
              <a:t>У</a:t>
            </a:r>
            <a:r>
              <a:rPr sz="2300" b="1" dirty="0">
                <a:latin typeface="Arial"/>
                <a:cs typeface="Arial"/>
              </a:rPr>
              <a:t>ППЫ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З</a:t>
            </a:r>
            <a:r>
              <a:rPr sz="2300" b="1" dirty="0">
                <a:latin typeface="Arial"/>
                <a:cs typeface="Arial"/>
              </a:rPr>
              <a:t>А</a:t>
            </a:r>
            <a:r>
              <a:rPr sz="2300" b="1" spc="-65" dirty="0">
                <a:latin typeface="Arial"/>
                <a:cs typeface="Arial"/>
              </a:rPr>
              <a:t>Р</a:t>
            </a:r>
            <a:r>
              <a:rPr sz="2300" b="1" dirty="0">
                <a:latin typeface="Arial"/>
                <a:cs typeface="Arial"/>
              </a:rPr>
              <a:t>ЯД</a:t>
            </a:r>
            <a:r>
              <a:rPr sz="2300" b="1" spc="-5" dirty="0">
                <a:latin typeface="Arial"/>
                <a:cs typeface="Arial"/>
              </a:rPr>
              <a:t>О</a:t>
            </a:r>
            <a:r>
              <a:rPr sz="2300" b="1" dirty="0">
                <a:latin typeface="Arial"/>
                <a:cs typeface="Arial"/>
              </a:rPr>
              <a:t>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1975" y="457200"/>
            <a:ext cx="6263639" cy="2479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</a:rPr>
              <a:t>ПЬ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40" dirty="0">
                <a:solidFill>
                  <a:srgbClr val="C00000"/>
                </a:solidFill>
              </a:rPr>
              <a:t>З</a:t>
            </a:r>
            <a:r>
              <a:rPr sz="2400" dirty="0">
                <a:solidFill>
                  <a:srgbClr val="C00000"/>
                </a:solidFill>
              </a:rPr>
              <a:t>О</a:t>
            </a:r>
            <a:r>
              <a:rPr sz="2400" spc="-100" dirty="0">
                <a:solidFill>
                  <a:srgbClr val="C00000"/>
                </a:solidFill>
              </a:rPr>
              <a:t>Э</a:t>
            </a:r>
            <a:r>
              <a:rPr sz="2400" spc="-5" dirty="0">
                <a:solidFill>
                  <a:srgbClr val="C00000"/>
                </a:solidFill>
              </a:rPr>
              <a:t>ЛЕ</a:t>
            </a:r>
            <a:r>
              <a:rPr sz="2400" spc="60" dirty="0">
                <a:solidFill>
                  <a:srgbClr val="C00000"/>
                </a:solidFill>
              </a:rPr>
              <a:t>К</a:t>
            </a:r>
            <a:r>
              <a:rPr sz="2400" spc="-5" dirty="0">
                <a:solidFill>
                  <a:srgbClr val="C00000"/>
                </a:solidFill>
              </a:rPr>
              <a:t>ТР</a:t>
            </a:r>
            <a:r>
              <a:rPr sz="2400" dirty="0">
                <a:solidFill>
                  <a:srgbClr val="C00000"/>
                </a:solidFill>
              </a:rPr>
              <a:t>ИЧ</a:t>
            </a:r>
            <a:r>
              <a:rPr sz="2400" spc="-5" dirty="0">
                <a:solidFill>
                  <a:srgbClr val="C00000"/>
                </a:solidFill>
              </a:rPr>
              <a:t>Е</a:t>
            </a:r>
            <a:r>
              <a:rPr sz="2400" spc="-65" dirty="0">
                <a:solidFill>
                  <a:srgbClr val="C00000"/>
                </a:solidFill>
              </a:rPr>
              <a:t>С</a:t>
            </a:r>
            <a:r>
              <a:rPr sz="2400" spc="-5" dirty="0">
                <a:solidFill>
                  <a:srgbClr val="C00000"/>
                </a:solidFill>
              </a:rPr>
              <a:t>Т</a:t>
            </a:r>
            <a:r>
              <a:rPr sz="2400" spc="-65" dirty="0">
                <a:solidFill>
                  <a:srgbClr val="C00000"/>
                </a:solidFill>
              </a:rPr>
              <a:t>В</a:t>
            </a:r>
            <a:r>
              <a:rPr sz="24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58" y="4960094"/>
            <a:ext cx="884555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185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—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ска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ль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лл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105" dirty="0">
                <a:latin typeface="Arial"/>
                <a:cs typeface="Arial"/>
              </a:rPr>
              <a:t>Б</a:t>
            </a:r>
            <a:r>
              <a:rPr sz="2800" b="1" spc="-30" dirty="0">
                <a:latin typeface="Arial"/>
                <a:cs typeface="Arial"/>
              </a:rPr>
              <a:t>Л</a:t>
            </a:r>
            <a:r>
              <a:rPr sz="2800" b="1" spc="80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30" dirty="0">
                <a:latin typeface="Arial"/>
                <a:cs typeface="Arial"/>
              </a:rPr>
              <a:t>АЮЩЕ</a:t>
            </a:r>
            <a:r>
              <a:rPr sz="2800" b="1" spc="-50" dirty="0">
                <a:latin typeface="Arial"/>
                <a:cs typeface="Arial"/>
              </a:rPr>
              <a:t>Г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ЦЕНТ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С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spc="-30" dirty="0">
                <a:latin typeface="Arial"/>
                <a:cs typeface="Arial"/>
              </a:rPr>
              <a:t>ММЕТР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—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алл,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ргн</a:t>
            </a:r>
            <a:r>
              <a:rPr sz="2800" b="1" spc="-5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10" dirty="0">
                <a:latin typeface="Arial"/>
                <a:cs typeface="Arial"/>
              </a:rPr>
              <a:t>ж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ю.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36676"/>
            <a:ext cx="9143999" cy="367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8645">
              <a:lnSpc>
                <a:spcPts val="2855"/>
              </a:lnSpc>
            </a:pPr>
            <a:r>
              <a:rPr sz="2400" dirty="0">
                <a:solidFill>
                  <a:srgbClr val="FF0000"/>
                </a:solidFill>
              </a:rPr>
              <a:t>ПЬ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40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ОК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84" y="653206"/>
            <a:ext cx="8272145" cy="603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sz="2800" b="1" spc="-30" dirty="0">
                <a:latin typeface="Arial"/>
                <a:cs typeface="Arial"/>
              </a:rPr>
              <a:t>ПЬЕ</a:t>
            </a:r>
            <a:r>
              <a:rPr sz="2800" b="1" spc="-55" dirty="0">
                <a:latin typeface="Arial"/>
                <a:cs typeface="Arial"/>
              </a:rPr>
              <a:t>З</a:t>
            </a:r>
            <a:r>
              <a:rPr sz="2800" b="1" spc="-25" dirty="0">
                <a:latin typeface="Arial"/>
                <a:cs typeface="Arial"/>
              </a:rPr>
              <a:t>ОК</a:t>
            </a:r>
            <a:r>
              <a:rPr sz="2800" b="1" spc="-30" dirty="0">
                <a:latin typeface="Arial"/>
                <a:cs typeface="Arial"/>
              </a:rPr>
              <a:t>Е</a:t>
            </a:r>
            <a:r>
              <a:rPr sz="2800" b="1" spc="-265" dirty="0">
                <a:latin typeface="Arial"/>
                <a:cs typeface="Arial"/>
              </a:rPr>
              <a:t>Р</a:t>
            </a:r>
            <a:r>
              <a:rPr sz="2800" b="1" spc="-30" dirty="0">
                <a:latin typeface="Arial"/>
                <a:cs typeface="Arial"/>
              </a:rPr>
              <a:t>АМ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А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э</a:t>
            </a:r>
            <a:r>
              <a:rPr sz="2800" b="1" spc="-9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20" dirty="0">
                <a:latin typeface="Arial"/>
                <a:cs typeface="Arial"/>
              </a:rPr>
              <a:t>гн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ка,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ха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" dirty="0">
                <a:latin typeface="Arial"/>
                <a:cs typeface="Arial"/>
              </a:rPr>
              <a:t>ак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ер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75" dirty="0">
                <a:latin typeface="Arial"/>
                <a:cs typeface="Arial"/>
              </a:rPr>
              <a:t>з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ю</a:t>
            </a:r>
            <a:r>
              <a:rPr sz="2800" b="1" spc="15" dirty="0">
                <a:latin typeface="Arial"/>
                <a:cs typeface="Arial"/>
              </a:rPr>
              <a:t>щ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ез</a:t>
            </a:r>
            <a:r>
              <a:rPr sz="2800" b="1" spc="-45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выр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тью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Symbol"/>
                <a:cs typeface="Symbol"/>
              </a:rPr>
              <a:t>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Arial"/>
                <a:cs typeface="Arial"/>
              </a:rPr>
              <a:t>от 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65" dirty="0">
                <a:latin typeface="Arial"/>
                <a:cs typeface="Arial"/>
              </a:rPr>
              <a:t>т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ы.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5600" marR="739775" indent="-343535" algn="just">
              <a:lnSpc>
                <a:spcPct val="100000"/>
              </a:lnSpc>
            </a:pPr>
            <a:r>
              <a:rPr sz="2800" b="1" spc="-35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у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оц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ющим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овным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25" dirty="0">
                <a:latin typeface="Arial"/>
                <a:cs typeface="Arial"/>
              </a:rPr>
              <a:t>ой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45" dirty="0">
                <a:latin typeface="Arial"/>
                <a:cs typeface="Arial"/>
              </a:rPr>
              <a:t>т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1</a:t>
            </a:r>
            <a:r>
              <a:rPr sz="2800" b="1" spc="195" dirty="0">
                <a:latin typeface="Arial"/>
                <a:cs typeface="Arial"/>
              </a:rPr>
              <a:t>)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ич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0" dirty="0">
                <a:latin typeface="Arial"/>
                <a:cs typeface="Arial"/>
              </a:rPr>
              <a:t>к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ро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ц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ти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Symbol"/>
                <a:cs typeface="Symbol"/>
              </a:rPr>
              <a:t>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355600" marR="123825" indent="-342900" algn="just">
              <a:lnSpc>
                <a:spcPct val="100000"/>
              </a:lnSpc>
              <a:buFont typeface="Arial"/>
              <a:buAutoNum type="arabicParenR" startAt="2"/>
              <a:tabLst>
                <a:tab pos="429259" algn="l"/>
              </a:tabLst>
            </a:pP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85" dirty="0">
                <a:latin typeface="Arial"/>
                <a:cs typeface="Arial"/>
              </a:rPr>
              <a:t>з</a:t>
            </a:r>
            <a:r>
              <a:rPr sz="2800" b="1" spc="-60" dirty="0">
                <a:latin typeface="Arial"/>
                <a:cs typeface="Arial"/>
              </a:rPr>
              <a:t>о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15" dirty="0">
                <a:latin typeface="Arial"/>
                <a:cs typeface="Arial"/>
              </a:rPr>
              <a:t>д</a:t>
            </a:r>
            <a:r>
              <a:rPr sz="2800" b="1" spc="-90" dirty="0">
                <a:latin typeface="Arial"/>
                <a:cs typeface="Arial"/>
              </a:rPr>
              <a:t>у</a:t>
            </a:r>
            <a:r>
              <a:rPr sz="2800" b="1" spc="-1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3</a:t>
            </a:r>
            <a:r>
              <a:rPr sz="2800" b="1" spc="-20" dirty="0">
                <a:latin typeface="Arial"/>
                <a:cs typeface="Arial"/>
              </a:rPr>
              <a:t>1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, 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33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15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ящ</a:t>
            </a:r>
            <a:r>
              <a:rPr sz="2800" b="1" spc="-25" dirty="0">
                <a:latin typeface="Arial"/>
                <a:cs typeface="Arial"/>
              </a:rPr>
              <a:t>им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т на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вл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в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лы;</a:t>
            </a:r>
            <a:endParaRPr sz="2800" dirty="0">
              <a:latin typeface="Arial"/>
              <a:cs typeface="Arial"/>
            </a:endParaRPr>
          </a:p>
          <a:p>
            <a:pPr marL="355600" marR="116839" indent="-342900" algn="just">
              <a:lnSpc>
                <a:spcPct val="100000"/>
              </a:lnSpc>
              <a:buFont typeface="Arial"/>
              <a:buAutoNum type="arabicParenR" startAt="2"/>
              <a:tabLst>
                <a:tab pos="429259" algn="l"/>
              </a:tabLst>
            </a:pP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ви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яющ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30" dirty="0">
                <a:latin typeface="Arial"/>
                <a:cs typeface="Arial"/>
              </a:rPr>
              <a:t>ш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10" dirty="0">
                <a:latin typeface="Arial"/>
                <a:cs typeface="Arial"/>
              </a:rPr>
              <a:t>/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28625" indent="-415925" algn="just">
              <a:lnSpc>
                <a:spcPts val="3360"/>
              </a:lnSpc>
              <a:buFont typeface="Arial"/>
              <a:buAutoNum type="arabicParenR" startAt="2"/>
              <a:tabLst>
                <a:tab pos="429259" algn="l"/>
              </a:tabLst>
            </a:pP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0" dirty="0">
                <a:latin typeface="Arial"/>
                <a:cs typeface="Arial"/>
              </a:rPr>
              <a:t>ек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р</a:t>
            </a:r>
            <a:r>
              <a:rPr sz="2800" b="1" spc="-25" dirty="0">
                <a:latin typeface="Arial"/>
                <a:cs typeface="Arial"/>
              </a:rPr>
              <a:t>ич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15" dirty="0">
                <a:latin typeface="Arial"/>
                <a:cs typeface="Arial"/>
              </a:rPr>
              <a:t>и</a:t>
            </a:r>
            <a:r>
              <a:rPr sz="2800" b="1" spc="-25" dirty="0">
                <a:latin typeface="Arial"/>
                <a:cs typeface="Arial"/>
              </a:rPr>
              <a:t>м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0" dirty="0">
                <a:latin typeface="Arial"/>
                <a:cs typeface="Arial"/>
              </a:rPr>
              <a:t>р</a:t>
            </a:r>
            <a:r>
              <a:rPr sz="2800" b="1" spc="-10" dirty="0">
                <a:latin typeface="Arial"/>
                <a:cs typeface="Arial"/>
              </a:rPr>
              <a:t>я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10" dirty="0">
                <a:latin typeface="Arial"/>
                <a:cs typeface="Arial"/>
              </a:rPr>
              <a:t>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5" dirty="0">
                <a:latin typeface="Arial"/>
                <a:cs typeface="Arial"/>
              </a:rPr>
              <a:t>g</a:t>
            </a:r>
            <a:r>
              <a:rPr sz="2800" b="1" spc="-30" dirty="0">
                <a:latin typeface="Symbol"/>
                <a:cs typeface="Symbol"/>
              </a:rPr>
              <a:t>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28625" indent="-415925" algn="just">
              <a:lnSpc>
                <a:spcPts val="3360"/>
              </a:lnSpc>
              <a:buFont typeface="Arial"/>
              <a:buAutoNum type="arabicParenR" startAt="2"/>
              <a:tabLst>
                <a:tab pos="429259" algn="l"/>
              </a:tabLst>
            </a:pP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у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4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20" dirty="0">
                <a:latin typeface="Arial"/>
                <a:cs typeface="Arial"/>
              </a:rPr>
              <a:t>гиб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702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-5" dirty="0">
                <a:solidFill>
                  <a:srgbClr val="FF0000"/>
                </a:solidFill>
              </a:rPr>
              <a:t>ЕС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20268"/>
            <a:ext cx="4427220" cy="414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600" y="823069"/>
            <a:ext cx="7862570" cy="599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100" marR="508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В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ви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65" dirty="0">
                <a:latin typeface="Arial"/>
                <a:cs typeface="Arial"/>
              </a:rPr>
              <a:t>мо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8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ф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ы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ли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ерез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20" dirty="0">
                <a:latin typeface="Arial"/>
                <a:cs typeface="Arial"/>
              </a:rPr>
              <a:t>а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ич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85" dirty="0">
                <a:latin typeface="Arial"/>
                <a:cs typeface="Arial"/>
              </a:rPr>
              <a:t>ю</a:t>
            </a:r>
            <a:r>
              <a:rPr sz="2800" b="1" spc="-1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20" dirty="0">
                <a:latin typeface="Arial"/>
                <a:cs typeface="Arial"/>
              </a:rPr>
              <a:t>гн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90" dirty="0">
                <a:latin typeface="Arial"/>
                <a:cs typeface="Arial"/>
              </a:rPr>
              <a:t>э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три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: </a:t>
            </a:r>
            <a:r>
              <a:rPr sz="2800" b="1" spc="-15" dirty="0">
                <a:latin typeface="Arial"/>
                <a:cs typeface="Arial"/>
              </a:rPr>
              <a:t>се</a:t>
            </a:r>
            <a:r>
              <a:rPr sz="2800" b="1" spc="-20" dirty="0">
                <a:latin typeface="Arial"/>
                <a:cs typeface="Arial"/>
              </a:rPr>
              <a:t>гн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ж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е, се</a:t>
            </a:r>
            <a:r>
              <a:rPr sz="2800" b="1" spc="-20" dirty="0">
                <a:latin typeface="Arial"/>
                <a:cs typeface="Arial"/>
              </a:rPr>
              <a:t>гн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5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мяг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е,</a:t>
            </a:r>
            <a:endParaRPr sz="2800">
              <a:latin typeface="Arial"/>
              <a:cs typeface="Arial"/>
            </a:endParaRPr>
          </a:p>
          <a:p>
            <a:pPr marL="4610100" marR="30988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с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6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7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5" dirty="0">
                <a:latin typeface="Arial"/>
                <a:cs typeface="Arial"/>
              </a:rPr>
              <a:t>е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ги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ерез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10" dirty="0">
                <a:latin typeface="Arial"/>
                <a:cs typeface="Arial"/>
              </a:rPr>
              <a:t>а.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4892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65" dirty="0">
                <a:latin typeface="Arial"/>
                <a:cs typeface="Arial"/>
              </a:rPr>
              <a:t>х</a:t>
            </a:r>
            <a:r>
              <a:rPr sz="2400" b="1" spc="-40" dirty="0">
                <a:latin typeface="Arial"/>
                <a:cs typeface="Arial"/>
              </a:rPr>
              <a:t>ем</a:t>
            </a:r>
            <a:r>
              <a:rPr sz="2400" b="1" dirty="0">
                <a:latin typeface="Arial"/>
                <a:cs typeface="Arial"/>
              </a:rPr>
              <a:t>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сег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60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spc="-65" dirty="0">
                <a:latin typeface="Arial"/>
                <a:cs typeface="Arial"/>
              </a:rPr>
              <a:t>э</a:t>
            </a:r>
            <a:r>
              <a:rPr sz="2400" b="1" spc="-25" dirty="0">
                <a:latin typeface="Arial"/>
                <a:cs typeface="Arial"/>
              </a:rPr>
              <a:t>л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spc="10" dirty="0">
                <a:latin typeface="Arial"/>
                <a:cs typeface="Arial"/>
              </a:rPr>
              <a:t>к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5" dirty="0">
                <a:latin typeface="Arial"/>
                <a:cs typeface="Arial"/>
              </a:rPr>
              <a:t>с</a:t>
            </a:r>
            <a:r>
              <a:rPr sz="2400" b="1" spc="-40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й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6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ли </a:t>
            </a:r>
            <a:r>
              <a:rPr sz="2400" b="1" spc="-5" dirty="0">
                <a:latin typeface="Arial"/>
                <a:cs typeface="Arial"/>
              </a:rPr>
              <a:t>г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ерез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20" dirty="0">
                <a:latin typeface="Arial"/>
                <a:cs typeface="Arial"/>
              </a:rPr>
              <a:t>с</a:t>
            </a:r>
            <a:r>
              <a:rPr sz="2400" b="1" spc="-5" dirty="0">
                <a:latin typeface="Arial"/>
                <a:cs typeface="Arial"/>
              </a:rPr>
              <a:t>а: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с – 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нн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ля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4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ция;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o –</a:t>
            </a:r>
            <a:endParaRPr sz="2400">
              <a:latin typeface="Arial"/>
              <a:cs typeface="Arial"/>
            </a:endParaRPr>
          </a:p>
          <a:p>
            <a:pPr marL="12700" marR="3977640" indent="-635">
              <a:lnSpc>
                <a:spcPct val="100000"/>
              </a:lnSpc>
            </a:pP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60" dirty="0">
                <a:latin typeface="Arial"/>
                <a:cs typeface="Arial"/>
              </a:rPr>
              <a:t>т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5" dirty="0">
                <a:latin typeface="Arial"/>
                <a:cs typeface="Arial"/>
              </a:rPr>
              <a:t>ч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ля</a:t>
            </a:r>
            <a:r>
              <a:rPr sz="2400" b="1" spc="-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4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ци</a:t>
            </a:r>
            <a:r>
              <a:rPr sz="2400" b="1" spc="5" dirty="0">
                <a:latin typeface="Arial"/>
                <a:cs typeface="Arial"/>
              </a:rPr>
              <a:t>я</a:t>
            </a:r>
            <a:r>
              <a:rPr sz="2400" b="1" dirty="0">
                <a:latin typeface="Arial"/>
                <a:cs typeface="Arial"/>
              </a:rPr>
              <a:t>; 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к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ко</a:t>
            </a:r>
            <a:r>
              <a:rPr sz="2400" b="1" spc="-5" dirty="0">
                <a:latin typeface="Arial"/>
                <a:cs typeface="Arial"/>
              </a:rPr>
              <a:t>эр</a:t>
            </a:r>
            <a:r>
              <a:rPr sz="2400" b="1" dirty="0">
                <a:latin typeface="Arial"/>
                <a:cs typeface="Arial"/>
              </a:rPr>
              <a:t>ци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ивн</a:t>
            </a:r>
            <a:r>
              <a:rPr sz="2400" b="1" spc="-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е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</a:t>
            </a:r>
            <a:r>
              <a:rPr sz="2400" b="1" spc="-65" dirty="0">
                <a:latin typeface="Arial"/>
                <a:cs typeface="Arial"/>
              </a:rPr>
              <a:t>о</a:t>
            </a:r>
            <a:r>
              <a:rPr sz="2400" b="1" spc="-40" dirty="0">
                <a:latin typeface="Arial"/>
                <a:cs typeface="Arial"/>
              </a:rPr>
              <a:t>л</a:t>
            </a:r>
            <a:r>
              <a:rPr sz="2400" b="1" dirty="0"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5370">
              <a:lnSpc>
                <a:spcPts val="2855"/>
              </a:lnSpc>
            </a:pPr>
            <a:r>
              <a:rPr sz="2400" dirty="0">
                <a:solidFill>
                  <a:srgbClr val="FF0000"/>
                </a:solidFill>
              </a:rPr>
              <a:t>Ц</a:t>
            </a:r>
            <a:r>
              <a:rPr sz="2400" spc="-5" dirty="0">
                <a:solidFill>
                  <a:srgbClr val="FF0000"/>
                </a:solidFill>
              </a:rPr>
              <a:t>ЕЛ</a:t>
            </a:r>
            <a:r>
              <a:rPr sz="2400" spc="-60" dirty="0">
                <a:solidFill>
                  <a:srgbClr val="FF0000"/>
                </a:solidFill>
              </a:rPr>
              <a:t>Ь</a:t>
            </a:r>
            <a:r>
              <a:rPr sz="2400" spc="-5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5" dirty="0">
                <a:solidFill>
                  <a:srgbClr val="FF0000"/>
                </a:solidFill>
              </a:rPr>
              <a:t>АН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65048"/>
            <a:ext cx="4788407" cy="4040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84" y="710505"/>
            <a:ext cx="8656955" cy="5883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5820" algn="just">
              <a:lnSpc>
                <a:spcPct val="100000"/>
              </a:lnSpc>
              <a:buFont typeface="Arial"/>
              <a:buAutoNum type="arabicPlain"/>
              <a:tabLst>
                <a:tab pos="4953635" algn="l"/>
              </a:tabLst>
            </a:pP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25" dirty="0">
                <a:latin typeface="Arial"/>
                <a:cs typeface="Arial"/>
              </a:rPr>
              <a:t>иоф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60" dirty="0">
                <a:latin typeface="Arial"/>
                <a:cs typeface="Arial"/>
              </a:rPr>
              <a:t>ф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р</a:t>
            </a:r>
            <a:endParaRPr sz="2800" dirty="0">
              <a:latin typeface="Arial"/>
              <a:cs typeface="Arial"/>
            </a:endParaRPr>
          </a:p>
          <a:p>
            <a:pPr marL="4655820" marR="5080">
              <a:lnSpc>
                <a:spcPct val="100000"/>
              </a:lnSpc>
              <a:buFont typeface="Arial"/>
              <a:buAutoNum type="arabicPlain"/>
              <a:tabLst>
                <a:tab pos="4953635" algn="l"/>
              </a:tabLst>
            </a:pP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90" dirty="0" err="1">
                <a:latin typeface="Arial"/>
                <a:cs typeface="Arial"/>
              </a:rPr>
              <a:t>у</a:t>
            </a:r>
            <a:r>
              <a:rPr sz="2800" b="1" spc="-20" dirty="0" err="1">
                <a:latin typeface="Arial"/>
                <a:cs typeface="Arial"/>
              </a:rPr>
              <a:t>л</a:t>
            </a:r>
            <a:r>
              <a:rPr sz="2800" b="1" spc="-254" dirty="0" err="1">
                <a:latin typeface="Arial"/>
                <a:cs typeface="Arial"/>
              </a:rPr>
              <a:t>ь</a:t>
            </a:r>
            <a:r>
              <a:rPr sz="2800" b="1" spc="-45" dirty="0" err="1">
                <a:latin typeface="Arial"/>
                <a:cs typeface="Arial"/>
              </a:rPr>
              <a:t>т</a:t>
            </a:r>
            <a:r>
              <a:rPr sz="2800" b="1" spc="-25" dirty="0" err="1">
                <a:latin typeface="Arial"/>
                <a:cs typeface="Arial"/>
              </a:rPr>
              <a:t>р</a:t>
            </a:r>
            <a:r>
              <a:rPr sz="2800" b="1" spc="-5" dirty="0" err="1">
                <a:latin typeface="Arial"/>
                <a:cs typeface="Arial"/>
              </a:rPr>
              <a:t>а</a:t>
            </a:r>
            <a:r>
              <a:rPr sz="2800" b="1" spc="-25" dirty="0" err="1">
                <a:latin typeface="Arial"/>
                <a:cs typeface="Arial"/>
              </a:rPr>
              <a:t>ф</a:t>
            </a:r>
            <a:r>
              <a:rPr sz="2800" b="1" spc="-15" dirty="0" err="1">
                <a:latin typeface="Arial"/>
                <a:cs typeface="Arial"/>
              </a:rPr>
              <a:t>ар</a:t>
            </a:r>
            <a:r>
              <a:rPr sz="2800" b="1" spc="-60" dirty="0" err="1">
                <a:latin typeface="Arial"/>
                <a:cs typeface="Arial"/>
              </a:rPr>
              <a:t>ф</a:t>
            </a:r>
            <a:r>
              <a:rPr sz="2800" b="1" spc="-15" dirty="0" err="1">
                <a:latin typeface="Arial"/>
                <a:cs typeface="Arial"/>
              </a:rPr>
              <a:t>о</a:t>
            </a:r>
            <a:r>
              <a:rPr sz="2800" b="1" spc="-20" dirty="0" err="1">
                <a:latin typeface="Arial"/>
                <a:cs typeface="Arial"/>
              </a:rPr>
              <a:t>р</a:t>
            </a:r>
            <a:r>
              <a:rPr sz="2800" b="1" spc="55" dirty="0">
                <a:latin typeface="Arial"/>
                <a:cs typeface="Arial"/>
              </a:rPr>
              <a:t> </a:t>
            </a:r>
            <a:br>
              <a:rPr lang="ru-RU" sz="2800" b="1" spc="55" dirty="0">
                <a:latin typeface="Arial"/>
                <a:cs typeface="Arial"/>
              </a:rPr>
            </a:br>
            <a:r>
              <a:rPr sz="2800" b="1" spc="-130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Ф</a:t>
            </a:r>
            <a:r>
              <a:rPr sz="2800" b="1" spc="-10" dirty="0">
                <a:latin typeface="Arial"/>
                <a:cs typeface="Arial"/>
              </a:rPr>
              <a:t>- </a:t>
            </a:r>
            <a:r>
              <a:rPr sz="2800" b="1" spc="-15" dirty="0">
                <a:latin typeface="Arial"/>
                <a:cs typeface="Arial"/>
              </a:rPr>
              <a:t>46</a:t>
            </a:r>
            <a:endParaRPr sz="2800" dirty="0">
              <a:latin typeface="Arial"/>
              <a:cs typeface="Arial"/>
            </a:endParaRPr>
          </a:p>
          <a:p>
            <a:pPr marL="4655820" marR="1191260" algn="just">
              <a:lnSpc>
                <a:spcPct val="100000"/>
              </a:lnSpc>
              <a:buFont typeface="Arial"/>
              <a:buAutoNum type="arabicPlain"/>
              <a:tabLst>
                <a:tab pos="4953635" algn="l"/>
              </a:tabLst>
            </a:pP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ит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С</a:t>
            </a:r>
            <a:r>
              <a:rPr sz="2800" b="1" spc="-10" dirty="0">
                <a:latin typeface="Arial"/>
                <a:cs typeface="Arial"/>
              </a:rPr>
              <a:t>-55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4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 err="1">
                <a:latin typeface="Arial"/>
                <a:cs typeface="Arial"/>
              </a:rPr>
              <a:t>ш</a:t>
            </a:r>
            <a:r>
              <a:rPr sz="2800" b="1" spc="-20" dirty="0" err="1">
                <a:latin typeface="Arial"/>
                <a:cs typeface="Arial"/>
              </a:rPr>
              <a:t>п</a:t>
            </a:r>
            <a:r>
              <a:rPr sz="2800" b="1" spc="-25" dirty="0" err="1">
                <a:latin typeface="Arial"/>
                <a:cs typeface="Arial"/>
              </a:rPr>
              <a:t>и</a:t>
            </a:r>
            <a:r>
              <a:rPr sz="2800" b="1" spc="-20" dirty="0" err="1">
                <a:latin typeface="Arial"/>
                <a:cs typeface="Arial"/>
              </a:rPr>
              <a:t>н</a:t>
            </a:r>
            <a:r>
              <a:rPr sz="2800" b="1" spc="-15" dirty="0" err="1">
                <a:latin typeface="Arial"/>
                <a:cs typeface="Arial"/>
              </a:rPr>
              <a:t>е</a:t>
            </a:r>
            <a:r>
              <a:rPr sz="2800" b="1" spc="-60" dirty="0" err="1">
                <a:latin typeface="Arial"/>
                <a:cs typeface="Arial"/>
              </a:rPr>
              <a:t>л</a:t>
            </a:r>
            <a:r>
              <a:rPr lang="ru-RU" sz="2800" b="1" spc="-15" dirty="0" err="1">
                <a:latin typeface="Arial"/>
                <a:cs typeface="Arial"/>
              </a:rPr>
              <a:t>идная</a:t>
            </a:r>
            <a:r>
              <a:rPr sz="2800" b="1" spc="-10" dirty="0">
                <a:latin typeface="Arial"/>
                <a:cs typeface="Arial"/>
              </a:rPr>
              <a:t> 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Ш</a:t>
            </a:r>
            <a:r>
              <a:rPr sz="2800" b="1" spc="-10" dirty="0">
                <a:latin typeface="Arial"/>
                <a:cs typeface="Arial"/>
              </a:rPr>
              <a:t>-15</a:t>
            </a:r>
            <a:endParaRPr sz="2800" dirty="0">
              <a:latin typeface="Arial"/>
              <a:cs typeface="Arial"/>
            </a:endParaRPr>
          </a:p>
          <a:p>
            <a:pPr marL="4655820" marR="5080">
              <a:lnSpc>
                <a:spcPct val="100000"/>
              </a:lnSpc>
              <a:buFont typeface="Arial"/>
              <a:buAutoNum type="arabicPlain" startAt="5"/>
              <a:tabLst>
                <a:tab pos="4953635" algn="l"/>
              </a:tabLst>
            </a:pP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90" dirty="0" err="1">
                <a:latin typeface="Arial"/>
                <a:cs typeface="Arial"/>
              </a:rPr>
              <a:t>у</a:t>
            </a:r>
            <a:r>
              <a:rPr sz="2800" b="1" spc="-20" dirty="0" err="1">
                <a:latin typeface="Arial"/>
                <a:cs typeface="Arial"/>
              </a:rPr>
              <a:t>л</a:t>
            </a:r>
            <a:r>
              <a:rPr sz="2800" b="1" spc="-254" dirty="0" err="1">
                <a:latin typeface="Arial"/>
                <a:cs typeface="Arial"/>
              </a:rPr>
              <a:t>ь</a:t>
            </a:r>
            <a:r>
              <a:rPr sz="2800" b="1" spc="-45" dirty="0" err="1">
                <a:latin typeface="Arial"/>
                <a:cs typeface="Arial"/>
              </a:rPr>
              <a:t>т</a:t>
            </a:r>
            <a:r>
              <a:rPr sz="2800" b="1" spc="-25" dirty="0" err="1">
                <a:latin typeface="Arial"/>
                <a:cs typeface="Arial"/>
              </a:rPr>
              <a:t>р</a:t>
            </a:r>
            <a:r>
              <a:rPr sz="2800" b="1" spc="-5" dirty="0" err="1">
                <a:latin typeface="Arial"/>
                <a:cs typeface="Arial"/>
              </a:rPr>
              <a:t>а</a:t>
            </a:r>
            <a:r>
              <a:rPr sz="2800" b="1" spc="-25" dirty="0" err="1">
                <a:latin typeface="Arial"/>
                <a:cs typeface="Arial"/>
              </a:rPr>
              <a:t>ф</a:t>
            </a:r>
            <a:r>
              <a:rPr sz="2800" b="1" spc="-15" dirty="0" err="1">
                <a:latin typeface="Arial"/>
                <a:cs typeface="Arial"/>
              </a:rPr>
              <a:t>ар</a:t>
            </a:r>
            <a:r>
              <a:rPr sz="2800" b="1" spc="-60" dirty="0" err="1">
                <a:latin typeface="Arial"/>
                <a:cs typeface="Arial"/>
              </a:rPr>
              <a:t>ф</a:t>
            </a:r>
            <a:r>
              <a:rPr sz="2800" b="1" spc="-15" dirty="0" err="1">
                <a:latin typeface="Arial"/>
                <a:cs typeface="Arial"/>
              </a:rPr>
              <a:t>о</a:t>
            </a:r>
            <a:r>
              <a:rPr sz="2800" b="1" spc="-20" dirty="0" err="1">
                <a:latin typeface="Arial"/>
                <a:cs typeface="Arial"/>
              </a:rPr>
              <a:t>р</a:t>
            </a:r>
            <a:r>
              <a:rPr sz="2800" b="1" spc="55" dirty="0">
                <a:latin typeface="Arial"/>
                <a:cs typeface="Arial"/>
              </a:rPr>
              <a:t> </a:t>
            </a:r>
            <a:br>
              <a:rPr lang="ru-RU" sz="2800" b="1" spc="55" dirty="0">
                <a:latin typeface="Arial"/>
                <a:cs typeface="Arial"/>
              </a:rPr>
            </a:br>
            <a:r>
              <a:rPr sz="2800" b="1" spc="-130" dirty="0">
                <a:latin typeface="Arial"/>
                <a:cs typeface="Arial"/>
              </a:rPr>
              <a:t>У</a:t>
            </a:r>
            <a:r>
              <a:rPr sz="2800" b="1" spc="-30" dirty="0">
                <a:latin typeface="Arial"/>
                <a:cs typeface="Arial"/>
              </a:rPr>
              <a:t>Ф</a:t>
            </a:r>
            <a:r>
              <a:rPr sz="2800" b="1" spc="-10" dirty="0">
                <a:latin typeface="Arial"/>
                <a:cs typeface="Arial"/>
              </a:rPr>
              <a:t>- </a:t>
            </a:r>
            <a:r>
              <a:rPr sz="2800" b="1" spc="-15" dirty="0">
                <a:latin typeface="Arial"/>
                <a:cs typeface="Arial"/>
              </a:rPr>
              <a:t>53</a:t>
            </a:r>
            <a:endParaRPr sz="2800" dirty="0">
              <a:latin typeface="Arial"/>
              <a:cs typeface="Arial"/>
            </a:endParaRPr>
          </a:p>
          <a:p>
            <a:pPr marL="4655820" marR="895350">
              <a:lnSpc>
                <a:spcPct val="100000"/>
              </a:lnSpc>
              <a:buFont typeface="Arial"/>
              <a:buAutoNum type="arabicPlain" startAt="5"/>
              <a:tabLst>
                <a:tab pos="4953635" algn="l"/>
              </a:tabLst>
            </a:pPr>
            <a:r>
              <a:rPr sz="2800" b="1" spc="-20" dirty="0">
                <a:latin typeface="Arial"/>
                <a:cs typeface="Arial"/>
              </a:rPr>
              <a:t>–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ц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</a:t>
            </a:r>
            <a:r>
              <a:rPr sz="2800" b="1" spc="-15" dirty="0">
                <a:latin typeface="Arial"/>
                <a:cs typeface="Arial"/>
              </a:rPr>
              <a:t>з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0" dirty="0">
                <a:latin typeface="Arial"/>
                <a:cs typeface="Arial"/>
              </a:rPr>
              <a:t> 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ЦМ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  <a:p>
            <a:pPr marL="12700" marR="2637790">
              <a:lnSpc>
                <a:spcPct val="100000"/>
              </a:lnSpc>
              <a:spcBef>
                <a:spcPts val="2230"/>
              </a:spcBef>
            </a:pP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25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55" dirty="0">
                <a:solidFill>
                  <a:srgbClr val="0070C0"/>
                </a:solidFill>
                <a:latin typeface="Arial"/>
                <a:cs typeface="Arial"/>
              </a:rPr>
              <a:t>у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я</a:t>
            </a:r>
            <a:r>
              <a:rPr sz="2800" b="1" spc="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ви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800" b="1" spc="-65" dirty="0">
                <a:solidFill>
                  <a:srgbClr val="0070C0"/>
                </a:solidFill>
                <a:latin typeface="Arial"/>
                <a:cs typeface="Arial"/>
              </a:rPr>
              <a:t>мо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с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ь</a:t>
            </a:r>
            <a:r>
              <a:rPr sz="2800" b="1" spc="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δ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20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50" dirty="0">
                <a:solidFill>
                  <a:srgbClr val="0070C0"/>
                </a:solidFill>
                <a:latin typeface="Arial"/>
                <a:cs typeface="Arial"/>
              </a:rPr>
              <a:t>з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л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ич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ных</a:t>
            </a:r>
            <a:r>
              <a:rPr sz="2800" b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ви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800" b="1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д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ио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ке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ми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ОМЯ</a:t>
            </a:r>
            <a:r>
              <a:rPr sz="2400" spc="-5" dirty="0">
                <a:solidFill>
                  <a:srgbClr val="FF0000"/>
                </a:solidFill>
              </a:rPr>
              <a:t>Г</a:t>
            </a:r>
            <a:r>
              <a:rPr sz="2400" dirty="0">
                <a:solidFill>
                  <a:srgbClr val="FF0000"/>
                </a:solidFill>
              </a:rPr>
              <a:t>КИЕ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ОПЬ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40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ОК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МИКИ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ПК)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99702"/>
            <a:ext cx="8826500" cy="542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Се</a:t>
            </a:r>
            <a:r>
              <a:rPr sz="3600" b="1" spc="-5" dirty="0">
                <a:latin typeface="Arial"/>
                <a:cs typeface="Arial"/>
              </a:rPr>
              <a:t>гн</a:t>
            </a:r>
            <a:r>
              <a:rPr sz="3600" b="1" spc="-50" dirty="0">
                <a:latin typeface="Arial"/>
                <a:cs typeface="Arial"/>
              </a:rPr>
              <a:t>ет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мя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СПК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ха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акте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85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ся 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о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э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ци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ив</a:t>
            </a:r>
            <a:r>
              <a:rPr sz="3600" b="1" spc="-5" dirty="0">
                <a:latin typeface="Arial"/>
                <a:cs typeface="Arial"/>
              </a:rPr>
              <a:t>ной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 </a:t>
            </a:r>
            <a:r>
              <a:rPr sz="3600" b="1" spc="-5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с,</a:t>
            </a:r>
            <a:r>
              <a:rPr sz="3600" b="1" spc="-10" dirty="0">
                <a:latin typeface="Arial"/>
                <a:cs typeface="Arial"/>
              </a:rPr>
              <a:t> 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ми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зн</a:t>
            </a:r>
            <a:r>
              <a:rPr sz="3600" b="1" spc="-85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ями </a:t>
            </a:r>
            <a:r>
              <a:rPr sz="3600" b="1" spc="-10" dirty="0">
                <a:latin typeface="Arial"/>
                <a:cs typeface="Arial"/>
              </a:rPr>
              <a:t>ди</a:t>
            </a:r>
            <a:r>
              <a:rPr sz="3600" b="1" spc="-80" dirty="0">
                <a:latin typeface="Arial"/>
                <a:cs typeface="Arial"/>
              </a:rPr>
              <a:t>э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ект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 </a:t>
            </a:r>
            <a:r>
              <a:rPr sz="3600" b="1" spc="-5" dirty="0">
                <a:latin typeface="Arial"/>
                <a:cs typeface="Arial"/>
              </a:rPr>
              <a:t>прон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40" dirty="0">
                <a:latin typeface="Arial"/>
                <a:cs typeface="Arial"/>
              </a:rPr>
              <a:t>ц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ем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90" dirty="0">
                <a:latin typeface="Arial"/>
                <a:cs typeface="Arial"/>
              </a:rPr>
              <a:t>з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ей 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э</a:t>
            </a:r>
            <a:r>
              <a:rPr sz="3600" b="1" spc="5" dirty="0">
                <a:latin typeface="Arial"/>
                <a:cs typeface="Arial"/>
              </a:rPr>
              <a:t>фф</a:t>
            </a:r>
            <a:r>
              <a:rPr sz="3600" b="1" spc="-10" dirty="0">
                <a:latin typeface="Arial"/>
                <a:cs typeface="Arial"/>
              </a:rPr>
              <a:t>ици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ов </a:t>
            </a:r>
            <a:r>
              <a:rPr sz="3600" b="1" spc="-80" dirty="0">
                <a:latin typeface="Arial"/>
                <a:cs typeface="Arial"/>
              </a:rPr>
              <a:t>э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ект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ха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. К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ме 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, се</a:t>
            </a:r>
            <a:r>
              <a:rPr sz="3600" b="1" spc="-5" dirty="0">
                <a:latin typeface="Arial"/>
                <a:cs typeface="Arial"/>
              </a:rPr>
              <a:t>гн</a:t>
            </a:r>
            <a:r>
              <a:rPr sz="3600" b="1" spc="-50" dirty="0">
                <a:latin typeface="Arial"/>
                <a:cs typeface="Arial"/>
              </a:rPr>
              <a:t>ет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мя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СПК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й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нны по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ше</a:t>
            </a:r>
            <a:r>
              <a:rPr sz="3600" b="1" spc="-5" dirty="0">
                <a:latin typeface="Arial"/>
                <a:cs typeface="Arial"/>
              </a:rPr>
              <a:t>нны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ди</a:t>
            </a:r>
            <a:r>
              <a:rPr sz="3600" b="1" spc="-80" dirty="0">
                <a:latin typeface="Arial"/>
                <a:cs typeface="Arial"/>
              </a:rPr>
              <a:t>э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ект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-5" dirty="0">
                <a:latin typeface="Arial"/>
                <a:cs typeface="Arial"/>
              </a:rPr>
              <a:t>ри 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5" dirty="0">
                <a:latin typeface="Arial"/>
                <a:cs typeface="Arial"/>
              </a:rPr>
              <a:t>пон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45" dirty="0">
                <a:latin typeface="Arial"/>
                <a:cs typeface="Arial"/>
              </a:rPr>
              <a:t>ж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нн</a:t>
            </a:r>
            <a:r>
              <a:rPr sz="3600" b="1" dirty="0">
                <a:latin typeface="Arial"/>
                <a:cs typeface="Arial"/>
              </a:rPr>
              <a:t>ая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ха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ская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обр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ст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ОМЯ</a:t>
            </a:r>
            <a:r>
              <a:rPr sz="2400" spc="-5" dirty="0">
                <a:solidFill>
                  <a:srgbClr val="FF0000"/>
                </a:solidFill>
              </a:rPr>
              <a:t>Г</a:t>
            </a:r>
            <a:r>
              <a:rPr sz="2400" dirty="0">
                <a:solidFill>
                  <a:srgbClr val="FF0000"/>
                </a:solidFill>
              </a:rPr>
              <a:t>КИЕ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ОПЬ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40" dirty="0">
                <a:solidFill>
                  <a:srgbClr val="FF0000"/>
                </a:solidFill>
              </a:rPr>
              <a:t>З</a:t>
            </a:r>
            <a:r>
              <a:rPr sz="2400" dirty="0">
                <a:solidFill>
                  <a:srgbClr val="FF0000"/>
                </a:solidFill>
              </a:rPr>
              <a:t>ОК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МИКИ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spc="-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ПК)</a:t>
            </a:r>
          </a:p>
          <a:p>
            <a:pPr marL="10795" marR="532130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С</a:t>
            </a:r>
            <a:r>
              <a:rPr sz="3200" spc="-10" dirty="0"/>
              <a:t>е</a:t>
            </a:r>
            <a:r>
              <a:rPr sz="3200" spc="-5" dirty="0"/>
              <a:t>гн</a:t>
            </a:r>
            <a:r>
              <a:rPr sz="3200" spc="-45" dirty="0"/>
              <a:t>е</a:t>
            </a:r>
            <a:r>
              <a:rPr sz="3200" spc="-35" dirty="0"/>
              <a:t>т</a:t>
            </a:r>
            <a:r>
              <a:rPr sz="3200" spc="-40" dirty="0"/>
              <a:t>ож</a:t>
            </a:r>
            <a:r>
              <a:rPr sz="3200" spc="-45" dirty="0"/>
              <a:t>е</a:t>
            </a:r>
            <a:r>
              <a:rPr sz="3200" spc="-10" dirty="0"/>
              <a:t>ст</a:t>
            </a:r>
            <a:r>
              <a:rPr sz="3200" spc="5" dirty="0"/>
              <a:t>к</a:t>
            </a:r>
            <a:r>
              <a:rPr sz="3200" spc="-15" dirty="0"/>
              <a:t>и</a:t>
            </a:r>
            <a:r>
              <a:rPr sz="3200" dirty="0"/>
              <a:t>е</a:t>
            </a:r>
            <a:r>
              <a:rPr sz="3200" spc="-45" dirty="0"/>
              <a:t> </a:t>
            </a:r>
            <a:r>
              <a:rPr sz="3200" dirty="0"/>
              <a:t>СПК</a:t>
            </a:r>
            <a:r>
              <a:rPr sz="3200" spc="-15" dirty="0"/>
              <a:t> </a:t>
            </a:r>
            <a:r>
              <a:rPr sz="3200" spc="-10" dirty="0"/>
              <a:t>ха</a:t>
            </a:r>
            <a:r>
              <a:rPr sz="3200" spc="-5" dirty="0"/>
              <a:t>р</a:t>
            </a:r>
            <a:r>
              <a:rPr sz="3200" spc="-10" dirty="0"/>
              <a:t>а</a:t>
            </a:r>
            <a:r>
              <a:rPr sz="3200" spc="5" dirty="0"/>
              <a:t>к</a:t>
            </a:r>
            <a:r>
              <a:rPr sz="3200" dirty="0"/>
              <a:t>т</a:t>
            </a:r>
            <a:r>
              <a:rPr sz="3200" spc="-10" dirty="0"/>
              <a:t>е</a:t>
            </a:r>
            <a:r>
              <a:rPr sz="3200" spc="-5" dirty="0"/>
              <a:t>ри</a:t>
            </a:r>
            <a:r>
              <a:rPr sz="3200" spc="-95" dirty="0"/>
              <a:t>з</a:t>
            </a:r>
            <a:r>
              <a:rPr sz="3200" spc="-10" dirty="0"/>
              <a:t>у</a:t>
            </a:r>
            <a:r>
              <a:rPr sz="3200" spc="-85" dirty="0"/>
              <a:t>ю</a:t>
            </a:r>
            <a:r>
              <a:rPr sz="3200" spc="-50" dirty="0"/>
              <a:t>т</a:t>
            </a:r>
            <a:r>
              <a:rPr sz="3200" spc="-10" dirty="0"/>
              <a:t>ся </a:t>
            </a:r>
            <a:r>
              <a:rPr sz="3200" spc="-90" dirty="0"/>
              <a:t>о</a:t>
            </a:r>
            <a:r>
              <a:rPr sz="3200" dirty="0"/>
              <a:t>т</a:t>
            </a:r>
            <a:r>
              <a:rPr sz="3200" spc="-5" dirty="0"/>
              <a:t>н</a:t>
            </a:r>
            <a:r>
              <a:rPr sz="3200" spc="-40" dirty="0"/>
              <a:t>о</a:t>
            </a:r>
            <a:r>
              <a:rPr sz="3200" spc="-10" dirty="0"/>
              <a:t>с</a:t>
            </a:r>
            <a:r>
              <a:rPr sz="3200" spc="-5" dirty="0"/>
              <a:t>и</a:t>
            </a:r>
            <a:r>
              <a:rPr sz="3200" dirty="0"/>
              <a:t>т</a:t>
            </a:r>
            <a:r>
              <a:rPr sz="3200" spc="-10" dirty="0"/>
              <a:t>е</a:t>
            </a:r>
            <a:r>
              <a:rPr sz="3200" spc="5" dirty="0"/>
              <a:t>л</a:t>
            </a:r>
            <a:r>
              <a:rPr sz="3200" spc="-15" dirty="0"/>
              <a:t>ь</a:t>
            </a:r>
            <a:r>
              <a:rPr sz="3200" spc="-5" dirty="0"/>
              <a:t>н</a:t>
            </a:r>
            <a:r>
              <a:rPr sz="3200" dirty="0"/>
              <a:t>о</a:t>
            </a:r>
            <a:r>
              <a:rPr sz="3200" spc="-40" dirty="0"/>
              <a:t> </a:t>
            </a:r>
            <a:r>
              <a:rPr sz="3200" spc="-5" dirty="0"/>
              <a:t>в</a:t>
            </a:r>
            <a:r>
              <a:rPr sz="3200" dirty="0"/>
              <a:t>ы</a:t>
            </a:r>
            <a:r>
              <a:rPr sz="3200" spc="-10" dirty="0"/>
              <a:t>с</a:t>
            </a:r>
            <a:r>
              <a:rPr sz="3200" spc="-5" dirty="0"/>
              <a:t>о</a:t>
            </a:r>
            <a:r>
              <a:rPr sz="3200" spc="-35" dirty="0"/>
              <a:t>к</a:t>
            </a:r>
            <a:r>
              <a:rPr sz="3200" spc="-5" dirty="0"/>
              <a:t>о</a:t>
            </a:r>
            <a:r>
              <a:rPr sz="3200" dirty="0"/>
              <a:t>й</a:t>
            </a:r>
            <a:r>
              <a:rPr sz="3200" spc="-40" dirty="0"/>
              <a:t> </a:t>
            </a:r>
            <a:r>
              <a:rPr sz="3200" spc="-35" dirty="0"/>
              <a:t>к</a:t>
            </a:r>
            <a:r>
              <a:rPr sz="3200" spc="-40" dirty="0"/>
              <a:t>о</a:t>
            </a:r>
            <a:r>
              <a:rPr sz="3200" spc="-5" dirty="0"/>
              <a:t>эрци</a:t>
            </a:r>
            <a:r>
              <a:rPr sz="3200" spc="-10" dirty="0"/>
              <a:t>т</a:t>
            </a:r>
            <a:r>
              <a:rPr sz="3200" spc="-15" dirty="0"/>
              <a:t>и</a:t>
            </a:r>
            <a:r>
              <a:rPr sz="3200" spc="-5" dirty="0"/>
              <a:t>вно</a:t>
            </a:r>
            <a:r>
              <a:rPr sz="3200" dirty="0"/>
              <a:t>й </a:t>
            </a:r>
            <a:r>
              <a:rPr sz="3200" spc="-10" dirty="0"/>
              <a:t>с</a:t>
            </a:r>
            <a:r>
              <a:rPr sz="3200" spc="-5" dirty="0"/>
              <a:t>и</a:t>
            </a:r>
            <a:r>
              <a:rPr sz="3200" spc="-35" dirty="0"/>
              <a:t>л</a:t>
            </a:r>
            <a:r>
              <a:rPr sz="3200" spc="-5" dirty="0"/>
              <a:t>о</a:t>
            </a:r>
            <a:r>
              <a:rPr sz="3200" dirty="0"/>
              <a:t>й</a:t>
            </a:r>
            <a:r>
              <a:rPr sz="3200" spc="-30" dirty="0"/>
              <a:t> </a:t>
            </a:r>
            <a:r>
              <a:rPr sz="3200" dirty="0"/>
              <a:t>Е</a:t>
            </a:r>
            <a:r>
              <a:rPr sz="3200" spc="-10" dirty="0"/>
              <a:t>с</a:t>
            </a:r>
            <a:r>
              <a:rPr sz="3200" dirty="0"/>
              <a:t>,</a:t>
            </a:r>
            <a:r>
              <a:rPr sz="3200" spc="-5" dirty="0"/>
              <a:t> ни</a:t>
            </a:r>
            <a:r>
              <a:rPr sz="3200" dirty="0"/>
              <a:t>з</a:t>
            </a:r>
            <a:r>
              <a:rPr sz="3200" spc="5" dirty="0"/>
              <a:t>к</a:t>
            </a:r>
            <a:r>
              <a:rPr sz="3200" spc="-5" dirty="0"/>
              <a:t>и</a:t>
            </a:r>
            <a:r>
              <a:rPr sz="3200" spc="5" dirty="0"/>
              <a:t>м</a:t>
            </a:r>
            <a:r>
              <a:rPr sz="3200" dirty="0"/>
              <a:t>и</a:t>
            </a:r>
            <a:r>
              <a:rPr sz="3200" spc="-55" dirty="0"/>
              <a:t> </a:t>
            </a:r>
            <a:r>
              <a:rPr sz="3200" dirty="0"/>
              <a:t>з</a:t>
            </a:r>
            <a:r>
              <a:rPr sz="3200" spc="-5" dirty="0"/>
              <a:t>н</a:t>
            </a:r>
            <a:r>
              <a:rPr sz="3200" spc="-90" dirty="0"/>
              <a:t>а</a:t>
            </a:r>
            <a:r>
              <a:rPr sz="3200" spc="-5" dirty="0"/>
              <a:t>ч</a:t>
            </a:r>
            <a:r>
              <a:rPr sz="3200" spc="-10" dirty="0"/>
              <a:t>е</a:t>
            </a:r>
            <a:r>
              <a:rPr sz="3200" spc="-5" dirty="0"/>
              <a:t>ни</a:t>
            </a:r>
            <a:r>
              <a:rPr sz="3200" dirty="0"/>
              <a:t>я</a:t>
            </a:r>
            <a:r>
              <a:rPr sz="3200" spc="5" dirty="0"/>
              <a:t>м</a:t>
            </a:r>
            <a:r>
              <a:rPr sz="3200" dirty="0"/>
              <a:t>и</a:t>
            </a:r>
            <a:r>
              <a:rPr sz="3200" spc="-30" dirty="0"/>
              <a:t> </a:t>
            </a:r>
            <a:r>
              <a:rPr sz="3200" spc="-10" dirty="0"/>
              <a:t>д</a:t>
            </a:r>
            <a:r>
              <a:rPr sz="3200" spc="-5" dirty="0"/>
              <a:t>и</a:t>
            </a:r>
            <a:r>
              <a:rPr sz="3200" spc="-90" dirty="0"/>
              <a:t>э</a:t>
            </a:r>
            <a:r>
              <a:rPr sz="3200" spc="-35" dirty="0"/>
              <a:t>л</a:t>
            </a:r>
            <a:r>
              <a:rPr sz="3200" spc="-10" dirty="0"/>
              <a:t>е</a:t>
            </a:r>
            <a:r>
              <a:rPr sz="3200" dirty="0"/>
              <a:t>к</a:t>
            </a:r>
            <a:r>
              <a:rPr sz="3200" dirty="0">
                <a:latin typeface="Arial"/>
                <a:cs typeface="Arial"/>
              </a:rPr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37084"/>
            <a:ext cx="8848725" cy="47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прони</a:t>
            </a:r>
            <a:r>
              <a:rPr sz="3200" b="1" spc="30" dirty="0">
                <a:latin typeface="Arial"/>
                <a:cs typeface="Arial"/>
              </a:rPr>
              <a:t>ц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пь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25" dirty="0">
                <a:latin typeface="Arial"/>
                <a:cs typeface="Arial"/>
              </a:rPr>
              <a:t>д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э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10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ц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ха</a:t>
            </a:r>
            <a:r>
              <a:rPr sz="3200" b="1" spc="-5" dirty="0">
                <a:latin typeface="Arial"/>
                <a:cs typeface="Arial"/>
              </a:rPr>
              <a:t>нич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я</a:t>
            </a:r>
            <a:r>
              <a:rPr sz="3200" b="1" dirty="0">
                <a:latin typeface="Arial"/>
                <a:cs typeface="Arial"/>
              </a:rPr>
              <a:t>- з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27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.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жн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тв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к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м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ам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3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юр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СПК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&gt;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30</a:t>
            </a:r>
            <a:r>
              <a:rPr sz="3200" b="1" dirty="0">
                <a:latin typeface="Arial"/>
                <a:cs typeface="Arial"/>
              </a:rPr>
              <a:t>0 °C.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125" dirty="0">
                <a:latin typeface="Arial"/>
                <a:cs typeface="Arial"/>
              </a:rPr>
              <a:t>г</a:t>
            </a:r>
            <a:r>
              <a:rPr sz="3200" b="1" spc="-10" dirty="0">
                <a:latin typeface="Arial"/>
                <a:cs typeface="Arial"/>
              </a:rPr>
              <a:t>да д</a:t>
            </a:r>
            <a:r>
              <a:rPr sz="3200" b="1" spc="-5" dirty="0">
                <a:latin typeface="Arial"/>
                <a:cs typeface="Arial"/>
              </a:rPr>
              <a:t>оп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ьн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асс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СПК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dirty="0">
                <a:latin typeface="Arial"/>
                <a:cs typeface="Arial"/>
              </a:rPr>
              <a:t>-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10" dirty="0">
                <a:latin typeface="Arial"/>
                <a:cs typeface="Arial"/>
              </a:rPr>
              <a:t> 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ож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ж</a:t>
            </a:r>
            <a:r>
              <a:rPr sz="3200" b="1" spc="30" dirty="0">
                <a:latin typeface="Arial"/>
                <a:cs typeface="Arial"/>
              </a:rPr>
              <a:t>у</a:t>
            </a:r>
            <a:r>
              <a:rPr sz="3200" b="1" spc="-50" dirty="0">
                <a:latin typeface="Arial"/>
                <a:cs typeface="Arial"/>
              </a:rPr>
              <a:t>т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dirty="0">
                <a:latin typeface="Arial"/>
                <a:cs typeface="Arial"/>
              </a:rPr>
              <a:t>ыми з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9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30" dirty="0">
                <a:latin typeface="Arial"/>
                <a:cs typeface="Arial"/>
              </a:rPr>
              <a:t> к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эрц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Ес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9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ИКИ</a:t>
            </a:r>
            <a:r>
              <a:rPr sz="2400" spc="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С П</a:t>
            </a:r>
            <a:r>
              <a:rPr sz="2400" spc="-6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ЯМОЙ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dirty="0">
                <a:solidFill>
                  <a:srgbClr val="FF0000"/>
                </a:solidFill>
              </a:rPr>
              <a:t>Й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Г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ТЕРЕЗ</a:t>
            </a:r>
            <a:r>
              <a:rPr sz="2400" dirty="0">
                <a:solidFill>
                  <a:srgbClr val="FF0000"/>
                </a:solidFill>
              </a:rPr>
              <a:t>И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559052" y="908304"/>
            <a:ext cx="5809068" cy="496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972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-5" dirty="0">
                <a:solidFill>
                  <a:srgbClr val="FF0000"/>
                </a:solidFill>
              </a:rPr>
              <a:t>ЕС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77" y="934626"/>
            <a:ext cx="8943975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а</a:t>
            </a:r>
            <a:r>
              <a:rPr sz="3200" b="1" spc="-10" dirty="0">
                <a:latin typeface="Arial"/>
                <a:cs typeface="Arial"/>
              </a:rPr>
              <a:t>ми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ада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5" dirty="0">
                <a:latin typeface="Arial"/>
                <a:cs typeface="Arial"/>
              </a:rPr>
              <a:t>ш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чно</a:t>
            </a:r>
            <a:r>
              <a:rPr sz="3200" b="1" dirty="0">
                <a:latin typeface="Arial"/>
                <a:cs typeface="Arial"/>
              </a:rPr>
              <a:t>-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ь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пп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оры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ги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я.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endParaRPr sz="3200" dirty="0">
              <a:latin typeface="Arial"/>
              <a:cs typeface="Arial"/>
            </a:endParaRPr>
          </a:p>
          <a:p>
            <a:pPr marL="12700" marR="10795" algn="just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вр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ь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ен 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ниий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ы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-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кам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975994" algn="just">
              <a:lnSpc>
                <a:spcPct val="100000"/>
              </a:lnSpc>
            </a:pPr>
            <a:r>
              <a:rPr sz="3200" b="1" spc="-12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ты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35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80" dirty="0">
                <a:latin typeface="Arial"/>
                <a:cs typeface="Arial"/>
              </a:rPr>
              <a:t>r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Pb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85" dirty="0">
                <a:latin typeface="Arial"/>
                <a:cs typeface="Arial"/>
              </a:rPr>
              <a:t>ют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50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ип</a:t>
            </a:r>
            <a:r>
              <a:rPr sz="3200" b="1" dirty="0">
                <a:latin typeface="Arial"/>
                <a:cs typeface="Arial"/>
              </a:rPr>
              <a:t>а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та (C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spc="-65" dirty="0">
                <a:latin typeface="Arial"/>
                <a:cs typeface="Arial"/>
              </a:rPr>
              <a:t>T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150" b="1" spc="15" baseline="-21164" dirty="0">
                <a:latin typeface="Arial"/>
                <a:cs typeface="Arial"/>
              </a:rPr>
              <a:t>3</a:t>
            </a:r>
            <a:r>
              <a:rPr sz="3200" b="1" dirty="0">
                <a:latin typeface="Arial"/>
                <a:cs typeface="Arial"/>
              </a:rPr>
              <a:t>),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30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 </a:t>
            </a:r>
            <a:r>
              <a:rPr sz="3200" b="1" spc="-10" dirty="0">
                <a:latin typeface="Arial"/>
                <a:cs typeface="Arial"/>
              </a:rPr>
              <a:t>се</a:t>
            </a:r>
            <a:r>
              <a:rPr sz="3200" b="1" spc="-5" dirty="0">
                <a:latin typeface="Arial"/>
                <a:cs typeface="Arial"/>
              </a:rPr>
              <a:t>гн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9725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СЕГНЕ</a:t>
            </a:r>
            <a:r>
              <a:rPr sz="2400" spc="-6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00" dirty="0">
                <a:solidFill>
                  <a:srgbClr val="FF0000"/>
                </a:solidFill>
              </a:rPr>
              <a:t>Э</a:t>
            </a:r>
            <a:r>
              <a:rPr sz="2400" spc="-5" dirty="0">
                <a:solidFill>
                  <a:srgbClr val="FF0000"/>
                </a:solidFill>
              </a:rPr>
              <a:t>ЛЕ</a:t>
            </a:r>
            <a:r>
              <a:rPr sz="2400" spc="6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ТР</a:t>
            </a:r>
            <a:r>
              <a:rPr sz="2400" dirty="0">
                <a:solidFill>
                  <a:srgbClr val="FF0000"/>
                </a:solidFill>
              </a:rPr>
              <a:t>ИЧ</a:t>
            </a:r>
            <a:r>
              <a:rPr sz="2400" spc="-5" dirty="0">
                <a:solidFill>
                  <a:srgbClr val="FF0000"/>
                </a:solidFill>
              </a:rPr>
              <a:t>ЕС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93" y="589059"/>
            <a:ext cx="8654415" cy="620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940" algn="just">
              <a:lnSpc>
                <a:spcPct val="100000"/>
              </a:lnSpc>
            </a:pPr>
            <a:r>
              <a:rPr sz="3100" b="1" spc="-25" dirty="0">
                <a:latin typeface="Arial"/>
                <a:cs typeface="Arial"/>
              </a:rPr>
              <a:t>В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п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ро</a:t>
            </a:r>
            <a:r>
              <a:rPr sz="3100" b="1" spc="-90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ки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е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55" dirty="0">
                <a:latin typeface="Arial"/>
                <a:cs typeface="Arial"/>
              </a:rPr>
              <a:t>во</a:t>
            </a:r>
            <a:r>
              <a:rPr sz="3100" b="1" spc="-95" dirty="0">
                <a:latin typeface="Arial"/>
                <a:cs typeface="Arial"/>
              </a:rPr>
              <a:t>з</a:t>
            </a:r>
            <a:r>
              <a:rPr sz="3100" b="1" spc="-75" dirty="0">
                <a:latin typeface="Arial"/>
                <a:cs typeface="Arial"/>
              </a:rPr>
              <a:t>м</a:t>
            </a:r>
            <a:r>
              <a:rPr sz="3100" b="1" spc="-65" dirty="0">
                <a:latin typeface="Arial"/>
                <a:cs typeface="Arial"/>
              </a:rPr>
              <a:t>о</a:t>
            </a:r>
            <a:r>
              <a:rPr sz="3100" b="1" spc="-20" dirty="0">
                <a:latin typeface="Arial"/>
                <a:cs typeface="Arial"/>
              </a:rPr>
              <a:t>жно</a:t>
            </a:r>
            <a:r>
              <a:rPr sz="3100" b="1" spc="-30" dirty="0">
                <a:latin typeface="Arial"/>
                <a:cs typeface="Arial"/>
              </a:rPr>
              <a:t> </a:t>
            </a:r>
            <a:r>
              <a:rPr sz="3100" b="1" spc="-60" dirty="0">
                <a:latin typeface="Arial"/>
                <a:cs typeface="Arial"/>
              </a:rPr>
              <a:t>з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5" dirty="0">
                <a:latin typeface="Arial"/>
                <a:cs typeface="Arial"/>
              </a:rPr>
              <a:t>м</a:t>
            </a:r>
            <a:r>
              <a:rPr sz="3100" b="1" spc="-30" dirty="0">
                <a:latin typeface="Arial"/>
                <a:cs typeface="Arial"/>
              </a:rPr>
              <a:t>еще</a:t>
            </a:r>
            <a:r>
              <a:rPr sz="3100" b="1" spc="-20" dirty="0">
                <a:latin typeface="Arial"/>
                <a:cs typeface="Arial"/>
              </a:rPr>
              <a:t>ние</a:t>
            </a:r>
            <a:r>
              <a:rPr sz="3100" b="1" spc="2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к</a:t>
            </a:r>
            <a:r>
              <a:rPr sz="3100" b="1" spc="-30" dirty="0">
                <a:latin typeface="Arial"/>
                <a:cs typeface="Arial"/>
              </a:rPr>
              <a:t>ат</a:t>
            </a:r>
            <a:r>
              <a:rPr sz="3100" b="1" spc="-20" dirty="0">
                <a:latin typeface="Arial"/>
                <a:cs typeface="Arial"/>
              </a:rPr>
              <a:t>иона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30" dirty="0">
                <a:latin typeface="Arial"/>
                <a:cs typeface="Arial"/>
              </a:rPr>
              <a:t>та</a:t>
            </a:r>
            <a:r>
              <a:rPr sz="3100" b="1" spc="-20" dirty="0">
                <a:latin typeface="Arial"/>
                <a:cs typeface="Arial"/>
              </a:rPr>
              <a:t>на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на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ионы</a:t>
            </a:r>
            <a:r>
              <a:rPr sz="3100" b="1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Zr</a:t>
            </a:r>
            <a:r>
              <a:rPr sz="3075" b="1" baseline="25745" dirty="0">
                <a:latin typeface="Arial"/>
                <a:cs typeface="Arial"/>
              </a:rPr>
              <a:t>4+ </a:t>
            </a:r>
            <a:r>
              <a:rPr sz="3075" b="1" spc="-405" baseline="2574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, </a:t>
            </a:r>
            <a:r>
              <a:rPr sz="3100" b="1" spc="-30" dirty="0">
                <a:latin typeface="Arial"/>
                <a:cs typeface="Arial"/>
              </a:rPr>
              <a:t>H</a:t>
            </a:r>
            <a:r>
              <a:rPr sz="3100" b="1" spc="-15" dirty="0">
                <a:latin typeface="Arial"/>
                <a:cs typeface="Arial"/>
              </a:rPr>
              <a:t>f</a:t>
            </a:r>
            <a:r>
              <a:rPr sz="3075" b="1" baseline="25745" dirty="0">
                <a:latin typeface="Arial"/>
                <a:cs typeface="Arial"/>
              </a:rPr>
              <a:t>4+ </a:t>
            </a:r>
            <a:r>
              <a:rPr sz="3075" b="1" spc="-390" baseline="2574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,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Th</a:t>
            </a:r>
            <a:r>
              <a:rPr sz="3075" b="1" baseline="25745" dirty="0">
                <a:latin typeface="Arial"/>
                <a:cs typeface="Arial"/>
              </a:rPr>
              <a:t>4+</a:t>
            </a:r>
            <a:r>
              <a:rPr sz="3075" b="1" spc="412" baseline="2574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15" dirty="0">
                <a:latin typeface="Arial"/>
                <a:cs typeface="Arial"/>
              </a:rPr>
              <a:t>др.,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а</a:t>
            </a:r>
            <a:r>
              <a:rPr sz="3100" b="1" spc="-15" dirty="0">
                <a:latin typeface="Arial"/>
                <a:cs typeface="Arial"/>
              </a:rPr>
              <a:t> к</a:t>
            </a:r>
            <a:r>
              <a:rPr sz="3100" b="1" spc="-30" dirty="0">
                <a:latin typeface="Arial"/>
                <a:cs typeface="Arial"/>
              </a:rPr>
              <a:t>ат</a:t>
            </a:r>
            <a:r>
              <a:rPr sz="3100" b="1" spc="-20" dirty="0">
                <a:latin typeface="Arial"/>
                <a:cs typeface="Arial"/>
              </a:rPr>
              <a:t>иона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Ca</a:t>
            </a:r>
            <a:r>
              <a:rPr sz="3075" b="1" baseline="25745" dirty="0">
                <a:latin typeface="Arial"/>
                <a:cs typeface="Arial"/>
              </a:rPr>
              <a:t>2+ </a:t>
            </a:r>
            <a:r>
              <a:rPr sz="3075" b="1" spc="-390" baseline="2574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на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Pb</a:t>
            </a:r>
            <a:r>
              <a:rPr sz="3075" b="1" baseline="25745" dirty="0">
                <a:latin typeface="Arial"/>
                <a:cs typeface="Arial"/>
              </a:rPr>
              <a:t>2</a:t>
            </a:r>
            <a:r>
              <a:rPr sz="3075" b="1" spc="-7" baseline="25745" dirty="0">
                <a:latin typeface="Arial"/>
                <a:cs typeface="Arial"/>
              </a:rPr>
              <a:t>+</a:t>
            </a:r>
            <a:r>
              <a:rPr sz="3100" b="1" spc="-10" dirty="0">
                <a:latin typeface="Arial"/>
                <a:cs typeface="Arial"/>
              </a:rPr>
              <a:t>,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S</a:t>
            </a:r>
            <a:r>
              <a:rPr sz="3100" b="1" spc="-20" dirty="0">
                <a:latin typeface="Arial"/>
                <a:cs typeface="Arial"/>
              </a:rPr>
              <a:t>r</a:t>
            </a:r>
            <a:r>
              <a:rPr sz="3075" b="1" baseline="25745" dirty="0">
                <a:latin typeface="Arial"/>
                <a:cs typeface="Arial"/>
              </a:rPr>
              <a:t>2</a:t>
            </a:r>
            <a:r>
              <a:rPr sz="3075" b="1" spc="-7" baseline="25745" dirty="0">
                <a:latin typeface="Arial"/>
                <a:cs typeface="Arial"/>
              </a:rPr>
              <a:t>+</a:t>
            </a:r>
            <a:r>
              <a:rPr sz="3100" b="1" spc="-10" dirty="0">
                <a:latin typeface="Arial"/>
                <a:cs typeface="Arial"/>
              </a:rPr>
              <a:t>,</a:t>
            </a:r>
            <a:r>
              <a:rPr sz="3100" b="1" spc="2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Ba</a:t>
            </a:r>
            <a:r>
              <a:rPr sz="3075" b="1" baseline="25745" dirty="0">
                <a:latin typeface="Arial"/>
                <a:cs typeface="Arial"/>
              </a:rPr>
              <a:t>2+ </a:t>
            </a:r>
            <a:r>
              <a:rPr sz="3075" b="1" spc="-390" baseline="2574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др. </a:t>
            </a:r>
            <a:r>
              <a:rPr sz="3100" b="1" spc="-35" dirty="0">
                <a:latin typeface="Arial"/>
                <a:cs typeface="Arial"/>
              </a:rPr>
              <a:t>П</a:t>
            </a:r>
            <a:r>
              <a:rPr sz="3100" b="1" spc="-90" dirty="0">
                <a:latin typeface="Arial"/>
                <a:cs typeface="Arial"/>
              </a:rPr>
              <a:t>о</a:t>
            </a:r>
            <a:r>
              <a:rPr sz="3100" b="1" spc="-20" dirty="0">
                <a:latin typeface="Arial"/>
                <a:cs typeface="Arial"/>
              </a:rPr>
              <a:t>ч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90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е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у</a:t>
            </a:r>
            <a:r>
              <a:rPr sz="3100" b="1" spc="-20" dirty="0">
                <a:latin typeface="Arial"/>
                <a:cs typeface="Arial"/>
              </a:rPr>
              <a:t>к</a:t>
            </a:r>
            <a:r>
              <a:rPr sz="3100" b="1" spc="10" dirty="0">
                <a:latin typeface="Arial"/>
                <a:cs typeface="Arial"/>
              </a:rPr>
              <a:t>а</a:t>
            </a:r>
            <a:r>
              <a:rPr sz="3100" b="1" spc="-60" dirty="0">
                <a:latin typeface="Arial"/>
                <a:cs typeface="Arial"/>
              </a:rPr>
              <a:t>з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нн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20" dirty="0">
                <a:latin typeface="Arial"/>
                <a:cs typeface="Arial"/>
              </a:rPr>
              <a:t>е</a:t>
            </a:r>
            <a:r>
              <a:rPr sz="3100" b="1" spc="5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30" dirty="0">
                <a:latin typeface="Arial"/>
                <a:cs typeface="Arial"/>
              </a:rPr>
              <a:t>та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30" dirty="0">
                <a:latin typeface="Arial"/>
                <a:cs typeface="Arial"/>
              </a:rPr>
              <a:t>аты</a:t>
            </a:r>
            <a:r>
              <a:rPr sz="3100" b="1" spc="1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100" dirty="0">
                <a:latin typeface="Arial"/>
                <a:cs typeface="Arial"/>
              </a:rPr>
              <a:t>б</a:t>
            </a:r>
            <a:r>
              <a:rPr sz="3100" b="1" spc="-20" dirty="0">
                <a:latin typeface="Arial"/>
                <a:cs typeface="Arial"/>
              </a:rPr>
              <a:t>л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д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110" dirty="0">
                <a:latin typeface="Arial"/>
                <a:cs typeface="Arial"/>
              </a:rPr>
              <a:t>ю</a:t>
            </a:r>
            <a:r>
              <a:rPr sz="3100" b="1" spc="-20" dirty="0">
                <a:latin typeface="Arial"/>
                <a:cs typeface="Arial"/>
              </a:rPr>
              <a:t>т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п</a:t>
            </a:r>
            <a:r>
              <a:rPr sz="3100" b="1" spc="-55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б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55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5" dirty="0">
                <a:latin typeface="Arial"/>
                <a:cs typeface="Arial"/>
              </a:rPr>
              <a:t>тью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б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10" dirty="0">
                <a:latin typeface="Arial"/>
                <a:cs typeface="Arial"/>
              </a:rPr>
              <a:t>а</a:t>
            </a:r>
            <a:r>
              <a:rPr sz="3100" b="1" spc="-95" dirty="0">
                <a:latin typeface="Arial"/>
                <a:cs typeface="Arial"/>
              </a:rPr>
              <a:t>з</a:t>
            </a:r>
            <a:r>
              <a:rPr sz="3100" b="1" spc="-20" dirty="0">
                <a:latin typeface="Arial"/>
                <a:cs typeface="Arial"/>
              </a:rPr>
              <a:t>ов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5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ь </a:t>
            </a:r>
            <a:r>
              <a:rPr sz="3100" b="1" spc="-25" dirty="0">
                <a:latin typeface="Arial"/>
                <a:cs typeface="Arial"/>
              </a:rPr>
              <a:t>м</a:t>
            </a:r>
            <a:r>
              <a:rPr sz="3100" b="1" spc="-65" dirty="0">
                <a:latin typeface="Arial"/>
                <a:cs typeface="Arial"/>
              </a:rPr>
              <a:t>е</a:t>
            </a:r>
            <a:r>
              <a:rPr sz="3100" b="1" spc="-25" dirty="0">
                <a:latin typeface="Arial"/>
                <a:cs typeface="Arial"/>
              </a:rPr>
              <a:t>ж</a:t>
            </a:r>
            <a:r>
              <a:rPr sz="3100" b="1" spc="15" dirty="0">
                <a:latin typeface="Arial"/>
                <a:cs typeface="Arial"/>
              </a:rPr>
              <a:t>д</a:t>
            </a:r>
            <a:r>
              <a:rPr sz="3100" b="1" spc="-20" dirty="0">
                <a:latin typeface="Arial"/>
                <a:cs typeface="Arial"/>
              </a:rPr>
              <a:t>у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б</a:t>
            </a:r>
            <a:r>
              <a:rPr sz="3100" b="1" spc="-20" dirty="0">
                <a:latin typeface="Arial"/>
                <a:cs typeface="Arial"/>
              </a:rPr>
              <a:t>ой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90" dirty="0">
                <a:latin typeface="Arial"/>
                <a:cs typeface="Arial"/>
              </a:rPr>
              <a:t>р</a:t>
            </a:r>
            <a:r>
              <a:rPr sz="3100" b="1" spc="-20" dirty="0">
                <a:latin typeface="Arial"/>
                <a:cs typeface="Arial"/>
              </a:rPr>
              <a:t>д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20" dirty="0">
                <a:latin typeface="Arial"/>
                <a:cs typeface="Arial"/>
              </a:rPr>
              <a:t>е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аст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5" dirty="0">
                <a:latin typeface="Arial"/>
                <a:cs typeface="Arial"/>
              </a:rPr>
              <a:t>оры</a:t>
            </a:r>
            <a:r>
              <a:rPr sz="3100" b="1" spc="-15" dirty="0">
                <a:latin typeface="Arial"/>
                <a:cs typeface="Arial"/>
              </a:rPr>
              <a:t> </a:t>
            </a:r>
            <a:r>
              <a:rPr sz="3100" b="1" spc="-60" dirty="0">
                <a:latin typeface="Arial"/>
                <a:cs typeface="Arial"/>
              </a:rPr>
              <a:t>з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5" dirty="0">
                <a:latin typeface="Arial"/>
                <a:cs typeface="Arial"/>
              </a:rPr>
              <a:t>м</a:t>
            </a:r>
            <a:r>
              <a:rPr sz="3100" b="1" spc="-30" dirty="0">
                <a:latin typeface="Arial"/>
                <a:cs typeface="Arial"/>
              </a:rPr>
              <a:t>еще</a:t>
            </a:r>
            <a:r>
              <a:rPr sz="3100" b="1" spc="-20" dirty="0">
                <a:latin typeface="Arial"/>
                <a:cs typeface="Arial"/>
              </a:rPr>
              <a:t>ния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с</a:t>
            </a:r>
            <a:r>
              <a:rPr sz="3100" b="1" spc="-15" dirty="0">
                <a:latin typeface="Arial"/>
                <a:cs typeface="Arial"/>
              </a:rPr>
              <a:t> н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25" dirty="0">
                <a:latin typeface="Arial"/>
                <a:cs typeface="Arial"/>
              </a:rPr>
              <a:t>г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нич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нной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ас</a:t>
            </a:r>
            <a:r>
              <a:rPr sz="3100" b="1" spc="-25" dirty="0">
                <a:latin typeface="Arial"/>
                <a:cs typeface="Arial"/>
              </a:rPr>
              <a:t>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ори</a:t>
            </a:r>
            <a:r>
              <a:rPr sz="3100" b="1" spc="-60" dirty="0">
                <a:latin typeface="Arial"/>
                <a:cs typeface="Arial"/>
              </a:rPr>
              <a:t>м</a:t>
            </a:r>
            <a:r>
              <a:rPr sz="3100" b="1" spc="-65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ст</a:t>
            </a:r>
            <a:r>
              <a:rPr sz="3100" b="1" spc="-20" dirty="0">
                <a:latin typeface="Arial"/>
                <a:cs typeface="Arial"/>
              </a:rPr>
              <a:t>ь</a:t>
            </a:r>
            <a:r>
              <a:rPr sz="3100" b="1" spc="-35" dirty="0">
                <a:latin typeface="Arial"/>
                <a:cs typeface="Arial"/>
              </a:rPr>
              <a:t>ю</a:t>
            </a:r>
            <a:r>
              <a:rPr sz="3100" b="1" spc="-10" dirty="0">
                <a:latin typeface="Arial"/>
                <a:cs typeface="Arial"/>
              </a:rPr>
              <a:t>,</a:t>
            </a:r>
            <a:r>
              <a:rPr sz="3100" b="1" spc="-3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ч</a:t>
            </a:r>
            <a:r>
              <a:rPr sz="3100" b="1" spc="-65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15" dirty="0">
                <a:latin typeface="Arial"/>
                <a:cs typeface="Arial"/>
              </a:rPr>
              <a:t>я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л</a:t>
            </a:r>
            <a:r>
              <a:rPr sz="3100" b="1" spc="-15" dirty="0">
                <a:latin typeface="Arial"/>
                <a:cs typeface="Arial"/>
              </a:rPr>
              <a:t>я</a:t>
            </a:r>
            <a:r>
              <a:rPr sz="3100" b="1" spc="-65" dirty="0">
                <a:latin typeface="Arial"/>
                <a:cs typeface="Arial"/>
              </a:rPr>
              <a:t>ет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я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55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но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ой</a:t>
            </a:r>
            <a:r>
              <a:rPr sz="3100" b="1" spc="-3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для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55" dirty="0">
                <a:latin typeface="Arial"/>
                <a:cs typeface="Arial"/>
              </a:rPr>
              <a:t>о</a:t>
            </a:r>
            <a:r>
              <a:rPr sz="3100" b="1" spc="-25" dirty="0">
                <a:latin typeface="Arial"/>
                <a:cs typeface="Arial"/>
              </a:rPr>
              <a:t>з</a:t>
            </a:r>
            <a:r>
              <a:rPr sz="3100" b="1" spc="-20" dirty="0">
                <a:latin typeface="Arial"/>
                <a:cs typeface="Arial"/>
              </a:rPr>
              <a:t>д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ния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мног</a:t>
            </a:r>
            <a:r>
              <a:rPr sz="3100" b="1" spc="-20" dirty="0">
                <a:latin typeface="Arial"/>
                <a:cs typeface="Arial"/>
              </a:rPr>
              <a:t>их видов</a:t>
            </a:r>
            <a:r>
              <a:rPr sz="3100" b="1" spc="-30" dirty="0">
                <a:latin typeface="Arial"/>
                <a:cs typeface="Arial"/>
              </a:rPr>
              <a:t> сег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65" dirty="0">
                <a:latin typeface="Arial"/>
                <a:cs typeface="Arial"/>
              </a:rPr>
              <a:t>ет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15" dirty="0">
                <a:latin typeface="Arial"/>
                <a:cs typeface="Arial"/>
              </a:rPr>
              <a:t>-</a:t>
            </a:r>
            <a:r>
              <a:rPr sz="3100" b="1" spc="1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пь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95" dirty="0">
                <a:latin typeface="Arial"/>
                <a:cs typeface="Arial"/>
              </a:rPr>
              <a:t>з</a:t>
            </a:r>
            <a:r>
              <a:rPr sz="3100" b="1" spc="-20" dirty="0">
                <a:latin typeface="Arial"/>
                <a:cs typeface="Arial"/>
              </a:rPr>
              <a:t>ок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мики.</a:t>
            </a:r>
            <a:endParaRPr sz="3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100" b="1" spc="-30" dirty="0">
                <a:latin typeface="Arial"/>
                <a:cs typeface="Arial"/>
              </a:rPr>
              <a:t>Ме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15" dirty="0">
                <a:latin typeface="Arial"/>
                <a:cs typeface="Arial"/>
              </a:rPr>
              <a:t>я</a:t>
            </a:r>
            <a:r>
              <a:rPr sz="3100" b="1" spc="-20" dirty="0">
                <a:latin typeface="Arial"/>
                <a:cs typeface="Arial"/>
              </a:rPr>
              <a:t>я</a:t>
            </a:r>
            <a:r>
              <a:rPr sz="3100" b="1" spc="30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90" dirty="0">
                <a:latin typeface="Arial"/>
                <a:cs typeface="Arial"/>
              </a:rPr>
              <a:t>о</a:t>
            </a:r>
            <a:r>
              <a:rPr sz="3100" b="1" spc="-20" dirty="0">
                <a:latin typeface="Arial"/>
                <a:cs typeface="Arial"/>
              </a:rPr>
              <a:t>ч</a:t>
            </a:r>
            <a:r>
              <a:rPr sz="3100" b="1" spc="-65" dirty="0">
                <a:latin typeface="Arial"/>
                <a:cs typeface="Arial"/>
              </a:rPr>
              <a:t>е</a:t>
            </a:r>
            <a:r>
              <a:rPr sz="3100" b="1" spc="-30" dirty="0">
                <a:latin typeface="Arial"/>
                <a:cs typeface="Arial"/>
              </a:rPr>
              <a:t>та</a:t>
            </a:r>
            <a:r>
              <a:rPr sz="3100" b="1" spc="-20" dirty="0">
                <a:latin typeface="Arial"/>
                <a:cs typeface="Arial"/>
              </a:rPr>
              <a:t>ние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д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ойн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20" dirty="0">
                <a:latin typeface="Arial"/>
                <a:cs typeface="Arial"/>
              </a:rPr>
              <a:t>х</a:t>
            </a:r>
            <a:r>
              <a:rPr sz="3100" b="1" spc="-3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ройн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20" dirty="0">
                <a:latin typeface="Arial"/>
                <a:cs typeface="Arial"/>
              </a:rPr>
              <a:t>х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90" dirty="0">
                <a:latin typeface="Arial"/>
                <a:cs typeface="Arial"/>
              </a:rPr>
              <a:t>р</a:t>
            </a:r>
            <a:r>
              <a:rPr sz="3100" b="1" spc="-20" dirty="0">
                <a:latin typeface="Arial"/>
                <a:cs typeface="Arial"/>
              </a:rPr>
              <a:t>д</a:t>
            </a:r>
            <a:r>
              <a:rPr sz="3100" b="1" spc="-35" dirty="0">
                <a:latin typeface="Arial"/>
                <a:cs typeface="Arial"/>
              </a:rPr>
              <a:t>ы</a:t>
            </a:r>
            <a:r>
              <a:rPr sz="3100" b="1" spc="-20" dirty="0">
                <a:latin typeface="Arial"/>
                <a:cs typeface="Arial"/>
              </a:rPr>
              <a:t>х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ас</a:t>
            </a:r>
            <a:r>
              <a:rPr sz="3100" b="1" spc="-25" dirty="0">
                <a:latin typeface="Arial"/>
                <a:cs typeface="Arial"/>
              </a:rPr>
              <a:t>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оров</a:t>
            </a:r>
            <a:r>
              <a:rPr sz="3100" b="1" spc="-45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и</a:t>
            </a:r>
            <a:r>
              <a:rPr sz="3100" b="1" spc="-25" dirty="0">
                <a:latin typeface="Arial"/>
                <a:cs typeface="Arial"/>
              </a:rPr>
              <a:t>т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65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ов,</a:t>
            </a:r>
            <a:r>
              <a:rPr sz="3100" b="1" spc="5" dirty="0">
                <a:latin typeface="Arial"/>
                <a:cs typeface="Arial"/>
              </a:rPr>
              <a:t> </a:t>
            </a:r>
            <a:r>
              <a:rPr sz="3100" b="1" spc="-65" dirty="0">
                <a:latin typeface="Arial"/>
                <a:cs typeface="Arial"/>
              </a:rPr>
              <a:t>м</a:t>
            </a:r>
            <a:r>
              <a:rPr sz="3100" b="1" spc="-55" dirty="0">
                <a:latin typeface="Arial"/>
                <a:cs typeface="Arial"/>
              </a:rPr>
              <a:t>о</a:t>
            </a:r>
            <a:r>
              <a:rPr sz="3100" b="1" spc="-20" dirty="0">
                <a:latin typeface="Arial"/>
                <a:cs typeface="Arial"/>
              </a:rPr>
              <a:t>жно</a:t>
            </a:r>
            <a:r>
              <a:rPr sz="3100" b="1" spc="-30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5" dirty="0">
                <a:latin typeface="Arial"/>
                <a:cs typeface="Arial"/>
              </a:rPr>
              <a:t>з</a:t>
            </a:r>
            <a:r>
              <a:rPr sz="3100" b="1" spc="-60" dirty="0">
                <a:latin typeface="Arial"/>
                <a:cs typeface="Arial"/>
              </a:rPr>
              <a:t>к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15" dirty="0">
                <a:latin typeface="Arial"/>
                <a:cs typeface="Arial"/>
              </a:rPr>
              <a:t> и</a:t>
            </a:r>
            <a:r>
              <a:rPr sz="3100" b="1" spc="-95" dirty="0">
                <a:latin typeface="Arial"/>
                <a:cs typeface="Arial"/>
              </a:rPr>
              <a:t>з</a:t>
            </a:r>
            <a:r>
              <a:rPr sz="3100" b="1" spc="-25" dirty="0">
                <a:latin typeface="Arial"/>
                <a:cs typeface="Arial"/>
              </a:rPr>
              <a:t>м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н</a:t>
            </a:r>
            <a:r>
              <a:rPr sz="3100" b="1" spc="-15" dirty="0">
                <a:latin typeface="Arial"/>
                <a:cs typeface="Arial"/>
              </a:rPr>
              <a:t>я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20" dirty="0">
                <a:latin typeface="Arial"/>
                <a:cs typeface="Arial"/>
              </a:rPr>
              <a:t>ь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ой</a:t>
            </a:r>
            <a:r>
              <a:rPr sz="3100" b="1" spc="-30" dirty="0">
                <a:latin typeface="Arial"/>
                <a:cs typeface="Arial"/>
              </a:rPr>
              <a:t>ст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20" dirty="0">
                <a:latin typeface="Arial"/>
                <a:cs typeface="Arial"/>
              </a:rPr>
              <a:t>а </a:t>
            </a:r>
            <a:r>
              <a:rPr sz="3100" b="1" spc="-30" dirty="0">
                <a:latin typeface="Arial"/>
                <a:cs typeface="Arial"/>
              </a:rPr>
              <a:t>с</a:t>
            </a:r>
            <a:r>
              <a:rPr sz="3100" b="1" spc="-20" dirty="0">
                <a:latin typeface="Arial"/>
                <a:cs typeface="Arial"/>
              </a:rPr>
              <a:t>о</a:t>
            </a:r>
            <a:r>
              <a:rPr sz="3100" b="1" spc="-90" dirty="0">
                <a:latin typeface="Arial"/>
                <a:cs typeface="Arial"/>
              </a:rPr>
              <a:t>о</a:t>
            </a:r>
            <a:r>
              <a:rPr sz="3100" b="1" spc="-30" dirty="0">
                <a:latin typeface="Arial"/>
                <a:cs typeface="Arial"/>
              </a:rPr>
              <a:t>т</a:t>
            </a:r>
            <a:r>
              <a:rPr sz="3100" b="1" spc="-55" dirty="0">
                <a:latin typeface="Arial"/>
                <a:cs typeface="Arial"/>
              </a:rPr>
              <a:t>в</a:t>
            </a:r>
            <a:r>
              <a:rPr sz="3100" b="1" spc="-65" dirty="0">
                <a:latin typeface="Arial"/>
                <a:cs typeface="Arial"/>
              </a:rPr>
              <a:t>ет</a:t>
            </a:r>
            <a:r>
              <a:rPr sz="3100" b="1" spc="-30" dirty="0">
                <a:latin typeface="Arial"/>
                <a:cs typeface="Arial"/>
              </a:rPr>
              <a:t>ст</a:t>
            </a:r>
            <a:r>
              <a:rPr sz="3100" b="1" spc="-90" dirty="0">
                <a:latin typeface="Arial"/>
                <a:cs typeface="Arial"/>
              </a:rPr>
              <a:t>в</a:t>
            </a:r>
            <a:r>
              <a:rPr sz="3100" b="1" spc="-30" dirty="0">
                <a:latin typeface="Arial"/>
                <a:cs typeface="Arial"/>
              </a:rPr>
              <a:t>у</a:t>
            </a:r>
            <a:r>
              <a:rPr sz="3100" b="1" spc="-35" dirty="0">
                <a:latin typeface="Arial"/>
                <a:cs typeface="Arial"/>
              </a:rPr>
              <a:t>ю</a:t>
            </a:r>
            <a:r>
              <a:rPr sz="3100" b="1" spc="-30" dirty="0">
                <a:latin typeface="Arial"/>
                <a:cs typeface="Arial"/>
              </a:rPr>
              <a:t>щей</a:t>
            </a:r>
            <a:r>
              <a:rPr sz="3100" b="1" spc="-20" dirty="0">
                <a:latin typeface="Arial"/>
                <a:cs typeface="Arial"/>
              </a:rPr>
              <a:t> к</a:t>
            </a:r>
            <a:r>
              <a:rPr sz="3100" b="1" spc="-30" dirty="0">
                <a:latin typeface="Arial"/>
                <a:cs typeface="Arial"/>
              </a:rPr>
              <a:t>е</a:t>
            </a:r>
            <a:r>
              <a:rPr sz="3100" b="1" spc="-20" dirty="0">
                <a:latin typeface="Arial"/>
                <a:cs typeface="Arial"/>
              </a:rPr>
              <a:t>р</a:t>
            </a:r>
            <a:r>
              <a:rPr sz="3100" b="1" spc="-30" dirty="0">
                <a:latin typeface="Arial"/>
                <a:cs typeface="Arial"/>
              </a:rPr>
              <a:t>а</a:t>
            </a:r>
            <a:r>
              <a:rPr sz="3100" b="1" spc="-20" dirty="0">
                <a:latin typeface="Arial"/>
                <a:cs typeface="Arial"/>
              </a:rPr>
              <a:t>мики.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6</a:t>
            </a: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260605"/>
            <a:ext cx="4669472" cy="61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228" rIns="0" bIns="0" rtlCol="0">
            <a:spAutoFit/>
          </a:bodyPr>
          <a:lstStyle/>
          <a:p>
            <a:pPr marL="6238875" marR="5080">
              <a:lnSpc>
                <a:spcPct val="120000"/>
              </a:lnSpc>
            </a:pPr>
            <a:r>
              <a:rPr sz="2800" spc="-25" dirty="0">
                <a:solidFill>
                  <a:srgbClr val="990000"/>
                </a:solidFill>
              </a:rPr>
              <a:t>М</a:t>
            </a:r>
            <a:r>
              <a:rPr sz="2800" spc="-55" dirty="0">
                <a:solidFill>
                  <a:srgbClr val="990000"/>
                </a:solidFill>
              </a:rPr>
              <a:t>е</a:t>
            </a:r>
            <a:r>
              <a:rPr sz="2800" spc="-15" dirty="0">
                <a:solidFill>
                  <a:srgbClr val="990000"/>
                </a:solidFill>
              </a:rPr>
              <a:t>ха</a:t>
            </a:r>
            <a:r>
              <a:rPr sz="2800" spc="-20" dirty="0">
                <a:solidFill>
                  <a:srgbClr val="990000"/>
                </a:solidFill>
              </a:rPr>
              <a:t>н</a:t>
            </a:r>
            <a:r>
              <a:rPr sz="2800" spc="-25" dirty="0">
                <a:solidFill>
                  <a:srgbClr val="990000"/>
                </a:solidFill>
              </a:rPr>
              <a:t>и</a:t>
            </a:r>
            <a:r>
              <a:rPr sz="2800" spc="-85" dirty="0">
                <a:solidFill>
                  <a:srgbClr val="990000"/>
                </a:solidFill>
              </a:rPr>
              <a:t>з</a:t>
            </a:r>
            <a:r>
              <a:rPr sz="2800" spc="-30" dirty="0">
                <a:solidFill>
                  <a:srgbClr val="990000"/>
                </a:solidFill>
              </a:rPr>
              <a:t>м</a:t>
            </a:r>
            <a:r>
              <a:rPr sz="2800" spc="-25" dirty="0">
                <a:solidFill>
                  <a:srgbClr val="990000"/>
                </a:solidFill>
              </a:rPr>
              <a:t>ы</a:t>
            </a:r>
            <a:r>
              <a:rPr sz="2800" spc="-15" dirty="0">
                <a:solidFill>
                  <a:srgbClr val="990000"/>
                </a:solidFill>
              </a:rPr>
              <a:t> п</a:t>
            </a:r>
            <a:r>
              <a:rPr sz="2800" spc="-100" dirty="0">
                <a:solidFill>
                  <a:srgbClr val="990000"/>
                </a:solidFill>
              </a:rPr>
              <a:t>о</a:t>
            </a:r>
            <a:r>
              <a:rPr sz="2800" spc="-20" dirty="0">
                <a:solidFill>
                  <a:srgbClr val="990000"/>
                </a:solidFill>
              </a:rPr>
              <a:t>ля</a:t>
            </a:r>
            <a:r>
              <a:rPr sz="2800" spc="-25" dirty="0">
                <a:solidFill>
                  <a:srgbClr val="990000"/>
                </a:solidFill>
              </a:rPr>
              <a:t>ри</a:t>
            </a:r>
            <a:r>
              <a:rPr sz="2800" spc="-50" dirty="0">
                <a:solidFill>
                  <a:srgbClr val="990000"/>
                </a:solidFill>
              </a:rPr>
              <a:t>з</a:t>
            </a:r>
            <a:r>
              <a:rPr sz="2800" spc="-15" dirty="0">
                <a:solidFill>
                  <a:srgbClr val="990000"/>
                </a:solidFill>
              </a:rPr>
              <a:t>а</a:t>
            </a:r>
            <a:r>
              <a:rPr sz="2800" spc="-25" dirty="0">
                <a:solidFill>
                  <a:srgbClr val="990000"/>
                </a:solidFill>
              </a:rPr>
              <a:t>ции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1979930" cy="5218430"/>
          </a:xfrm>
          <a:custGeom>
            <a:avLst/>
            <a:gdLst/>
            <a:ahLst/>
            <a:cxnLst/>
            <a:rect l="l" t="t" r="r" b="b"/>
            <a:pathLst>
              <a:path w="1979930" h="5218430">
                <a:moveTo>
                  <a:pt x="0" y="5218176"/>
                </a:moveTo>
                <a:lnTo>
                  <a:pt x="1979676" y="5218176"/>
                </a:lnTo>
                <a:lnTo>
                  <a:pt x="1979676" y="0"/>
                </a:lnTo>
                <a:lnTo>
                  <a:pt x="0" y="0"/>
                </a:lnTo>
                <a:lnTo>
                  <a:pt x="0" y="5218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19561"/>
            <a:ext cx="1438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П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яр</a:t>
            </a:r>
            <a:r>
              <a:rPr sz="1800" dirty="0">
                <a:latin typeface="Arial"/>
                <a:cs typeface="Arial"/>
              </a:rPr>
              <a:t>из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1151"/>
            <a:ext cx="10115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ом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787138"/>
            <a:ext cx="869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нн</a:t>
            </a:r>
            <a:r>
              <a:rPr sz="2000" dirty="0">
                <a:latin typeface="Arial"/>
                <a:cs typeface="Arial"/>
              </a:rPr>
              <a:t>ая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4113124"/>
            <a:ext cx="12884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ди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льн</a:t>
            </a:r>
            <a:r>
              <a:rPr sz="2000" dirty="0">
                <a:latin typeface="Arial"/>
                <a:cs typeface="Arial"/>
              </a:rPr>
              <a:t>ая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5439111"/>
            <a:ext cx="170751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м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грац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нн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dirty="0">
                <a:latin typeface="Arial"/>
                <a:cs typeface="Arial"/>
              </a:rPr>
              <a:t>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3267" y="614172"/>
            <a:ext cx="4537075" cy="367665"/>
          </a:xfrm>
          <a:custGeom>
            <a:avLst/>
            <a:gdLst/>
            <a:ahLst/>
            <a:cxnLst/>
            <a:rect l="l" t="t" r="r" b="b"/>
            <a:pathLst>
              <a:path w="4537075" h="367665">
                <a:moveTo>
                  <a:pt x="0" y="0"/>
                </a:moveTo>
                <a:lnTo>
                  <a:pt x="4536948" y="0"/>
                </a:lnTo>
                <a:lnTo>
                  <a:pt x="4536948" y="367284"/>
                </a:lnTo>
                <a:lnTo>
                  <a:pt x="0" y="3672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42452" y="684648"/>
            <a:ext cx="20154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н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spc="-5" dirty="0">
                <a:latin typeface="Arial"/>
                <a:cs typeface="Arial"/>
              </a:rPr>
              <a:t>п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я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25" dirty="0">
                <a:latin typeface="Arial"/>
                <a:cs typeface="Arial"/>
              </a:rPr>
              <a:t>з</a:t>
            </a:r>
            <a:r>
              <a:rPr sz="1800" spc="-10" dirty="0">
                <a:latin typeface="Arial"/>
                <a:cs typeface="Arial"/>
              </a:rPr>
              <a:t>о</a:t>
            </a:r>
            <a:r>
              <a:rPr sz="1800" spc="-2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нн</a:t>
            </a:r>
            <a:r>
              <a:rPr sz="1800" spc="-10" dirty="0">
                <a:latin typeface="Arial"/>
                <a:cs typeface="Arial"/>
              </a:rPr>
              <a:t>ое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3918" y="684648"/>
            <a:ext cx="17627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п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я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25" dirty="0">
                <a:latin typeface="Arial"/>
                <a:cs typeface="Arial"/>
              </a:rPr>
              <a:t>з</a:t>
            </a:r>
            <a:r>
              <a:rPr sz="1800" spc="-10" dirty="0">
                <a:latin typeface="Arial"/>
                <a:cs typeface="Arial"/>
              </a:rPr>
              <a:t>о</a:t>
            </a:r>
            <a:r>
              <a:rPr sz="1800" spc="-2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нн</a:t>
            </a:r>
            <a:r>
              <a:rPr sz="1800" spc="-10" dirty="0">
                <a:latin typeface="Arial"/>
                <a:cs typeface="Arial"/>
              </a:rPr>
              <a:t>ое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9802" y="330547"/>
            <a:ext cx="12363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-55" dirty="0">
                <a:latin typeface="Arial"/>
                <a:cs typeface="Arial"/>
              </a:rPr>
              <a:t>т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я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6623" y="2636520"/>
            <a:ext cx="1225295" cy="56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8252" y="3284220"/>
            <a:ext cx="1871471" cy="1082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22403" y="1635640"/>
            <a:ext cx="181800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90" dirty="0">
                <a:latin typeface="Arial"/>
                <a:cs typeface="Arial"/>
              </a:rPr>
              <a:t>Э</a:t>
            </a:r>
            <a:r>
              <a:rPr sz="2200" spc="-15" dirty="0">
                <a:latin typeface="Arial"/>
                <a:cs typeface="Arial"/>
              </a:rPr>
              <a:t>ле</a:t>
            </a:r>
            <a:r>
              <a:rPr sz="2200" spc="5" dirty="0">
                <a:latin typeface="Arial"/>
                <a:cs typeface="Arial"/>
              </a:rPr>
              <a:t>к</a:t>
            </a:r>
            <a:r>
              <a:rPr sz="2200" spc="-15" dirty="0">
                <a:latin typeface="Arial"/>
                <a:cs typeface="Arial"/>
              </a:rPr>
              <a:t>тр</a:t>
            </a:r>
            <a:r>
              <a:rPr sz="2200" spc="-20" dirty="0">
                <a:latin typeface="Arial"/>
                <a:cs typeface="Arial"/>
              </a:rPr>
              <a:t>ич</a:t>
            </a:r>
            <a:r>
              <a:rPr sz="2200" spc="-15" dirty="0">
                <a:latin typeface="Arial"/>
                <a:cs typeface="Arial"/>
              </a:rPr>
              <a:t>е</a:t>
            </a:r>
            <a:r>
              <a:rPr sz="2200" spc="-10" dirty="0">
                <a:latin typeface="Arial"/>
                <a:cs typeface="Arial"/>
              </a:rPr>
              <a:t>с</a:t>
            </a:r>
            <a:r>
              <a:rPr sz="2200" spc="-15" dirty="0">
                <a:latin typeface="Arial"/>
                <a:cs typeface="Arial"/>
              </a:rPr>
              <a:t>ки</a:t>
            </a:r>
            <a:r>
              <a:rPr sz="2200" spc="-10" dirty="0">
                <a:latin typeface="Arial"/>
                <a:cs typeface="Arial"/>
              </a:rPr>
              <a:t> й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д</a:t>
            </a:r>
            <a:r>
              <a:rPr sz="2200" spc="-20" dirty="0">
                <a:latin typeface="Arial"/>
                <a:cs typeface="Arial"/>
              </a:rPr>
              <a:t>ип</a:t>
            </a:r>
            <a:r>
              <a:rPr sz="2200" spc="-60" dirty="0">
                <a:latin typeface="Arial"/>
                <a:cs typeface="Arial"/>
              </a:rPr>
              <a:t>о</a:t>
            </a:r>
            <a:r>
              <a:rPr sz="2200" spc="-15" dirty="0">
                <a:latin typeface="Arial"/>
                <a:cs typeface="Arial"/>
              </a:rPr>
              <a:t>л</a:t>
            </a:r>
            <a:r>
              <a:rPr sz="2200" spc="-20" dirty="0">
                <a:latin typeface="Arial"/>
                <a:cs typeface="Arial"/>
              </a:rPr>
              <a:t>ьн</a:t>
            </a:r>
            <a:r>
              <a:rPr sz="2200" spc="-15" dirty="0">
                <a:latin typeface="Arial"/>
                <a:cs typeface="Arial"/>
              </a:rPr>
              <a:t>ый моме</a:t>
            </a:r>
            <a:r>
              <a:rPr sz="2200" spc="-20" dirty="0">
                <a:latin typeface="Arial"/>
                <a:cs typeface="Arial"/>
              </a:rPr>
              <a:t>н</a:t>
            </a:r>
            <a:r>
              <a:rPr sz="2200" spc="-10" dirty="0">
                <a:latin typeface="Arial"/>
                <a:cs typeface="Arial"/>
              </a:rPr>
              <a:t>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16624" y="5157215"/>
            <a:ext cx="1943099" cy="1005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22403" y="4443926"/>
            <a:ext cx="170561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latin typeface="Arial"/>
                <a:cs typeface="Arial"/>
              </a:rPr>
              <a:t>В</a:t>
            </a:r>
            <a:r>
              <a:rPr sz="2200" spc="-15" dirty="0">
                <a:latin typeface="Arial"/>
                <a:cs typeface="Arial"/>
              </a:rPr>
              <a:t>е</a:t>
            </a:r>
            <a:r>
              <a:rPr sz="2200" spc="5" dirty="0">
                <a:latin typeface="Arial"/>
                <a:cs typeface="Arial"/>
              </a:rPr>
              <a:t>к</a:t>
            </a:r>
            <a:r>
              <a:rPr sz="2200" spc="-35" dirty="0">
                <a:latin typeface="Arial"/>
                <a:cs typeface="Arial"/>
              </a:rPr>
              <a:t>т</a:t>
            </a:r>
            <a:r>
              <a:rPr sz="2200" spc="-15" dirty="0">
                <a:latin typeface="Arial"/>
                <a:cs typeface="Arial"/>
              </a:rPr>
              <a:t>ор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п</a:t>
            </a:r>
            <a:r>
              <a:rPr sz="2200" spc="-60" dirty="0">
                <a:latin typeface="Arial"/>
                <a:cs typeface="Arial"/>
              </a:rPr>
              <a:t>о</a:t>
            </a:r>
            <a:r>
              <a:rPr sz="2200" spc="-15" dirty="0">
                <a:latin typeface="Arial"/>
                <a:cs typeface="Arial"/>
              </a:rPr>
              <a:t>л</a:t>
            </a:r>
            <a:r>
              <a:rPr sz="2200" spc="-20" dirty="0">
                <a:latin typeface="Arial"/>
                <a:cs typeface="Arial"/>
              </a:rPr>
              <a:t>я</a:t>
            </a:r>
            <a:r>
              <a:rPr sz="2200" spc="-15" dirty="0">
                <a:latin typeface="Arial"/>
                <a:cs typeface="Arial"/>
              </a:rPr>
              <a:t>р</a:t>
            </a:r>
            <a:r>
              <a:rPr sz="2200" spc="-20" dirty="0">
                <a:latin typeface="Arial"/>
                <a:cs typeface="Arial"/>
              </a:rPr>
              <a:t>и</a:t>
            </a:r>
            <a:r>
              <a:rPr sz="2200" spc="-15" dirty="0">
                <a:latin typeface="Arial"/>
                <a:cs typeface="Arial"/>
              </a:rPr>
              <a:t>зац</a:t>
            </a:r>
            <a:r>
              <a:rPr sz="2200" spc="-20" dirty="0">
                <a:latin typeface="Arial"/>
                <a:cs typeface="Arial"/>
              </a:rPr>
              <a:t>и</a:t>
            </a:r>
            <a:r>
              <a:rPr sz="2200" spc="-15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6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0"/>
            <a:ext cx="7632191" cy="5126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683" y="6166103"/>
            <a:ext cx="2231135" cy="489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32" y="5590032"/>
            <a:ext cx="1799843" cy="438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0552" y="5228844"/>
            <a:ext cx="2950463" cy="748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1147" y="5245608"/>
            <a:ext cx="1993391" cy="704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3291" y="6166103"/>
            <a:ext cx="1874519" cy="489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82315" y="6240161"/>
            <a:ext cx="97281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=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ε</a:t>
            </a:r>
            <a:r>
              <a:rPr sz="2775" spc="7" baseline="-21021" dirty="0">
                <a:latin typeface="Times New Roman"/>
                <a:cs typeface="Times New Roman"/>
              </a:rPr>
              <a:t>0</a:t>
            </a:r>
            <a:r>
              <a:rPr sz="2800" spc="-15" dirty="0">
                <a:latin typeface="Times New Roman"/>
                <a:cs typeface="Times New Roman"/>
              </a:rPr>
              <a:t>ε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81456"/>
            <a:ext cx="9143999" cy="4463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6928"/>
            <a:ext cx="9143999" cy="399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815631"/>
            <a:ext cx="629031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лн</a:t>
            </a:r>
            <a:r>
              <a:rPr sz="2800" b="1" spc="-65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5" dirty="0">
                <a:latin typeface="Arial"/>
                <a:cs typeface="Arial"/>
              </a:rPr>
              <a:t>ью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50" dirty="0">
                <a:latin typeface="Arial"/>
                <a:cs typeface="Arial"/>
              </a:rPr>
              <a:t>р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г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-15" dirty="0">
                <a:latin typeface="Arial"/>
                <a:cs typeface="Arial"/>
              </a:rPr>
              <a:t> б)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50" dirty="0">
                <a:latin typeface="Arial"/>
                <a:cs typeface="Arial"/>
              </a:rPr>
              <a:t>к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096093"/>
            <a:ext cx="50107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latin typeface="Arial"/>
                <a:cs typeface="Arial"/>
              </a:rPr>
              <a:t>В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й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ля</a:t>
            </a:r>
            <a:r>
              <a:rPr sz="2800" b="1" spc="-25" dirty="0">
                <a:latin typeface="Arial"/>
                <a:cs typeface="Arial"/>
              </a:rPr>
              <a:t>ри</a:t>
            </a:r>
            <a:r>
              <a:rPr sz="2800" b="1" spc="-50" dirty="0">
                <a:latin typeface="Arial"/>
                <a:cs typeface="Arial"/>
              </a:rPr>
              <a:t>з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ция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0604"/>
            <a:ext cx="3810000" cy="6121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1776" y="188976"/>
            <a:ext cx="5602223" cy="5833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633" y="2473372"/>
            <a:ext cx="7214234" cy="192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latin typeface="Arial"/>
                <a:cs typeface="Arial"/>
              </a:rPr>
              <a:t>ЦИРК</a:t>
            </a:r>
            <a:r>
              <a:rPr sz="4400" b="1" spc="-10" dirty="0">
                <a:latin typeface="Arial"/>
                <a:cs typeface="Arial"/>
              </a:rPr>
              <a:t>О</a:t>
            </a:r>
            <a:r>
              <a:rPr sz="4400" b="1" dirty="0">
                <a:latin typeface="Arial"/>
                <a:cs typeface="Arial"/>
              </a:rPr>
              <a:t>Н</a:t>
            </a:r>
            <a:r>
              <a:rPr sz="4400" b="1" spc="-10" dirty="0">
                <a:latin typeface="Arial"/>
                <a:cs typeface="Arial"/>
              </a:rPr>
              <a:t>О</a:t>
            </a:r>
            <a:r>
              <a:rPr sz="4400" b="1" spc="-220" dirty="0">
                <a:latin typeface="Arial"/>
                <a:cs typeface="Arial"/>
              </a:rPr>
              <a:t>В</a:t>
            </a:r>
            <a:r>
              <a:rPr sz="4400" b="1" dirty="0">
                <a:latin typeface="Arial"/>
                <a:cs typeface="Arial"/>
              </a:rPr>
              <a:t>АЯ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КЕ</a:t>
            </a:r>
            <a:r>
              <a:rPr sz="4400" b="1" spc="-385" dirty="0">
                <a:latin typeface="Arial"/>
                <a:cs typeface="Arial"/>
              </a:rPr>
              <a:t>Р</a:t>
            </a:r>
            <a:r>
              <a:rPr sz="4400" b="1" dirty="0">
                <a:latin typeface="Arial"/>
                <a:cs typeface="Arial"/>
              </a:rPr>
              <a:t>АМИКА</a:t>
            </a:r>
            <a:endParaRPr sz="4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tabLst>
                <a:tab pos="3558540" algn="l"/>
              </a:tabLst>
            </a:pPr>
            <a:r>
              <a:rPr sz="4400" b="1" dirty="0">
                <a:latin typeface="Arial"/>
                <a:cs typeface="Arial"/>
              </a:rPr>
              <a:t>Ци</a:t>
            </a:r>
            <a:r>
              <a:rPr sz="4400" b="1" spc="-5" dirty="0">
                <a:latin typeface="Arial"/>
                <a:cs typeface="Arial"/>
              </a:rPr>
              <a:t>р</a:t>
            </a:r>
            <a:r>
              <a:rPr sz="4400" b="1" spc="-55" dirty="0">
                <a:latin typeface="Arial"/>
                <a:cs typeface="Arial"/>
              </a:rPr>
              <a:t>к</a:t>
            </a:r>
            <a:r>
              <a:rPr sz="4400" b="1" spc="-5" dirty="0">
                <a:latin typeface="Arial"/>
                <a:cs typeface="Arial"/>
              </a:rPr>
              <a:t>о</a:t>
            </a:r>
            <a:r>
              <a:rPr sz="4400" b="1" dirty="0">
                <a:latin typeface="Arial"/>
                <a:cs typeface="Arial"/>
              </a:rPr>
              <a:t>н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Z</a:t>
            </a:r>
            <a:r>
              <a:rPr sz="4400" b="1" dirty="0">
                <a:latin typeface="Arial"/>
                <a:cs typeface="Arial"/>
              </a:rPr>
              <a:t>r</a:t>
            </a:r>
            <a:r>
              <a:rPr sz="4400" b="1" spc="-10" dirty="0">
                <a:latin typeface="Arial"/>
                <a:cs typeface="Arial"/>
              </a:rPr>
              <a:t>O</a:t>
            </a:r>
            <a:r>
              <a:rPr sz="4350" b="1" baseline="-21072" dirty="0">
                <a:latin typeface="Arial"/>
                <a:cs typeface="Arial"/>
              </a:rPr>
              <a:t>2	</a:t>
            </a:r>
            <a:r>
              <a:rPr sz="4400" b="1" dirty="0">
                <a:latin typeface="Arial"/>
                <a:cs typeface="Arial"/>
              </a:rPr>
              <a:t>·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Si</a:t>
            </a:r>
            <a:r>
              <a:rPr sz="4400" b="1" spc="-5" dirty="0">
                <a:latin typeface="Arial"/>
                <a:cs typeface="Arial"/>
              </a:rPr>
              <a:t>O</a:t>
            </a:r>
            <a:r>
              <a:rPr sz="4350" b="1" baseline="-21072" dirty="0">
                <a:latin typeface="Arial"/>
                <a:cs typeface="Arial"/>
              </a:rPr>
              <a:t>2</a:t>
            </a:r>
            <a:r>
              <a:rPr sz="4350" b="1" spc="15" baseline="-21072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latin typeface="Arial"/>
                <a:cs typeface="Arial"/>
              </a:rPr>
              <a:t>о</a:t>
            </a:r>
            <a:r>
              <a:rPr sz="4400" b="1" spc="-65" dirty="0">
                <a:latin typeface="Arial"/>
                <a:cs typeface="Arial"/>
              </a:rPr>
              <a:t>р</a:t>
            </a:r>
            <a:r>
              <a:rPr sz="4400" b="1" spc="-60" dirty="0">
                <a:latin typeface="Arial"/>
                <a:cs typeface="Arial"/>
              </a:rPr>
              <a:t>т</a:t>
            </a:r>
            <a:r>
              <a:rPr sz="4400" b="1" spc="-65" dirty="0">
                <a:latin typeface="Arial"/>
                <a:cs typeface="Arial"/>
              </a:rPr>
              <a:t>о</a:t>
            </a:r>
            <a:r>
              <a:rPr sz="4400" b="1" dirty="0">
                <a:latin typeface="Arial"/>
                <a:cs typeface="Arial"/>
              </a:rPr>
              <a:t>сили</a:t>
            </a:r>
            <a:r>
              <a:rPr sz="4400" b="1" spc="5" dirty="0">
                <a:latin typeface="Arial"/>
                <a:cs typeface="Arial"/>
              </a:rPr>
              <a:t>к</a:t>
            </a:r>
            <a:r>
              <a:rPr sz="4400" b="1" dirty="0">
                <a:latin typeface="Arial"/>
                <a:cs typeface="Arial"/>
              </a:rPr>
              <a:t>ат</a:t>
            </a:r>
            <a:r>
              <a:rPr sz="4400" b="1" spc="-4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ци</a:t>
            </a:r>
            <a:r>
              <a:rPr sz="4400" b="1" spc="-5" dirty="0">
                <a:latin typeface="Arial"/>
                <a:cs typeface="Arial"/>
              </a:rPr>
              <a:t>р</a:t>
            </a:r>
            <a:r>
              <a:rPr sz="4400" b="1" spc="-55" dirty="0">
                <a:latin typeface="Arial"/>
                <a:cs typeface="Arial"/>
              </a:rPr>
              <a:t>к</a:t>
            </a:r>
            <a:r>
              <a:rPr sz="4400" b="1" spc="-5" dirty="0">
                <a:latin typeface="Arial"/>
                <a:cs typeface="Arial"/>
              </a:rPr>
              <a:t>о</a:t>
            </a:r>
            <a:r>
              <a:rPr sz="4400" b="1" dirty="0">
                <a:latin typeface="Arial"/>
                <a:cs typeface="Arial"/>
              </a:rPr>
              <a:t>н</a:t>
            </a:r>
            <a:r>
              <a:rPr sz="4400" b="1" spc="-10" dirty="0">
                <a:latin typeface="Arial"/>
                <a:cs typeface="Arial"/>
              </a:rPr>
              <a:t>и</a:t>
            </a:r>
            <a:r>
              <a:rPr sz="4400" b="1" dirty="0">
                <a:latin typeface="Arial"/>
                <a:cs typeface="Arial"/>
              </a:rPr>
              <a:t>я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4" y="477012"/>
            <a:ext cx="5536691" cy="5902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8302" y="1064291"/>
            <a:ext cx="197802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ем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 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ая 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ви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мо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ь ε’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ε” ди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ика 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час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758951"/>
            <a:ext cx="7983181" cy="410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0613" y="2840847"/>
            <a:ext cx="229235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485" algn="ctr">
              <a:lnSpc>
                <a:spcPct val="100000"/>
              </a:lnSpc>
            </a:pPr>
            <a:r>
              <a:rPr sz="1250" i="1" spc="-40" dirty="0">
                <a:latin typeface="Symbol"/>
                <a:cs typeface="Symbol"/>
              </a:rPr>
              <a:t></a:t>
            </a:r>
            <a:r>
              <a:rPr sz="1250" i="1" spc="-165" dirty="0">
                <a:latin typeface="Times New Roman"/>
                <a:cs typeface="Times New Roman"/>
              </a:rPr>
              <a:t> </a:t>
            </a:r>
            <a:r>
              <a:rPr sz="1050" i="1" spc="-375" baseline="-23809" dirty="0">
                <a:latin typeface="Times New Roman"/>
                <a:cs typeface="Times New Roman"/>
              </a:rPr>
              <a:t>r</a:t>
            </a:r>
            <a:r>
              <a:rPr sz="1800" spc="-15" baseline="2314" dirty="0">
                <a:latin typeface="Symbol"/>
                <a:cs typeface="Symbol"/>
              </a:rPr>
              <a:t></a:t>
            </a:r>
            <a:endParaRPr sz="1800" baseline="2314">
              <a:latin typeface="Symbol"/>
              <a:cs typeface="Symbol"/>
            </a:endParaRPr>
          </a:p>
          <a:p>
            <a:pPr marR="1905" algn="ctr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R="67310" algn="ctr">
              <a:lnSpc>
                <a:spcPct val="100000"/>
              </a:lnSpc>
              <a:spcBef>
                <a:spcPts val="360"/>
              </a:spcBef>
            </a:pPr>
            <a:r>
              <a:rPr sz="1250" i="1" spc="-30" dirty="0">
                <a:latin typeface="Symbol"/>
                <a:cs typeface="Symbol"/>
              </a:rPr>
              <a:t></a:t>
            </a:r>
            <a:r>
              <a:rPr sz="1250" i="1" spc="-160" dirty="0">
                <a:latin typeface="Times New Roman"/>
                <a:cs typeface="Times New Roman"/>
              </a:rPr>
              <a:t> </a:t>
            </a:r>
            <a:r>
              <a:rPr sz="1050" i="1" spc="-375" baseline="-23809" dirty="0">
                <a:latin typeface="Times New Roman"/>
                <a:cs typeface="Times New Roman"/>
              </a:rPr>
              <a:t>r</a:t>
            </a:r>
            <a:r>
              <a:rPr sz="1800" baseline="2314" dirty="0">
                <a:latin typeface="Symbol"/>
                <a:cs typeface="Symbol"/>
              </a:rPr>
              <a:t></a:t>
            </a:r>
            <a:endParaRPr sz="1800" baseline="2314">
              <a:latin typeface="Symbol"/>
              <a:cs typeface="Symbol"/>
            </a:endParaRPr>
          </a:p>
          <a:p>
            <a:pPr marL="118110" algn="ctr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150" i="1" spc="15" dirty="0">
                <a:latin typeface="Times New Roman"/>
                <a:cs typeface="Times New Roman"/>
              </a:rPr>
              <a:t>tg</a:t>
            </a:r>
            <a:r>
              <a:rPr sz="1250" i="1" spc="-25" dirty="0">
                <a:latin typeface="Symbol"/>
                <a:cs typeface="Symbol"/>
              </a:rPr>
              <a:t>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061" y="5228073"/>
            <a:ext cx="703960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З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виси</a:t>
            </a:r>
            <a:r>
              <a:rPr sz="1800" spc="-5" dirty="0">
                <a:latin typeface="Arial"/>
                <a:cs typeface="Arial"/>
              </a:rPr>
              <a:t>м</a:t>
            </a:r>
            <a:r>
              <a:rPr sz="1800" spc="-1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сть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ε</a:t>
            </a:r>
            <a:r>
              <a:rPr sz="1800" spc="-5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ε” и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gδ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т</a:t>
            </a:r>
            <a:r>
              <a:rPr sz="1800" spc="-5" dirty="0">
                <a:latin typeface="Arial"/>
                <a:cs typeface="Arial"/>
              </a:rPr>
              <a:t> ча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25" dirty="0">
                <a:latin typeface="Arial"/>
                <a:cs typeface="Arial"/>
              </a:rPr>
              <a:t>т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ты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дл</a:t>
            </a:r>
            <a:r>
              <a:rPr sz="1800" dirty="0">
                <a:latin typeface="Arial"/>
                <a:cs typeface="Arial"/>
              </a:rPr>
              <a:t>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30" dirty="0">
                <a:latin typeface="Arial"/>
                <a:cs typeface="Arial"/>
              </a:rPr>
              <a:t>э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е</a:t>
            </a:r>
            <a:r>
              <a:rPr sz="1800" spc="1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т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3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) с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5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ним в</a:t>
            </a:r>
            <a:r>
              <a:rPr sz="1800" spc="-10" dirty="0">
                <a:latin typeface="Arial"/>
                <a:cs typeface="Arial"/>
              </a:rPr>
              <a:t>ре</a:t>
            </a:r>
            <a:r>
              <a:rPr sz="1800" spc="-5" dirty="0">
                <a:latin typeface="Arial"/>
                <a:cs typeface="Arial"/>
              </a:rPr>
              <a:t>м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н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м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65" dirty="0">
                <a:latin typeface="Arial"/>
                <a:cs typeface="Arial"/>
              </a:rPr>
              <a:t>е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ции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д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я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ре</a:t>
            </a:r>
            <a:r>
              <a:rPr sz="1800" spc="-5" dirty="0">
                <a:latin typeface="Arial"/>
                <a:cs typeface="Arial"/>
              </a:rPr>
              <a:t>м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н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spc="-5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65" dirty="0">
                <a:latin typeface="Arial"/>
                <a:cs typeface="Arial"/>
              </a:rPr>
              <a:t>е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ции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05384"/>
            <a:ext cx="9144000" cy="610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229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9143999" cy="610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3862" y="2229499"/>
            <a:ext cx="418592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40"/>
              </a:lnSpc>
            </a:pPr>
            <a:r>
              <a:rPr sz="6000" b="1" dirty="0">
                <a:latin typeface="Arial"/>
                <a:cs typeface="Arial"/>
              </a:rPr>
              <a:t>К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535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А</a:t>
            </a:r>
            <a:r>
              <a:rPr sz="6000" b="1" spc="5" dirty="0">
                <a:latin typeface="Arial"/>
                <a:cs typeface="Arial"/>
              </a:rPr>
              <a:t>М</a:t>
            </a:r>
            <a:r>
              <a:rPr sz="6000" b="1" spc="-10" dirty="0">
                <a:latin typeface="Arial"/>
                <a:cs typeface="Arial"/>
              </a:rPr>
              <a:t>И</a:t>
            </a:r>
            <a:r>
              <a:rPr sz="6000" b="1" dirty="0">
                <a:latin typeface="Arial"/>
                <a:cs typeface="Arial"/>
              </a:rPr>
              <a:t>КА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6974" y="3601099"/>
            <a:ext cx="4682490" cy="181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311910" algn="l"/>
              </a:tabLst>
            </a:pPr>
            <a:r>
              <a:rPr sz="6000" b="1" dirty="0">
                <a:latin typeface="Arial"/>
                <a:cs typeface="Arial"/>
              </a:rPr>
              <a:t>НА	ОСНОВЕ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0" b="1" spc="-114" dirty="0">
                <a:latin typeface="Arial"/>
                <a:cs typeface="Arial"/>
              </a:rPr>
              <a:t>T</a:t>
            </a:r>
            <a:r>
              <a:rPr sz="6000" b="1" dirty="0">
                <a:latin typeface="Arial"/>
                <a:cs typeface="Arial"/>
              </a:rPr>
              <a:t>iO</a:t>
            </a:r>
            <a:r>
              <a:rPr sz="6000" b="1" spc="-37" baseline="-20833" dirty="0">
                <a:latin typeface="Arial"/>
                <a:cs typeface="Arial"/>
              </a:rPr>
              <a:t>2</a:t>
            </a:r>
            <a:endParaRPr sz="60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94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298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А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СН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Е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15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0833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16769"/>
            <a:ext cx="3968115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2915">
              <a:lnSpc>
                <a:spcPct val="100000"/>
              </a:lnSpc>
            </a:pPr>
            <a:r>
              <a:rPr sz="2800" b="1" spc="-30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ов</a:t>
            </a:r>
            <a:r>
              <a:rPr sz="2800" b="1" spc="-20" dirty="0">
                <a:latin typeface="Arial"/>
                <a:cs typeface="Arial"/>
              </a:rPr>
              <a:t>ные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5" dirty="0">
                <a:latin typeface="Arial"/>
                <a:cs typeface="Arial"/>
              </a:rPr>
              <a:t>с</a:t>
            </a:r>
            <a:r>
              <a:rPr sz="2800" b="1" spc="-65" dirty="0">
                <a:latin typeface="Arial"/>
                <a:cs typeface="Arial"/>
              </a:rPr>
              <a:t>т</a:t>
            </a:r>
            <a:r>
              <a:rPr sz="2800" b="1" spc="-40" dirty="0">
                <a:latin typeface="Arial"/>
                <a:cs typeface="Arial"/>
              </a:rPr>
              <a:t>е</a:t>
            </a:r>
            <a:r>
              <a:rPr sz="2800" b="1" spc="-30" dirty="0">
                <a:latin typeface="Arial"/>
                <a:cs typeface="Arial"/>
              </a:rPr>
              <a:t>м</a:t>
            </a:r>
            <a:r>
              <a:rPr sz="2800" b="1" spc="-25" dirty="0">
                <a:latin typeface="Arial"/>
                <a:cs typeface="Arial"/>
              </a:rPr>
              <a:t>ы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к</a:t>
            </a:r>
            <a:r>
              <a:rPr sz="2800" b="1" spc="-2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нд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20" dirty="0">
                <a:latin typeface="Arial"/>
                <a:cs typeface="Arial"/>
              </a:rPr>
              <a:t>с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10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10" dirty="0">
                <a:latin typeface="Arial"/>
                <a:cs typeface="Arial"/>
              </a:rPr>
              <a:t> ке</a:t>
            </a:r>
            <a:r>
              <a:rPr sz="2800" b="1" spc="-25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а</a:t>
            </a:r>
            <a:r>
              <a:rPr sz="2800" b="1" spc="-25" dirty="0">
                <a:latin typeface="Arial"/>
                <a:cs typeface="Arial"/>
              </a:rPr>
              <a:t>ми</a:t>
            </a:r>
            <a:r>
              <a:rPr sz="2800" b="1" spc="-15" dirty="0">
                <a:latin typeface="Arial"/>
                <a:cs typeface="Arial"/>
              </a:rPr>
              <a:t>ки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25" dirty="0">
                <a:latin typeface="Arial"/>
                <a:cs typeface="Arial"/>
              </a:rPr>
              <a:t>Z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endParaRPr sz="2775" baseline="-21021">
              <a:latin typeface="Arial"/>
              <a:cs typeface="Arial"/>
            </a:endParaRPr>
          </a:p>
          <a:p>
            <a:pPr marL="12700" marR="1294130">
              <a:lnSpc>
                <a:spcPts val="5040"/>
              </a:lnSpc>
              <a:spcBef>
                <a:spcPts val="445"/>
              </a:spcBef>
            </a:pP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Z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775" b="1" spc="7" baseline="-21021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M</a:t>
            </a:r>
            <a:r>
              <a:rPr sz="2800" b="1" spc="-30" dirty="0">
                <a:latin typeface="Arial"/>
                <a:cs typeface="Arial"/>
              </a:rPr>
              <a:t>g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4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endParaRPr sz="2775" baseline="-21021">
              <a:latin typeface="Arial"/>
              <a:cs typeface="Arial"/>
            </a:endParaRPr>
          </a:p>
          <a:p>
            <a:pPr marL="12700" marR="5080">
              <a:lnSpc>
                <a:spcPts val="5040"/>
              </a:lnSpc>
            </a:pP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SnO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Z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775" b="1" spc="7" baseline="-21021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3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endParaRPr sz="2775" baseline="-2102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800" b="1" spc="-30" dirty="0">
                <a:latin typeface="Arial"/>
                <a:cs typeface="Arial"/>
              </a:rPr>
              <a:t>B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3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800" b="1" spc="-10" dirty="0">
                <a:latin typeface="Arial"/>
                <a:cs typeface="Arial"/>
              </a:rPr>
              <a:t>·3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7002" y="2007344"/>
            <a:ext cx="3339465" cy="279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2085">
              <a:lnSpc>
                <a:spcPct val="100000"/>
              </a:lnSpc>
            </a:pPr>
            <a:r>
              <a:rPr sz="2800" b="1" spc="-30" dirty="0">
                <a:latin typeface="Arial"/>
                <a:cs typeface="Arial"/>
              </a:rPr>
              <a:t>С</a:t>
            </a:r>
            <a:r>
              <a:rPr sz="2800" b="1" spc="-25" dirty="0">
                <a:latin typeface="Arial"/>
                <a:cs typeface="Arial"/>
              </a:rPr>
              <a:t>ырь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для</a:t>
            </a:r>
            <a:r>
              <a:rPr sz="2800" b="1" spc="-15" dirty="0">
                <a:latin typeface="Arial"/>
                <a:cs typeface="Arial"/>
              </a:rPr>
              <a:t> п</a:t>
            </a:r>
            <a:r>
              <a:rPr sz="2800" b="1" spc="-100" dirty="0">
                <a:latin typeface="Arial"/>
                <a:cs typeface="Arial"/>
              </a:rPr>
              <a:t>о</a:t>
            </a:r>
            <a:r>
              <a:rPr sz="2800" b="1" spc="-60" dirty="0">
                <a:latin typeface="Arial"/>
                <a:cs typeface="Arial"/>
              </a:rPr>
              <a:t>л</a:t>
            </a:r>
            <a:r>
              <a:rPr sz="2800" b="1" spc="-55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2</a:t>
            </a:r>
            <a:endParaRPr sz="2775" baseline="-21021">
              <a:latin typeface="Arial"/>
              <a:cs typeface="Arial"/>
            </a:endParaRPr>
          </a:p>
          <a:p>
            <a:pPr marL="12700" marR="5080" indent="-635">
              <a:lnSpc>
                <a:spcPts val="5040"/>
              </a:lnSpc>
              <a:spcBef>
                <a:spcPts val="445"/>
              </a:spcBef>
            </a:pPr>
            <a:r>
              <a:rPr sz="2800" b="1" spc="-2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775" b="1" baseline="-2102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л</a:t>
            </a:r>
            <a:r>
              <a:rPr sz="2800" b="1" spc="-25" dirty="0">
                <a:latin typeface="Arial"/>
                <a:cs typeface="Arial"/>
              </a:rPr>
              <a:t>ьм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0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ит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5</a:t>
            </a:r>
            <a:r>
              <a:rPr sz="2775" b="1" baseline="-2102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</a:t>
            </a:r>
            <a:r>
              <a:rPr sz="2800" b="1" spc="-60" dirty="0">
                <a:latin typeface="Arial"/>
                <a:cs typeface="Arial"/>
              </a:rPr>
              <a:t>ф</a:t>
            </a:r>
            <a:r>
              <a:rPr sz="2800" b="1" spc="-15" dirty="0">
                <a:latin typeface="Arial"/>
                <a:cs typeface="Arial"/>
              </a:rPr>
              <a:t>ен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7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775" b="1" spc="15" baseline="-21021" dirty="0">
                <a:latin typeface="Arial"/>
                <a:cs typeface="Arial"/>
              </a:rPr>
              <a:t>3</a:t>
            </a:r>
            <a:r>
              <a:rPr sz="2775" b="1" baseline="-21021" dirty="0">
                <a:latin typeface="Arial"/>
                <a:cs typeface="Arial"/>
              </a:rPr>
              <a:t> </a:t>
            </a:r>
            <a:r>
              <a:rPr sz="2775" b="1" spc="-375" baseline="-2102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</a:t>
            </a:r>
            <a:r>
              <a:rPr sz="2800" b="1" spc="-15" dirty="0">
                <a:latin typeface="Arial"/>
                <a:cs typeface="Arial"/>
              </a:rPr>
              <a:t>е</a:t>
            </a:r>
            <a:r>
              <a:rPr sz="2800" b="1" spc="-25" dirty="0">
                <a:latin typeface="Arial"/>
                <a:cs typeface="Arial"/>
              </a:rPr>
              <a:t>ро</a:t>
            </a:r>
            <a:r>
              <a:rPr sz="2800" b="1" spc="-100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скит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96339"/>
            <a:ext cx="9144000" cy="566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229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3999" cy="566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00314" y="83216"/>
            <a:ext cx="628840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884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Е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b="1" spc="-15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0833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мо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ди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ций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ди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ида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А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СН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В</a:t>
            </a:r>
            <a:r>
              <a:rPr sz="2400" dirty="0">
                <a:solidFill>
                  <a:srgbClr val="FF0000"/>
                </a:solidFill>
              </a:rPr>
              <a:t>Е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spc="-15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0833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0992" y="653206"/>
            <a:ext cx="530034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нд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ных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асс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844052"/>
            <a:ext cx="9144000" cy="4401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21664"/>
            <a:ext cx="9144000" cy="573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229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7955" y="83216"/>
            <a:ext cx="491426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МИКА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Е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400" b="1" spc="-15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0833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87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нд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ор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ных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асс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21664"/>
            <a:ext cx="9144000" cy="5736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016" y="6305971"/>
            <a:ext cx="2241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986" y="2229499"/>
            <a:ext cx="8335009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40"/>
              </a:lnSpc>
            </a:pPr>
            <a:r>
              <a:rPr sz="6000" b="1" dirty="0">
                <a:latin typeface="Arial"/>
                <a:cs typeface="Arial"/>
              </a:rPr>
              <a:t>СВ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235" dirty="0">
                <a:latin typeface="Arial"/>
                <a:cs typeface="Arial"/>
              </a:rPr>
              <a:t>Р</a:t>
            </a:r>
            <a:r>
              <a:rPr sz="6000" b="1" spc="-10" dirty="0">
                <a:latin typeface="Arial"/>
                <a:cs typeface="Arial"/>
              </a:rPr>
              <a:t>ХП</a:t>
            </a:r>
            <a:r>
              <a:rPr sz="6000" b="1" spc="-90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О</a:t>
            </a:r>
            <a:r>
              <a:rPr sz="6000" b="1" spc="-145" dirty="0">
                <a:latin typeface="Arial"/>
                <a:cs typeface="Arial"/>
              </a:rPr>
              <a:t>В</a:t>
            </a:r>
            <a:r>
              <a:rPr sz="6000" b="1" spc="-85" dirty="0">
                <a:latin typeface="Arial"/>
                <a:cs typeface="Arial"/>
              </a:rPr>
              <a:t>О</a:t>
            </a:r>
            <a:r>
              <a:rPr sz="6000" b="1" dirty="0">
                <a:latin typeface="Arial"/>
                <a:cs typeface="Arial"/>
              </a:rPr>
              <a:t>Д</a:t>
            </a:r>
            <a:r>
              <a:rPr sz="6000" b="1" spc="-10" dirty="0">
                <a:latin typeface="Arial"/>
                <a:cs typeface="Arial"/>
              </a:rPr>
              <a:t>Я</a:t>
            </a:r>
            <a:r>
              <a:rPr sz="6000" b="1" spc="5" dirty="0">
                <a:latin typeface="Arial"/>
                <a:cs typeface="Arial"/>
              </a:rPr>
              <a:t>Щ</a:t>
            </a:r>
            <a:r>
              <a:rPr sz="6000" b="1" dirty="0">
                <a:latin typeface="Arial"/>
                <a:cs typeface="Arial"/>
              </a:rPr>
              <a:t>АЯ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8151" y="3601099"/>
            <a:ext cx="418592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40"/>
              </a:lnSpc>
            </a:pPr>
            <a:r>
              <a:rPr sz="6000" b="1" dirty="0">
                <a:latin typeface="Arial"/>
                <a:cs typeface="Arial"/>
              </a:rPr>
              <a:t>К</a:t>
            </a:r>
            <a:r>
              <a:rPr sz="6000" b="1" spc="-10" dirty="0">
                <a:latin typeface="Arial"/>
                <a:cs typeface="Arial"/>
              </a:rPr>
              <a:t>Е</a:t>
            </a:r>
            <a:r>
              <a:rPr sz="6000" b="1" spc="-535" dirty="0">
                <a:latin typeface="Arial"/>
                <a:cs typeface="Arial"/>
              </a:rPr>
              <a:t>Р</a:t>
            </a:r>
            <a:r>
              <a:rPr sz="6000" b="1" dirty="0">
                <a:latin typeface="Arial"/>
                <a:cs typeface="Arial"/>
              </a:rPr>
              <a:t>А</a:t>
            </a:r>
            <a:r>
              <a:rPr sz="6000" b="1" spc="5" dirty="0">
                <a:latin typeface="Arial"/>
                <a:cs typeface="Arial"/>
              </a:rPr>
              <a:t>М</a:t>
            </a:r>
            <a:r>
              <a:rPr sz="6000" b="1" spc="-10" dirty="0">
                <a:latin typeface="Arial"/>
                <a:cs typeface="Arial"/>
              </a:rPr>
              <a:t>И</a:t>
            </a:r>
            <a:r>
              <a:rPr sz="6000" b="1" dirty="0">
                <a:latin typeface="Arial"/>
                <a:cs typeface="Arial"/>
              </a:rPr>
              <a:t>КА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СВЕ</a:t>
            </a:r>
            <a:r>
              <a:rPr sz="2400" spc="-10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Х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4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Д</a:t>
            </a:r>
            <a:r>
              <a:rPr sz="2400" dirty="0">
                <a:solidFill>
                  <a:srgbClr val="FF0000"/>
                </a:solidFill>
              </a:rPr>
              <a:t>ИМО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39" y="934626"/>
            <a:ext cx="8868410" cy="590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про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ст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40" dirty="0">
                <a:latin typeface="Arial"/>
                <a:cs typeface="Arial"/>
              </a:rPr>
              <a:t>к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25" dirty="0">
                <a:latin typeface="Arial"/>
                <a:cs typeface="Arial"/>
              </a:rPr>
              <a:t>ю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ю</a:t>
            </a:r>
            <a:r>
              <a:rPr sz="3200" b="1" spc="-5" dirty="0">
                <a:latin typeface="Arial"/>
                <a:cs typeface="Arial"/>
              </a:rPr>
              <a:t>щ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2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опр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5" dirty="0">
                <a:latin typeface="Arial"/>
                <a:cs typeface="Arial"/>
              </a:rPr>
              <a:t>опр</a:t>
            </a:r>
            <a:r>
              <a:rPr sz="3200" b="1" spc="-10" dirty="0">
                <a:latin typeface="Arial"/>
                <a:cs typeface="Arial"/>
              </a:rPr>
              <a:t>еде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нной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5" dirty="0">
                <a:latin typeface="Arial"/>
                <a:cs typeface="Arial"/>
              </a:rPr>
              <a:t>ем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у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dirty="0">
                <a:latin typeface="Arial"/>
                <a:cs typeface="Arial"/>
              </a:rPr>
              <a:t>ы,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бы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90" dirty="0" err="1">
                <a:latin typeface="Arial"/>
                <a:cs typeface="Arial"/>
              </a:rPr>
              <a:t>о</a:t>
            </a:r>
            <a:r>
              <a:rPr sz="3200" b="1" dirty="0" err="1">
                <a:latin typeface="Arial"/>
                <a:cs typeface="Arial"/>
              </a:rPr>
              <a:t>т</a:t>
            </a:r>
            <a:r>
              <a:rPr sz="3200" b="1" spc="5" dirty="0" err="1">
                <a:latin typeface="Arial"/>
                <a:cs typeface="Arial"/>
              </a:rPr>
              <a:t>к</a:t>
            </a:r>
            <a:r>
              <a:rPr sz="3200" b="1" spc="-5" dirty="0" err="1">
                <a:latin typeface="Arial"/>
                <a:cs typeface="Arial"/>
              </a:rPr>
              <a:t>р</a:t>
            </a:r>
            <a:r>
              <a:rPr sz="3200" b="1" dirty="0" err="1">
                <a:latin typeface="Arial"/>
                <a:cs typeface="Arial"/>
              </a:rPr>
              <a:t>ы</a:t>
            </a:r>
            <a:r>
              <a:rPr sz="3200" b="1" spc="-35" dirty="0" err="1">
                <a:latin typeface="Arial"/>
                <a:cs typeface="Arial"/>
              </a:rPr>
              <a:t>т</a:t>
            </a:r>
            <a:r>
              <a:rPr sz="3200" b="1" dirty="0" err="1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br>
              <a:rPr lang="ru-RU" sz="3200" b="1" spc="-55" dirty="0">
                <a:latin typeface="Arial"/>
                <a:cs typeface="Arial"/>
              </a:rPr>
            </a:br>
            <a:r>
              <a:rPr sz="3200" b="1" spc="-405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. </a:t>
            </a:r>
            <a:r>
              <a:rPr sz="3200" b="1" spc="3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мм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90" dirty="0">
                <a:latin typeface="Arial"/>
                <a:cs typeface="Arial"/>
              </a:rPr>
              <a:t>р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19</a:t>
            </a:r>
            <a:r>
              <a:rPr sz="3200" b="1" spc="-190" dirty="0">
                <a:latin typeface="Arial"/>
                <a:cs typeface="Arial"/>
              </a:rPr>
              <a:t>1</a:t>
            </a:r>
            <a:r>
              <a:rPr sz="3200" b="1" dirty="0">
                <a:latin typeface="Arial"/>
                <a:cs typeface="Arial"/>
              </a:rPr>
              <a:t>1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3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е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ноги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4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х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ед</a:t>
            </a:r>
            <a:r>
              <a:rPr sz="3200" b="1" spc="-5" dirty="0">
                <a:latin typeface="Arial"/>
                <a:cs typeface="Arial"/>
              </a:rPr>
              <a:t>ин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ний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ви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ь</a:t>
            </a:r>
            <a:r>
              <a:rPr sz="3200" b="1" spc="-5" dirty="0">
                <a:latin typeface="Arial"/>
                <a:cs typeface="Arial"/>
              </a:rPr>
              <a:t> ни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-1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85" dirty="0">
                <a:latin typeface="Arial"/>
                <a:cs typeface="Arial"/>
              </a:rPr>
              <a:t>б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к 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8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spc="-4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у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45" dirty="0">
                <a:latin typeface="Arial"/>
                <a:cs typeface="Arial"/>
              </a:rPr>
              <a:t>у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ю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пр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3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о 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аста</a:t>
            </a:r>
            <a:r>
              <a:rPr sz="3200" b="1" spc="-5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про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щи</a:t>
            </a:r>
            <a:r>
              <a:rPr sz="3200" b="1" dirty="0">
                <a:latin typeface="Arial"/>
                <a:cs typeface="Arial"/>
              </a:rPr>
              <a:t>х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ронов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6194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53238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ЦИ</a:t>
            </a:r>
            <a:r>
              <a:rPr sz="2400" spc="-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875" y="1304527"/>
            <a:ext cx="800989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70C0"/>
                </a:solidFill>
                <a:latin typeface="Arial"/>
                <a:cs typeface="Arial"/>
              </a:rPr>
              <a:t>Ц</a:t>
            </a:r>
            <a:r>
              <a:rPr sz="3600" b="1" spc="-10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3600" b="1" spc="-5" dirty="0">
                <a:solidFill>
                  <a:srgbClr val="0070C0"/>
                </a:solidFill>
                <a:latin typeface="Arial"/>
                <a:cs typeface="Arial"/>
              </a:rPr>
              <a:t>р</a:t>
            </a:r>
            <a:r>
              <a:rPr sz="3600" b="1" spc="-50" dirty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sz="3600" b="1" spc="-5" dirty="0">
                <a:solidFill>
                  <a:srgbClr val="0070C0"/>
                </a:solidFill>
                <a:latin typeface="Arial"/>
                <a:cs typeface="Arial"/>
              </a:rPr>
              <a:t>он</a:t>
            </a:r>
            <a:endParaRPr sz="3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22045" algn="l"/>
                <a:tab pos="2848610" algn="l"/>
              </a:tabLst>
            </a:pP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2	</a:t>
            </a:r>
            <a:r>
              <a:rPr sz="3600" b="1" dirty="0">
                <a:latin typeface="Arial"/>
                <a:cs typeface="Arial"/>
              </a:rPr>
              <a:t>·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</a:t>
            </a:r>
            <a:r>
              <a:rPr sz="3600" b="1" spc="-5" dirty="0">
                <a:latin typeface="Arial"/>
                <a:cs typeface="Arial"/>
              </a:rPr>
              <a:t>i</a:t>
            </a:r>
            <a:r>
              <a:rPr sz="3600" b="1" spc="-10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2</a:t>
            </a:r>
            <a:r>
              <a:rPr sz="3600" b="1" spc="15" baseline="-20833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-	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кат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ци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я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67</a:t>
            </a:r>
            <a:r>
              <a:rPr sz="3600" b="1" spc="-5" dirty="0">
                <a:latin typeface="Arial"/>
                <a:cs typeface="Arial"/>
              </a:rPr>
              <a:t>,</a:t>
            </a:r>
            <a:r>
              <a:rPr sz="3600" b="1" dirty="0">
                <a:latin typeface="Arial"/>
                <a:cs typeface="Arial"/>
              </a:rPr>
              <a:t>03%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15" dirty="0">
                <a:latin typeface="Arial"/>
                <a:cs typeface="Arial"/>
              </a:rPr>
              <a:t>O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, 32</a:t>
            </a:r>
            <a:r>
              <a:rPr sz="3600" b="1" spc="-10" dirty="0">
                <a:latin typeface="Arial"/>
                <a:cs typeface="Arial"/>
              </a:rPr>
              <a:t>,</a:t>
            </a:r>
            <a:r>
              <a:rPr sz="3600" b="1" dirty="0">
                <a:latin typeface="Arial"/>
                <a:cs typeface="Arial"/>
              </a:rPr>
              <a:t>97%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Si</a:t>
            </a:r>
            <a:r>
              <a:rPr sz="3600" b="1" spc="-10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2</a:t>
            </a:r>
            <a:endParaRPr sz="3600" baseline="-20833" dirty="0">
              <a:latin typeface="Arial"/>
              <a:cs typeface="Arial"/>
            </a:endParaRPr>
          </a:p>
          <a:p>
            <a:pPr marL="12700" marR="644525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(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ны</a:t>
            </a:r>
            <a:r>
              <a:rPr sz="3600" b="1" dirty="0">
                <a:latin typeface="Arial"/>
                <a:cs typeface="Arial"/>
              </a:rPr>
              <a:t>й</a:t>
            </a:r>
            <a:r>
              <a:rPr sz="3600" b="1" spc="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–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о 4%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Hf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&lt;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62% </a:t>
            </a: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53210" algn="l"/>
                <a:tab pos="3248025" algn="l"/>
                <a:tab pos="4726305" algn="l"/>
              </a:tabLst>
            </a:pP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SiO</a:t>
            </a:r>
            <a:r>
              <a:rPr sz="3600" b="1" baseline="-20833" dirty="0">
                <a:latin typeface="Arial"/>
                <a:cs typeface="Arial"/>
              </a:rPr>
              <a:t>4	</a:t>
            </a:r>
            <a:r>
              <a:rPr sz="3600" b="1" dirty="0">
                <a:latin typeface="Arial"/>
                <a:cs typeface="Arial"/>
              </a:rPr>
              <a:t>→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2	</a:t>
            </a:r>
            <a:r>
              <a:rPr sz="3600" b="1" dirty="0">
                <a:latin typeface="Arial"/>
                <a:cs typeface="Arial"/>
              </a:rPr>
              <a:t>+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Si</a:t>
            </a:r>
            <a:r>
              <a:rPr sz="3600" b="1" spc="-10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2	</a:t>
            </a:r>
            <a:r>
              <a:rPr sz="3600" b="1" dirty="0">
                <a:latin typeface="Arial"/>
                <a:cs typeface="Arial"/>
              </a:rPr>
              <a:t>(</a:t>
            </a:r>
            <a:r>
              <a:rPr sz="3600" b="1" spc="-5" dirty="0">
                <a:latin typeface="Arial"/>
                <a:cs typeface="Arial"/>
              </a:rPr>
              <a:t>~</a:t>
            </a:r>
            <a:r>
              <a:rPr sz="3600" b="1" dirty="0">
                <a:latin typeface="Arial"/>
                <a:cs typeface="Arial"/>
              </a:rPr>
              <a:t>1800</a:t>
            </a:r>
            <a:r>
              <a:rPr sz="3600" b="1" spc="5" dirty="0">
                <a:latin typeface="Arial"/>
                <a:cs typeface="Arial"/>
              </a:rPr>
              <a:t>º</a:t>
            </a:r>
            <a:r>
              <a:rPr sz="3600" b="1" dirty="0">
                <a:latin typeface="Arial"/>
                <a:cs typeface="Arial"/>
              </a:rPr>
              <a:t>C,</a:t>
            </a:r>
            <a:endParaRPr sz="3600" dirty="0">
              <a:latin typeface="Arial"/>
              <a:cs typeface="Arial"/>
            </a:endParaRPr>
          </a:p>
          <a:p>
            <a:pPr marL="12700" marR="4303395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обр</a:t>
            </a:r>
            <a:r>
              <a:rPr sz="3600" b="1" dirty="0">
                <a:latin typeface="Arial"/>
                <a:cs typeface="Arial"/>
              </a:rPr>
              <a:t>ат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о) </a:t>
            </a:r>
            <a:r>
              <a:rPr sz="3600" b="1" dirty="0">
                <a:latin typeface="Arial"/>
                <a:cs typeface="Arial"/>
              </a:rPr>
              <a:t>ρ</a:t>
            </a:r>
            <a:r>
              <a:rPr sz="3600" b="1" spc="-5" dirty="0">
                <a:latin typeface="Arial"/>
                <a:cs typeface="Arial"/>
              </a:rPr>
              <a:t>=</a:t>
            </a:r>
            <a:r>
              <a:rPr sz="3600" b="1" dirty="0">
                <a:latin typeface="Arial"/>
                <a:cs typeface="Arial"/>
              </a:rPr>
              <a:t>4</a:t>
            </a:r>
            <a:r>
              <a:rPr sz="3600" b="1" spc="-5" dirty="0">
                <a:latin typeface="Arial"/>
                <a:cs typeface="Arial"/>
              </a:rPr>
              <a:t>,</a:t>
            </a:r>
            <a:r>
              <a:rPr sz="3600" b="1" dirty="0">
                <a:latin typeface="Arial"/>
                <a:cs typeface="Arial"/>
              </a:rPr>
              <a:t>68-4</a:t>
            </a:r>
            <a:r>
              <a:rPr sz="3600" b="1" spc="-5" dirty="0">
                <a:latin typeface="Arial"/>
                <a:cs typeface="Arial"/>
              </a:rPr>
              <a:t>,</a:t>
            </a:r>
            <a:r>
              <a:rPr sz="3600" b="1" dirty="0">
                <a:latin typeface="Arial"/>
                <a:cs typeface="Arial"/>
              </a:rPr>
              <a:t>71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г/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м</a:t>
            </a:r>
            <a:r>
              <a:rPr sz="3600" b="1" baseline="25462" dirty="0">
                <a:latin typeface="Arial"/>
                <a:cs typeface="Arial"/>
              </a:rPr>
              <a:t>3 </a:t>
            </a:r>
            <a:r>
              <a:rPr sz="3600" b="1" dirty="0" err="1">
                <a:latin typeface="Arial"/>
                <a:cs typeface="Arial"/>
              </a:rPr>
              <a:t>т</a:t>
            </a:r>
            <a:r>
              <a:rPr sz="3600" b="1" spc="-55" dirty="0" err="1">
                <a:latin typeface="Arial"/>
                <a:cs typeface="Arial"/>
              </a:rPr>
              <a:t>в</a:t>
            </a:r>
            <a:r>
              <a:rPr sz="3600" b="1" dirty="0" err="1">
                <a:latin typeface="Arial"/>
                <a:cs typeface="Arial"/>
              </a:rPr>
              <a:t>е</a:t>
            </a:r>
            <a:r>
              <a:rPr sz="3600" b="1" spc="-90" dirty="0" err="1">
                <a:latin typeface="Arial"/>
                <a:cs typeface="Arial"/>
              </a:rPr>
              <a:t>р</a:t>
            </a:r>
            <a:r>
              <a:rPr sz="3600" b="1" spc="-10" dirty="0" err="1">
                <a:latin typeface="Arial"/>
                <a:cs typeface="Arial"/>
              </a:rPr>
              <a:t>д</a:t>
            </a:r>
            <a:r>
              <a:rPr sz="3600" b="1" spc="-55" dirty="0" err="1">
                <a:latin typeface="Arial"/>
                <a:cs typeface="Arial"/>
              </a:rPr>
              <a:t>о</a:t>
            </a:r>
            <a:r>
              <a:rPr sz="3600" b="1" dirty="0" err="1">
                <a:latin typeface="Arial"/>
                <a:cs typeface="Arial"/>
              </a:rPr>
              <a:t>ст</a:t>
            </a:r>
            <a:r>
              <a:rPr sz="3600" b="1" spc="-10" dirty="0" err="1">
                <a:latin typeface="Arial"/>
                <a:cs typeface="Arial"/>
              </a:rPr>
              <a:t>ь</a:t>
            </a:r>
            <a:r>
              <a:rPr lang="ru-RU" sz="3600" b="1" spc="-10" dirty="0">
                <a:latin typeface="Arial"/>
                <a:cs typeface="Arial"/>
              </a:rPr>
              <a:t> по Моосу</a:t>
            </a:r>
            <a:r>
              <a:rPr sz="3600" b="1" dirty="0">
                <a:latin typeface="Arial"/>
                <a:cs typeface="Arial"/>
              </a:rPr>
              <a:t>: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7-8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СВЕ</a:t>
            </a:r>
            <a:r>
              <a:rPr sz="2400" spc="-10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Х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4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Д</a:t>
            </a:r>
            <a:r>
              <a:rPr sz="2400" dirty="0">
                <a:solidFill>
                  <a:srgbClr val="FF0000"/>
                </a:solidFill>
              </a:rPr>
              <a:t>ИМО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99702"/>
            <a:ext cx="8759190" cy="609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ид</a:t>
            </a:r>
            <a:r>
              <a:rPr sz="3600" b="1" spc="-5" dirty="0">
                <a:latin typeface="Arial"/>
                <a:cs typeface="Arial"/>
              </a:rPr>
              <a:t>ны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иции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50" dirty="0" err="1">
                <a:latin typeface="Arial"/>
                <a:cs typeface="Arial"/>
              </a:rPr>
              <a:t>к</a:t>
            </a:r>
            <a:r>
              <a:rPr sz="3600" b="1" spc="-90" dirty="0" err="1">
                <a:latin typeface="Arial"/>
                <a:cs typeface="Arial"/>
              </a:rPr>
              <a:t>о</a:t>
            </a:r>
            <a:r>
              <a:rPr sz="3600" b="1" spc="-50" dirty="0" err="1">
                <a:latin typeface="Arial"/>
                <a:cs typeface="Arial"/>
              </a:rPr>
              <a:t>т</a:t>
            </a:r>
            <a:r>
              <a:rPr sz="3600" b="1" spc="-5" dirty="0" err="1">
                <a:latin typeface="Arial"/>
                <a:cs typeface="Arial"/>
              </a:rPr>
              <a:t>оры</a:t>
            </a:r>
            <a:r>
              <a:rPr sz="3600" b="1" dirty="0" err="1">
                <a:latin typeface="Arial"/>
                <a:cs typeface="Arial"/>
              </a:rPr>
              <a:t>х</a:t>
            </a:r>
            <a:r>
              <a:rPr sz="3600" b="1" spc="5" dirty="0">
                <a:latin typeface="Arial"/>
                <a:cs typeface="Arial"/>
              </a:rPr>
              <a:t> </a:t>
            </a:r>
            <a:br>
              <a:rPr lang="ru-RU" sz="3600" b="1" spc="5" dirty="0">
                <a:latin typeface="Arial"/>
                <a:cs typeface="Arial"/>
              </a:rPr>
            </a:br>
            <a:r>
              <a:rPr sz="3600" b="1" dirty="0">
                <a:latin typeface="Arial"/>
                <a:cs typeface="Arial"/>
              </a:rPr>
              <a:t>И. Бе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нор</a:t>
            </a:r>
            <a:r>
              <a:rPr sz="3600" b="1" dirty="0">
                <a:latin typeface="Arial"/>
                <a:cs typeface="Arial"/>
              </a:rPr>
              <a:t>ц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К. М</a:t>
            </a:r>
            <a:r>
              <a:rPr sz="3600" b="1" spc="-90" dirty="0">
                <a:latin typeface="Arial"/>
                <a:cs typeface="Arial"/>
              </a:rPr>
              <a:t>ю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ер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обн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50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ж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СП (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1986</a:t>
            </a:r>
            <a:r>
              <a:rPr sz="3200" b="1" dirty="0">
                <a:latin typeface="Arial"/>
                <a:cs typeface="Arial"/>
              </a:rPr>
              <a:t>—</a:t>
            </a:r>
            <a:r>
              <a:rPr sz="3200" b="1" spc="-10" dirty="0">
                <a:latin typeface="Arial"/>
                <a:cs typeface="Arial"/>
              </a:rPr>
              <a:t>199</a:t>
            </a:r>
            <a:r>
              <a:rPr sz="3200" b="1" dirty="0">
                <a:latin typeface="Arial"/>
                <a:cs typeface="Arial"/>
              </a:rPr>
              <a:t>3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spc="-330" dirty="0">
                <a:latin typeface="Arial"/>
                <a:cs typeface="Arial"/>
              </a:rPr>
              <a:t>г</a:t>
            </a:r>
            <a:r>
              <a:rPr sz="3200" b="1" dirty="0">
                <a:latin typeface="Arial"/>
                <a:cs typeface="Arial"/>
              </a:rPr>
              <a:t>.</a:t>
            </a:r>
            <a:r>
              <a:rPr sz="3200" b="1" spc="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),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бы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и 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ны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о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но</a:t>
            </a:r>
            <a:r>
              <a:rPr sz="3600" b="1" dirty="0">
                <a:latin typeface="Arial"/>
                <a:cs typeface="Arial"/>
              </a:rPr>
              <a:t>.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1978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45" dirty="0">
                <a:latin typeface="Arial"/>
                <a:cs typeface="Arial"/>
              </a:rPr>
              <a:t>э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о с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-85" dirty="0">
                <a:latin typeface="Arial"/>
                <a:cs typeface="Arial"/>
              </a:rPr>
              <a:t>у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ки 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ст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spc="50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та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общ</a:t>
            </a:r>
            <a:r>
              <a:rPr sz="3600" b="1" dirty="0">
                <a:latin typeface="Arial"/>
                <a:cs typeface="Arial"/>
              </a:rPr>
              <a:t>ей и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орг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 х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м. Н</a:t>
            </a:r>
            <a:r>
              <a:rPr sz="3600" b="1" spc="-5" dirty="0">
                <a:latin typeface="Arial"/>
                <a:cs typeface="Arial"/>
              </a:rPr>
              <a:t>.</a:t>
            </a:r>
            <a:r>
              <a:rPr sz="3600" b="1" dirty="0">
                <a:latin typeface="Arial"/>
                <a:cs typeface="Arial"/>
              </a:rPr>
              <a:t>С. К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рн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315" dirty="0">
                <a:latin typeface="Arial"/>
                <a:cs typeface="Arial"/>
              </a:rPr>
              <a:t>Р</a:t>
            </a:r>
            <a:r>
              <a:rPr sz="3600" b="1" spc="5" dirty="0">
                <a:latin typeface="Arial"/>
                <a:cs typeface="Arial"/>
              </a:rPr>
              <a:t>А</a:t>
            </a:r>
            <a:r>
              <a:rPr sz="3600" b="1" dirty="0">
                <a:latin typeface="Arial"/>
                <a:cs typeface="Arial"/>
              </a:rPr>
              <a:t>Н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В. </a:t>
            </a:r>
            <a:r>
              <a:rPr sz="3600" b="1" spc="75" dirty="0">
                <a:latin typeface="Arial"/>
                <a:cs typeface="Arial"/>
              </a:rPr>
              <a:t>Л</a:t>
            </a:r>
            <a:r>
              <a:rPr sz="3600" b="1" spc="50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, Б.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45" dirty="0">
                <a:latin typeface="Arial"/>
                <a:cs typeface="Arial"/>
              </a:rPr>
              <a:t>К</a:t>
            </a:r>
            <a:r>
              <a:rPr sz="3600" b="1" dirty="0">
                <a:latin typeface="Arial"/>
                <a:cs typeface="Arial"/>
              </a:rPr>
              <a:t>ахан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 И.</a:t>
            </a:r>
            <a:r>
              <a:rPr sz="3600" b="1" spc="-10" dirty="0">
                <a:latin typeface="Arial"/>
                <a:cs typeface="Arial"/>
              </a:rPr>
              <a:t> Ш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5" dirty="0">
                <a:latin typeface="Arial"/>
                <a:cs typeface="Arial"/>
              </a:rPr>
              <a:t>ыг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5" dirty="0">
                <a:latin typeface="Arial"/>
                <a:cs typeface="Arial"/>
              </a:rPr>
              <a:t>оп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90" dirty="0">
                <a:latin typeface="Arial"/>
                <a:cs typeface="Arial"/>
              </a:rPr>
              <a:t>б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ои р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90" dirty="0">
                <a:latin typeface="Arial"/>
                <a:cs typeface="Arial"/>
              </a:rPr>
              <a:t>з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32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таты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д с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85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стя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5" dirty="0">
                <a:latin typeface="Arial"/>
                <a:cs typeface="Arial"/>
              </a:rPr>
              <a:t>"Ж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рн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орг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й х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10" dirty="0">
                <a:latin typeface="Arial"/>
                <a:cs typeface="Arial"/>
              </a:rPr>
              <a:t>ии</a:t>
            </a:r>
            <a:r>
              <a:rPr sz="3600" b="1" spc="-5" dirty="0">
                <a:latin typeface="Arial"/>
                <a:cs typeface="Arial"/>
              </a:rPr>
              <a:t>".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СВЕ</a:t>
            </a:r>
            <a:r>
              <a:rPr sz="2400" spc="-10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Х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4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Д</a:t>
            </a:r>
            <a:r>
              <a:rPr sz="2400" dirty="0">
                <a:solidFill>
                  <a:srgbClr val="FF0000"/>
                </a:solidFill>
              </a:rPr>
              <a:t>ИМО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28264"/>
            <a:ext cx="865441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600" b="1" spc="-185" dirty="0">
                <a:latin typeface="Arial"/>
                <a:cs typeface="Arial"/>
              </a:rPr>
              <a:t>Г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28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о </a:t>
            </a:r>
            <a:r>
              <a:rPr sz="3600" b="1" spc="-5" dirty="0">
                <a:latin typeface="Arial"/>
                <a:cs typeface="Arial"/>
              </a:rPr>
              <a:t>он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5" dirty="0">
                <a:latin typeface="Arial"/>
                <a:cs typeface="Arial"/>
              </a:rPr>
              <a:t>пы</a:t>
            </a:r>
            <a:r>
              <a:rPr sz="3600" b="1" dirty="0">
                <a:latin typeface="Arial"/>
                <a:cs typeface="Arial"/>
              </a:rPr>
              <a:t>та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сь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ать 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нные обр</a:t>
            </a:r>
            <a:r>
              <a:rPr sz="3600" b="1" spc="50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ц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о ж</a:t>
            </a:r>
            <a:r>
              <a:rPr sz="3600" b="1" spc="-10" dirty="0">
                <a:latin typeface="Arial"/>
                <a:cs typeface="Arial"/>
              </a:rPr>
              <a:t>ид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й 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й </a:t>
            </a:r>
            <a:r>
              <a:rPr sz="3600" b="1" spc="-5" dirty="0">
                <a:latin typeface="Arial"/>
                <a:cs typeface="Arial"/>
              </a:rPr>
              <a:t>бы</a:t>
            </a:r>
            <a:r>
              <a:rPr sz="3600" b="1" dirty="0">
                <a:latin typeface="Arial"/>
                <a:cs typeface="Arial"/>
              </a:rPr>
              <a:t>л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, как</a:t>
            </a:r>
            <a:r>
              <a:rPr sz="3600" b="1" spc="-5" dirty="0">
                <a:latin typeface="Arial"/>
                <a:cs typeface="Arial"/>
              </a:rPr>
              <a:t> 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dirty="0">
                <a:latin typeface="Arial"/>
                <a:cs typeface="Arial"/>
              </a:rPr>
              <a:t>ен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он о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50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ся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5" dirty="0">
                <a:latin typeface="Arial"/>
                <a:cs typeface="Arial"/>
              </a:rPr>
              <a:t>ф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ц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90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ск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х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ате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ей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(К. М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ше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Б. </a:t>
            </a:r>
            <a:r>
              <a:rPr sz="3600" b="1" spc="-50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), 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ш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х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з</a:t>
            </a:r>
            <a:r>
              <a:rPr sz="3600" b="1" spc="-45" dirty="0">
                <a:latin typeface="Arial"/>
                <a:cs typeface="Arial"/>
              </a:rPr>
              <a:t>ж</a:t>
            </a:r>
            <a:r>
              <a:rPr sz="3600" b="1" dirty="0">
                <a:latin typeface="Arial"/>
                <a:cs typeface="Arial"/>
              </a:rPr>
              <a:t>е 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spc="-5" dirty="0">
                <a:latin typeface="Arial"/>
                <a:cs typeface="Arial"/>
              </a:rPr>
              <a:t>ог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чны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 м</a:t>
            </a:r>
            <a:r>
              <a:rPr sz="3600" b="1" spc="-5" dirty="0">
                <a:latin typeface="Arial"/>
                <a:cs typeface="Arial"/>
              </a:rPr>
              <a:t>ног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 ку</a:t>
            </a:r>
            <a:r>
              <a:rPr sz="3600" b="1" spc="-5" dirty="0">
                <a:latin typeface="Arial"/>
                <a:cs typeface="Arial"/>
              </a:rPr>
              <a:t>пр</a:t>
            </a:r>
            <a:r>
              <a:rPr sz="3600" b="1" dirty="0">
                <a:latin typeface="Arial"/>
                <a:cs typeface="Arial"/>
              </a:rPr>
              <a:t>аты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0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10" dirty="0">
                <a:latin typeface="Arial"/>
                <a:cs typeface="Arial"/>
              </a:rPr>
              <a:t>ви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о 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 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10" dirty="0">
                <a:latin typeface="Arial"/>
                <a:cs typeface="Arial"/>
              </a:rPr>
              <a:t>ий</a:t>
            </a:r>
            <a:r>
              <a:rPr sz="3600" b="1" dirty="0">
                <a:latin typeface="Arial"/>
                <a:cs typeface="Arial"/>
              </a:rPr>
              <a:t>ск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х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36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>
              <a:lnSpc>
                <a:spcPts val="2855"/>
              </a:lnSpc>
            </a:pPr>
            <a:r>
              <a:rPr sz="2400" spc="-5" dirty="0">
                <a:solidFill>
                  <a:srgbClr val="FF0000"/>
                </a:solidFill>
              </a:rPr>
              <a:t>СВЕ</a:t>
            </a:r>
            <a:r>
              <a:rPr sz="2400" spc="-10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Х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4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Д</a:t>
            </a:r>
            <a:r>
              <a:rPr sz="2400" dirty="0">
                <a:solidFill>
                  <a:srgbClr val="FF0000"/>
                </a:solidFill>
              </a:rPr>
              <a:t>ИМО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69527"/>
            <a:ext cx="8703945" cy="539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1993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г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ж</a:t>
            </a:r>
            <a:r>
              <a:rPr sz="3600" b="1" spc="4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ая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а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ате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10" dirty="0">
                <a:latin typeface="Arial"/>
                <a:cs typeface="Arial"/>
              </a:rPr>
              <a:t>й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оро</a:t>
            </a:r>
            <a:r>
              <a:rPr sz="3600" b="1" dirty="0">
                <a:latin typeface="Arial"/>
                <a:cs typeface="Arial"/>
              </a:rPr>
              <a:t>й </a:t>
            </a:r>
            <a:r>
              <a:rPr sz="3600" b="1" spc="-85" dirty="0">
                <a:latin typeface="Arial"/>
                <a:cs typeface="Arial"/>
              </a:rPr>
              <a:t>г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ую 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ь с</a:t>
            </a:r>
            <a:r>
              <a:rPr sz="3600" b="1" spc="-5" dirty="0">
                <a:latin typeface="Arial"/>
                <a:cs typeface="Arial"/>
              </a:rPr>
              <a:t>ыгр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ы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сс</a:t>
            </a:r>
            <a:r>
              <a:rPr sz="3600" b="1" spc="-10" dirty="0">
                <a:latin typeface="Arial"/>
                <a:cs typeface="Arial"/>
              </a:rPr>
              <a:t>ий</a:t>
            </a:r>
            <a:r>
              <a:rPr sz="3600" b="1" dirty="0">
                <a:latin typeface="Arial"/>
                <a:cs typeface="Arial"/>
              </a:rPr>
              <a:t>ск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 х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ки —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-85" dirty="0">
                <a:latin typeface="Arial"/>
                <a:cs typeface="Arial"/>
              </a:rPr>
              <a:t>у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ки М</a:t>
            </a:r>
            <a:r>
              <a:rPr sz="3600" b="1" spc="-5" dirty="0">
                <a:latin typeface="Arial"/>
                <a:cs typeface="Arial"/>
              </a:rPr>
              <a:t>Г</a:t>
            </a:r>
            <a:r>
              <a:rPr sz="3600" b="1" dirty="0">
                <a:latin typeface="Arial"/>
                <a:cs typeface="Arial"/>
              </a:rPr>
              <a:t>У </a:t>
            </a:r>
            <a:r>
              <a:rPr sz="3600" b="1" spc="-5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. </a:t>
            </a:r>
            <a:r>
              <a:rPr sz="3600" b="1" spc="5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пов </a:t>
            </a:r>
            <a:r>
              <a:rPr sz="3600" b="1" dirty="0">
                <a:latin typeface="Arial"/>
                <a:cs typeface="Arial"/>
              </a:rPr>
              <a:t>и </a:t>
            </a:r>
            <a:r>
              <a:rPr sz="3600" b="1" spc="5" dirty="0">
                <a:latin typeface="Arial"/>
                <a:cs typeface="Arial"/>
              </a:rPr>
              <a:t>С</a:t>
            </a:r>
            <a:r>
              <a:rPr sz="3600" b="1" dirty="0">
                <a:latin typeface="Arial"/>
                <a:cs typeface="Arial"/>
              </a:rPr>
              <a:t>.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П</a:t>
            </a:r>
            <a:r>
              <a:rPr sz="3600" b="1" spc="50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те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ро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а 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spc="50" dirty="0">
                <a:latin typeface="Arial"/>
                <a:cs typeface="Arial"/>
              </a:rPr>
              <a:t>у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spc="50" dirty="0">
                <a:latin typeface="Arial"/>
                <a:cs typeface="Arial"/>
              </a:rPr>
              <a:t>ж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щ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х</a:t>
            </a:r>
            <a:r>
              <a:rPr sz="3600" b="1" spc="-5" dirty="0">
                <a:latin typeface="Arial"/>
                <a:cs typeface="Arial"/>
              </a:rPr>
              <a:t>про</a:t>
            </a:r>
            <a:r>
              <a:rPr sz="3600" b="1" spc="-55" dirty="0">
                <a:latin typeface="Arial"/>
                <a:cs typeface="Arial"/>
              </a:rPr>
              <a:t>во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12700" marR="531495">
              <a:lnSpc>
                <a:spcPct val="100000"/>
              </a:lnSpc>
              <a:tabLst>
                <a:tab pos="5774055" algn="l"/>
              </a:tabLst>
            </a:pPr>
            <a:r>
              <a:rPr sz="3600" b="1" spc="-90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spc="-5" dirty="0">
                <a:latin typeface="Arial"/>
                <a:cs typeface="Arial"/>
              </a:rPr>
              <a:t>о</a:t>
            </a:r>
            <a:r>
              <a:rPr sz="3600" b="1" spc="-90" dirty="0">
                <a:latin typeface="Arial"/>
                <a:cs typeface="Arial"/>
              </a:rPr>
              <a:t>р</a:t>
            </a:r>
            <a:r>
              <a:rPr sz="3600" b="1" spc="-55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сме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ас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" dirty="0">
                <a:latin typeface="Arial"/>
                <a:cs typeface="Arial"/>
              </a:rPr>
              <a:t>щ</a:t>
            </a:r>
            <a:r>
              <a:rPr sz="3600" b="1" dirty="0">
                <a:latin typeface="Arial"/>
                <a:cs typeface="Arial"/>
              </a:rPr>
              <a:t>ее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мя я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0" dirty="0">
                <a:latin typeface="Arial"/>
                <a:cs typeface="Arial"/>
              </a:rPr>
              <a:t>ет</a:t>
            </a:r>
            <a:r>
              <a:rPr sz="3600" b="1" dirty="0">
                <a:latin typeface="Arial"/>
                <a:cs typeface="Arial"/>
              </a:rPr>
              <a:t>ся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H</a:t>
            </a:r>
            <a:r>
              <a:rPr sz="3600" b="1" spc="-5" dirty="0">
                <a:latin typeface="Arial"/>
                <a:cs typeface="Arial"/>
              </a:rPr>
              <a:t>g</a:t>
            </a:r>
            <a:r>
              <a:rPr sz="3600" b="1" dirty="0">
                <a:latin typeface="Arial"/>
                <a:cs typeface="Arial"/>
              </a:rPr>
              <a:t>Ba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Ca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C</a:t>
            </a:r>
            <a:r>
              <a:rPr sz="3600" b="1" spc="-5" dirty="0">
                <a:latin typeface="Arial"/>
                <a:cs typeface="Arial"/>
              </a:rPr>
              <a:t>u</a:t>
            </a:r>
            <a:r>
              <a:rPr sz="3600" b="1" spc="-7" baseline="-20833" dirty="0">
                <a:latin typeface="Arial"/>
                <a:cs typeface="Arial"/>
              </a:rPr>
              <a:t>3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baseline="-20833" dirty="0">
                <a:latin typeface="Arial"/>
                <a:cs typeface="Arial"/>
              </a:rPr>
              <a:t>8	</a:t>
            </a:r>
            <a:r>
              <a:rPr sz="3600" b="1" dirty="0">
                <a:latin typeface="Arial"/>
                <a:cs typeface="Arial"/>
              </a:rPr>
              <a:t>(H</a:t>
            </a:r>
            <a:r>
              <a:rPr sz="3600" b="1" spc="-5" dirty="0">
                <a:latin typeface="Arial"/>
                <a:cs typeface="Arial"/>
              </a:rPr>
              <a:t>g</a:t>
            </a:r>
            <a:r>
              <a:rPr sz="3600" b="1" dirty="0">
                <a:latin typeface="Arial"/>
                <a:cs typeface="Arial"/>
              </a:rPr>
              <a:t>B</a:t>
            </a:r>
            <a:r>
              <a:rPr sz="3600" b="1" spc="5" dirty="0">
                <a:latin typeface="Arial"/>
                <a:cs typeface="Arial"/>
              </a:rPr>
              <a:t>a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dirty="0">
                <a:latin typeface="Arial"/>
                <a:cs typeface="Arial"/>
              </a:rPr>
              <a:t>Ca</a:t>
            </a:r>
            <a:r>
              <a:rPr sz="3600" b="1" spc="-7" baseline="-20833" dirty="0">
                <a:latin typeface="Arial"/>
                <a:cs typeface="Arial"/>
              </a:rPr>
              <a:t>n</a:t>
            </a:r>
            <a:r>
              <a:rPr sz="3600" b="1" baseline="-20833" dirty="0">
                <a:latin typeface="Arial"/>
                <a:cs typeface="Arial"/>
              </a:rPr>
              <a:t>- </a:t>
            </a:r>
            <a:r>
              <a:rPr sz="3600" b="1" spc="-7" baseline="-20833" dirty="0">
                <a:latin typeface="Arial"/>
                <a:cs typeface="Arial"/>
              </a:rPr>
              <a:t>1</a:t>
            </a:r>
            <a:r>
              <a:rPr sz="3600" b="1" dirty="0">
                <a:latin typeface="Arial"/>
                <a:cs typeface="Arial"/>
              </a:rPr>
              <a:t>C</a:t>
            </a:r>
            <a:r>
              <a:rPr sz="3600" b="1" spc="-5" dirty="0">
                <a:latin typeface="Arial"/>
                <a:cs typeface="Arial"/>
              </a:rPr>
              <a:t>u</a:t>
            </a:r>
            <a:r>
              <a:rPr sz="3600" b="1" spc="-7" baseline="-20833" dirty="0">
                <a:latin typeface="Arial"/>
                <a:cs typeface="Arial"/>
              </a:rPr>
              <a:t>n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spc="-7" baseline="-20833" dirty="0">
                <a:latin typeface="Arial"/>
                <a:cs typeface="Arial"/>
              </a:rPr>
              <a:t>2n</a:t>
            </a:r>
            <a:r>
              <a:rPr sz="3600" b="1" baseline="-20833" dirty="0">
                <a:latin typeface="Arial"/>
                <a:cs typeface="Arial"/>
              </a:rPr>
              <a:t>+</a:t>
            </a:r>
            <a:r>
              <a:rPr sz="3600" b="1" spc="-7" baseline="-20833" dirty="0">
                <a:latin typeface="Arial"/>
                <a:cs typeface="Arial"/>
              </a:rPr>
              <a:t>2</a:t>
            </a:r>
            <a:r>
              <a:rPr sz="3600" b="1" baseline="-20833" dirty="0">
                <a:latin typeface="Arial"/>
                <a:cs typeface="Arial"/>
              </a:rPr>
              <a:t>+</a:t>
            </a:r>
            <a:r>
              <a:rPr sz="3600" b="1" spc="-37" baseline="-20833" dirty="0">
                <a:latin typeface="Symbol"/>
                <a:cs typeface="Symbol"/>
              </a:rPr>
              <a:t></a:t>
            </a:r>
            <a:r>
              <a:rPr sz="3600" b="1" baseline="-20833" dirty="0">
                <a:latin typeface="Arial"/>
                <a:cs typeface="Arial"/>
              </a:rPr>
              <a:t>+</a:t>
            </a:r>
            <a:r>
              <a:rPr sz="3600" b="1" spc="-37" baseline="-20833" dirty="0">
                <a:latin typeface="Symbol"/>
                <a:cs typeface="Symbol"/>
              </a:rPr>
              <a:t></a:t>
            </a:r>
            <a:r>
              <a:rPr sz="3600" b="1" dirty="0">
                <a:latin typeface="Arial"/>
                <a:cs typeface="Arial"/>
              </a:rPr>
              <a:t>)</a:t>
            </a:r>
            <a:r>
              <a:rPr sz="3600" b="1" spc="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(Hg-1223),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ме</a:t>
            </a:r>
            <a:r>
              <a:rPr sz="3600" b="1" spc="-5" dirty="0">
                <a:latin typeface="Arial"/>
                <a:cs typeface="Arial"/>
              </a:rPr>
              <a:t>ющ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й к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ч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скую т</a:t>
            </a:r>
            <a:r>
              <a:rPr sz="3600" b="1" spc="-50" dirty="0">
                <a:latin typeface="Arial"/>
                <a:cs typeface="Arial"/>
              </a:rPr>
              <a:t>е</a:t>
            </a:r>
            <a:r>
              <a:rPr sz="3600" b="1" dirty="0">
                <a:latin typeface="Arial"/>
                <a:cs typeface="Arial"/>
              </a:rPr>
              <a:t>м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135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К.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83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СВЕ</a:t>
            </a:r>
            <a:r>
              <a:rPr sz="2400" spc="-10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Х</a:t>
            </a:r>
            <a:r>
              <a:rPr sz="2400" dirty="0">
                <a:solidFill>
                  <a:srgbClr val="FF0000"/>
                </a:solidFill>
              </a:rPr>
              <a:t>П</a:t>
            </a:r>
            <a:r>
              <a:rPr sz="2400" spc="-4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65" dirty="0">
                <a:solidFill>
                  <a:srgbClr val="FF0000"/>
                </a:solidFill>
              </a:rPr>
              <a:t>В</a:t>
            </a:r>
            <a:r>
              <a:rPr sz="2400" spc="-35" dirty="0">
                <a:solidFill>
                  <a:srgbClr val="FF0000"/>
                </a:solidFill>
              </a:rPr>
              <a:t>О</a:t>
            </a:r>
            <a:r>
              <a:rPr sz="2400" spc="-5" dirty="0">
                <a:solidFill>
                  <a:srgbClr val="FF0000"/>
                </a:solidFill>
              </a:rPr>
              <a:t>Д</a:t>
            </a:r>
            <a:r>
              <a:rPr sz="2400" dirty="0">
                <a:solidFill>
                  <a:srgbClr val="FF0000"/>
                </a:solidFill>
              </a:rPr>
              <a:t>ИМО</a:t>
            </a:r>
            <a:r>
              <a:rPr sz="2400" spc="-65" dirty="0">
                <a:solidFill>
                  <a:srgbClr val="FF0000"/>
                </a:solidFill>
              </a:rPr>
              <a:t>С</a:t>
            </a:r>
            <a:r>
              <a:rPr sz="2400" spc="-5" dirty="0">
                <a:solidFill>
                  <a:srgbClr val="FF0000"/>
                </a:solidFill>
              </a:rPr>
              <a:t>Т</a:t>
            </a:r>
            <a:r>
              <a:rPr sz="2400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П</a:t>
            </a:r>
            <a:r>
              <a:rPr spc="-5" dirty="0"/>
              <a:t>р</a:t>
            </a:r>
            <a:r>
              <a:rPr dirty="0"/>
              <a:t>и </a:t>
            </a:r>
            <a:r>
              <a:rPr spc="-5" dirty="0"/>
              <a:t>н</a:t>
            </a:r>
            <a:r>
              <a:rPr dirty="0"/>
              <a:t>а</a:t>
            </a:r>
            <a:r>
              <a:rPr spc="-45" dirty="0"/>
              <a:t>л</a:t>
            </a:r>
            <a:r>
              <a:rPr spc="-55" dirty="0"/>
              <a:t>о</a:t>
            </a:r>
            <a:r>
              <a:rPr spc="-45" dirty="0"/>
              <a:t>ж</a:t>
            </a:r>
            <a:r>
              <a:rPr dirty="0"/>
              <a:t>е</a:t>
            </a:r>
            <a:r>
              <a:rPr spc="-5" dirty="0"/>
              <a:t>н</a:t>
            </a:r>
            <a:r>
              <a:rPr spc="-10" dirty="0"/>
              <a:t>и</a:t>
            </a:r>
            <a:r>
              <a:rPr dirty="0"/>
              <a:t>и</a:t>
            </a:r>
            <a:r>
              <a:rPr spc="-10" dirty="0"/>
              <a:t> в</a:t>
            </a:r>
            <a:r>
              <a:rPr spc="-5" dirty="0"/>
              <a:t>н</a:t>
            </a:r>
            <a:r>
              <a:rPr dirty="0"/>
              <a:t>еш</a:t>
            </a:r>
            <a:r>
              <a:rPr spc="-5" dirty="0"/>
              <a:t>н</a:t>
            </a:r>
            <a:r>
              <a:rPr dirty="0"/>
              <a:t>е</a:t>
            </a:r>
            <a:r>
              <a:rPr spc="-50" dirty="0"/>
              <a:t>г</a:t>
            </a:r>
            <a:r>
              <a:rPr dirty="0"/>
              <a:t>о </a:t>
            </a:r>
            <a:r>
              <a:rPr spc="-10" dirty="0"/>
              <a:t>д</a:t>
            </a:r>
            <a:r>
              <a:rPr dirty="0"/>
              <a:t>а</a:t>
            </a:r>
            <a:r>
              <a:rPr spc="-55" dirty="0"/>
              <a:t>в</a:t>
            </a:r>
            <a:r>
              <a:rPr spc="-45" dirty="0"/>
              <a:t>л</a:t>
            </a:r>
            <a:r>
              <a:rPr dirty="0"/>
              <a:t>е</a:t>
            </a:r>
            <a:r>
              <a:rPr spc="-5" dirty="0"/>
              <a:t>н</a:t>
            </a:r>
            <a:r>
              <a:rPr spc="-10" dirty="0"/>
              <a:t>и</a:t>
            </a:r>
            <a:r>
              <a:rPr dirty="0"/>
              <a:t>я 350</a:t>
            </a:r>
            <a:r>
              <a:rPr spc="-15" dirty="0"/>
              <a:t> </a:t>
            </a:r>
            <a:r>
              <a:rPr dirty="0"/>
              <a:t>т</a:t>
            </a:r>
            <a:r>
              <a:rPr spc="-5" dirty="0"/>
              <a:t>ы</a:t>
            </a:r>
            <a:r>
              <a:rPr dirty="0"/>
              <a:t>с. атм</a:t>
            </a:r>
            <a:r>
              <a:rPr spc="-5" dirty="0"/>
              <a:t> </a:t>
            </a:r>
            <a:r>
              <a:rPr dirty="0"/>
              <a:t>т</a:t>
            </a:r>
            <a:r>
              <a:rPr spc="-50" dirty="0"/>
              <a:t>е</a:t>
            </a:r>
            <a:r>
              <a:rPr dirty="0"/>
              <a:t>м</a:t>
            </a:r>
            <a:r>
              <a:rPr spc="-5" dirty="0"/>
              <a:t>п</a:t>
            </a:r>
            <a:r>
              <a:rPr dirty="0"/>
              <a:t>е</a:t>
            </a:r>
            <a:r>
              <a:rPr spc="-5" dirty="0"/>
              <a:t>р</a:t>
            </a:r>
            <a:r>
              <a:rPr dirty="0"/>
              <a:t>а</a:t>
            </a:r>
            <a:r>
              <a:rPr spc="80" dirty="0"/>
              <a:t>т</a:t>
            </a:r>
            <a:r>
              <a:rPr spc="-50" dirty="0"/>
              <a:t>у</a:t>
            </a:r>
            <a:r>
              <a:rPr spc="-5" dirty="0"/>
              <a:t>р</a:t>
            </a:r>
            <a:r>
              <a:rPr dirty="0"/>
              <a:t>а</a:t>
            </a:r>
            <a:r>
              <a:rPr spc="-15" dirty="0"/>
              <a:t> </a:t>
            </a:r>
            <a:r>
              <a:rPr spc="-5" dirty="0"/>
              <a:t>п</a:t>
            </a:r>
            <a:r>
              <a:rPr dirty="0"/>
              <a:t>е</a:t>
            </a:r>
            <a:r>
              <a:rPr spc="-5" dirty="0"/>
              <a:t>р</a:t>
            </a:r>
            <a:r>
              <a:rPr spc="-50" dirty="0"/>
              <a:t>е</a:t>
            </a:r>
            <a:r>
              <a:rPr spc="-85" dirty="0"/>
              <a:t>х</a:t>
            </a:r>
            <a:r>
              <a:rPr spc="-55" dirty="0"/>
              <a:t>о</a:t>
            </a:r>
            <a:r>
              <a:rPr spc="-10" dirty="0"/>
              <a:t>д</a:t>
            </a:r>
            <a:r>
              <a:rPr dirty="0"/>
              <a:t>а </a:t>
            </a:r>
            <a:r>
              <a:rPr spc="-55" dirty="0"/>
              <a:t>во</a:t>
            </a:r>
            <a:r>
              <a:rPr spc="-5" dirty="0"/>
              <a:t>зр</a:t>
            </a:r>
            <a:r>
              <a:rPr dirty="0"/>
              <a:t>аста</a:t>
            </a:r>
            <a:r>
              <a:rPr spc="-50" dirty="0"/>
              <a:t>е</a:t>
            </a:r>
            <a:r>
              <a:rPr dirty="0"/>
              <a:t>т</a:t>
            </a:r>
            <a:r>
              <a:rPr spc="-5" dirty="0"/>
              <a:t> </a:t>
            </a:r>
            <a:r>
              <a:rPr spc="-10" dirty="0"/>
              <a:t>д</a:t>
            </a:r>
            <a:r>
              <a:rPr dirty="0"/>
              <a:t>о 164</a:t>
            </a:r>
            <a:r>
              <a:rPr spc="-5" dirty="0"/>
              <a:t> </a:t>
            </a:r>
            <a:r>
              <a:rPr dirty="0"/>
              <a:t>К, </a:t>
            </a:r>
            <a:r>
              <a:rPr spc="-5" dirty="0"/>
              <a:t>ч</a:t>
            </a:r>
            <a:r>
              <a:rPr spc="-50" dirty="0"/>
              <a:t>т</a:t>
            </a:r>
            <a:r>
              <a:rPr dirty="0"/>
              <a:t>о</a:t>
            </a:r>
            <a:r>
              <a:rPr spc="-10" dirty="0"/>
              <a:t> </a:t>
            </a:r>
            <a:r>
              <a:rPr spc="5" dirty="0"/>
              <a:t>л</a:t>
            </a:r>
            <a:r>
              <a:rPr spc="-10" dirty="0"/>
              <a:t>и</a:t>
            </a:r>
            <a:r>
              <a:rPr dirty="0"/>
              <a:t>шь </a:t>
            </a:r>
            <a:r>
              <a:rPr spc="-5" dirty="0"/>
              <a:t>н</a:t>
            </a:r>
            <a:r>
              <a:rPr dirty="0"/>
              <a:t>а</a:t>
            </a:r>
            <a:r>
              <a:rPr spc="-5" dirty="0"/>
              <a:t> </a:t>
            </a:r>
            <a:r>
              <a:rPr dirty="0"/>
              <a:t>19</a:t>
            </a:r>
            <a:r>
              <a:rPr spc="-5" dirty="0"/>
              <a:t> </a:t>
            </a:r>
            <a:r>
              <a:rPr dirty="0"/>
              <a:t>К </a:t>
            </a:r>
            <a:r>
              <a:rPr spc="-85" dirty="0"/>
              <a:t>у</a:t>
            </a:r>
            <a:r>
              <a:rPr dirty="0"/>
              <a:t>с</a:t>
            </a:r>
            <a:r>
              <a:rPr spc="80" dirty="0"/>
              <a:t>т</a:t>
            </a:r>
            <a:r>
              <a:rPr dirty="0"/>
              <a:t>у</a:t>
            </a:r>
            <a:r>
              <a:rPr spc="-5" dirty="0"/>
              <a:t>п</a:t>
            </a:r>
            <a:r>
              <a:rPr dirty="0"/>
              <a:t>а</a:t>
            </a:r>
            <a:r>
              <a:rPr spc="-50" dirty="0"/>
              <a:t>е</a:t>
            </a:r>
            <a:r>
              <a:rPr dirty="0"/>
              <a:t>т</a:t>
            </a:r>
            <a:r>
              <a:rPr spc="-20" dirty="0"/>
              <a:t> </a:t>
            </a:r>
            <a:r>
              <a:rPr dirty="0"/>
              <a:t>м</a:t>
            </a:r>
            <a:r>
              <a:rPr spc="-10" dirty="0"/>
              <a:t>и</a:t>
            </a:r>
            <a:r>
              <a:rPr spc="-5" dirty="0"/>
              <a:t>н</a:t>
            </a:r>
            <a:r>
              <a:rPr spc="-10" dirty="0"/>
              <a:t>и</a:t>
            </a:r>
            <a:r>
              <a:rPr spc="-50" dirty="0"/>
              <a:t>м</a:t>
            </a:r>
            <a:r>
              <a:rPr dirty="0"/>
              <a:t>а</a:t>
            </a:r>
            <a:r>
              <a:rPr spc="5" dirty="0"/>
              <a:t>л</a:t>
            </a:r>
            <a:r>
              <a:rPr spc="-10" dirty="0"/>
              <a:t>ь</a:t>
            </a:r>
            <a:r>
              <a:rPr spc="-5" dirty="0"/>
              <a:t>но</a:t>
            </a:r>
            <a:r>
              <a:rPr dirty="0"/>
              <a:t>й т</a:t>
            </a:r>
            <a:r>
              <a:rPr spc="-50" dirty="0"/>
              <a:t>е</a:t>
            </a:r>
            <a:r>
              <a:rPr dirty="0"/>
              <a:t>м</a:t>
            </a:r>
            <a:r>
              <a:rPr spc="-5" dirty="0"/>
              <a:t>п</a:t>
            </a:r>
            <a:r>
              <a:rPr dirty="0"/>
              <a:t>е</a:t>
            </a:r>
            <a:r>
              <a:rPr spc="-5" dirty="0"/>
              <a:t>р</a:t>
            </a:r>
            <a:r>
              <a:rPr dirty="0"/>
              <a:t>а</a:t>
            </a:r>
            <a:r>
              <a:rPr spc="80" dirty="0"/>
              <a:t>т</a:t>
            </a:r>
            <a:r>
              <a:rPr spc="-50" dirty="0"/>
              <a:t>у</a:t>
            </a:r>
            <a:r>
              <a:rPr spc="-5" dirty="0"/>
              <a:t>р</a:t>
            </a:r>
            <a:r>
              <a:rPr dirty="0"/>
              <a:t>е, </a:t>
            </a:r>
            <a:r>
              <a:rPr spc="-50" dirty="0"/>
              <a:t>з</a:t>
            </a:r>
            <a:r>
              <a:rPr dirty="0"/>
              <a:t>а</a:t>
            </a:r>
            <a:r>
              <a:rPr spc="-5" dirty="0"/>
              <a:t>р</a:t>
            </a:r>
            <a:r>
              <a:rPr dirty="0"/>
              <a:t>е</a:t>
            </a:r>
            <a:r>
              <a:rPr spc="-5" dirty="0"/>
              <a:t>г</a:t>
            </a:r>
            <a:r>
              <a:rPr spc="-10" dirty="0"/>
              <a:t>и</a:t>
            </a:r>
            <a:r>
              <a:rPr dirty="0"/>
              <a:t>ст</a:t>
            </a:r>
            <a:r>
              <a:rPr spc="-5" dirty="0"/>
              <a:t>р</a:t>
            </a:r>
            <a:r>
              <a:rPr spc="-10" dirty="0"/>
              <a:t>и</a:t>
            </a:r>
            <a:r>
              <a:rPr spc="-5" dirty="0"/>
              <a:t>ро</a:t>
            </a:r>
            <a:r>
              <a:rPr spc="-55" dirty="0"/>
              <a:t>в</a:t>
            </a:r>
            <a:r>
              <a:rPr dirty="0"/>
              <a:t>а</a:t>
            </a:r>
            <a:r>
              <a:rPr spc="-5" dirty="0"/>
              <a:t>нно</a:t>
            </a:r>
            <a:r>
              <a:rPr dirty="0"/>
              <a:t>й</a:t>
            </a:r>
            <a:r>
              <a:rPr spc="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пр</a:t>
            </a:r>
            <a:r>
              <a:rPr spc="-10" dirty="0"/>
              <a:t>и</a:t>
            </a:r>
            <a:r>
              <a:rPr spc="-5" dirty="0"/>
              <a:t>р</a:t>
            </a:r>
            <a:r>
              <a:rPr spc="-55" dirty="0"/>
              <a:t>о</a:t>
            </a:r>
            <a:r>
              <a:rPr spc="-10" dirty="0"/>
              <a:t>д</a:t>
            </a:r>
            <a:r>
              <a:rPr spc="-5" dirty="0"/>
              <a:t>ных </a:t>
            </a:r>
            <a:r>
              <a:rPr spc="-85" dirty="0"/>
              <a:t>у</a:t>
            </a:r>
            <a:r>
              <a:rPr dirty="0"/>
              <a:t>с</a:t>
            </a:r>
            <a:r>
              <a:rPr spc="-45" dirty="0"/>
              <a:t>л</a:t>
            </a:r>
            <a:r>
              <a:rPr spc="-5" dirty="0"/>
              <a:t>о</a:t>
            </a:r>
            <a:r>
              <a:rPr spc="-10" dirty="0"/>
              <a:t>ви</a:t>
            </a:r>
            <a:r>
              <a:rPr dirty="0"/>
              <a:t>ях</a:t>
            </a:r>
            <a:r>
              <a:rPr spc="-5" dirty="0"/>
              <a:t> н</a:t>
            </a:r>
            <a:r>
              <a:rPr dirty="0"/>
              <a:t>а</a:t>
            </a:r>
            <a:r>
              <a:rPr spc="-5" dirty="0"/>
              <a:t> по</a:t>
            </a:r>
            <a:r>
              <a:rPr spc="-55" dirty="0"/>
              <a:t>в</a:t>
            </a:r>
            <a:r>
              <a:rPr dirty="0"/>
              <a:t>е</a:t>
            </a:r>
            <a:r>
              <a:rPr spc="-55" dirty="0"/>
              <a:t>р</a:t>
            </a:r>
            <a:r>
              <a:rPr dirty="0"/>
              <a:t>х</a:t>
            </a:r>
            <a:r>
              <a:rPr spc="-5" dirty="0"/>
              <a:t>н</a:t>
            </a:r>
            <a:r>
              <a:rPr spc="-55" dirty="0"/>
              <a:t>о</a:t>
            </a:r>
            <a:r>
              <a:rPr dirty="0"/>
              <a:t>сти З</a:t>
            </a:r>
            <a:r>
              <a:rPr spc="-50" dirty="0"/>
              <a:t>е</a:t>
            </a:r>
            <a:r>
              <a:rPr dirty="0"/>
              <a:t>м</a:t>
            </a:r>
            <a:r>
              <a:rPr spc="5" dirty="0"/>
              <a:t>л</a:t>
            </a:r>
            <a:r>
              <a:rPr spc="-10" dirty="0"/>
              <a:t>и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0">
              <a:lnSpc>
                <a:spcPct val="100000"/>
              </a:lnSpc>
            </a:pPr>
            <a:r>
              <a:rPr sz="2000" spc="5" dirty="0">
                <a:solidFill>
                  <a:srgbClr val="FF0000"/>
                </a:solidFill>
              </a:rPr>
              <a:t>В</a:t>
            </a:r>
            <a:r>
              <a:rPr sz="2000" dirty="0">
                <a:solidFill>
                  <a:srgbClr val="FF0000"/>
                </a:solidFill>
              </a:rPr>
              <a:t>ыс</a:t>
            </a:r>
            <a:r>
              <a:rPr sz="2000" spc="-5" dirty="0">
                <a:solidFill>
                  <a:srgbClr val="FF0000"/>
                </a:solidFill>
              </a:rPr>
              <a:t>о</a:t>
            </a:r>
            <a:r>
              <a:rPr sz="2000" spc="-20" dirty="0">
                <a:solidFill>
                  <a:srgbClr val="FF0000"/>
                </a:solidFill>
              </a:rPr>
              <a:t>к</a:t>
            </a:r>
            <a:r>
              <a:rPr sz="2000" spc="-50" dirty="0">
                <a:solidFill>
                  <a:srgbClr val="FF0000"/>
                </a:solidFill>
              </a:rPr>
              <a:t>о</a:t>
            </a:r>
            <a:r>
              <a:rPr sz="2000" spc="-35" dirty="0">
                <a:solidFill>
                  <a:srgbClr val="FF0000"/>
                </a:solidFill>
              </a:rPr>
              <a:t>т</a:t>
            </a:r>
            <a:r>
              <a:rPr sz="2000" spc="-25" dirty="0">
                <a:solidFill>
                  <a:srgbClr val="FF0000"/>
                </a:solidFill>
              </a:rPr>
              <a:t>е</a:t>
            </a:r>
            <a:r>
              <a:rPr sz="2000" spc="5" dirty="0">
                <a:solidFill>
                  <a:srgbClr val="FF0000"/>
                </a:solidFill>
              </a:rPr>
              <a:t>м</a:t>
            </a:r>
            <a:r>
              <a:rPr sz="2000" dirty="0">
                <a:solidFill>
                  <a:srgbClr val="FF0000"/>
                </a:solidFill>
              </a:rPr>
              <a:t>пе</a:t>
            </a:r>
            <a:r>
              <a:rPr sz="2000" spc="-5" dirty="0">
                <a:solidFill>
                  <a:srgbClr val="FF0000"/>
                </a:solidFill>
              </a:rPr>
              <a:t>р</a:t>
            </a:r>
            <a:r>
              <a:rPr sz="2000" dirty="0">
                <a:solidFill>
                  <a:srgbClr val="FF0000"/>
                </a:solidFill>
              </a:rPr>
              <a:t>а</a:t>
            </a:r>
            <a:r>
              <a:rPr sz="2000" spc="10" dirty="0">
                <a:solidFill>
                  <a:srgbClr val="FF0000"/>
                </a:solidFill>
              </a:rPr>
              <a:t>т</a:t>
            </a:r>
            <a:r>
              <a:rPr sz="2000" spc="-60" dirty="0">
                <a:solidFill>
                  <a:srgbClr val="FF0000"/>
                </a:solidFill>
              </a:rPr>
              <a:t>у</a:t>
            </a:r>
            <a:r>
              <a:rPr sz="2000" spc="-5" dirty="0">
                <a:solidFill>
                  <a:srgbClr val="FF0000"/>
                </a:solidFill>
              </a:rPr>
              <a:t>р</a:t>
            </a:r>
            <a:r>
              <a:rPr sz="2000" dirty="0">
                <a:solidFill>
                  <a:srgbClr val="FF0000"/>
                </a:solidFill>
              </a:rPr>
              <a:t>ные</a:t>
            </a:r>
            <a:r>
              <a:rPr sz="2000" spc="3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с</a:t>
            </a:r>
            <a:r>
              <a:rPr sz="2000" spc="-25" dirty="0">
                <a:solidFill>
                  <a:srgbClr val="FF0000"/>
                </a:solidFill>
              </a:rPr>
              <a:t>в</a:t>
            </a:r>
            <a:r>
              <a:rPr sz="2000" dirty="0">
                <a:solidFill>
                  <a:srgbClr val="FF0000"/>
                </a:solidFill>
              </a:rPr>
              <a:t>е</a:t>
            </a:r>
            <a:r>
              <a:rPr sz="2000" spc="-25" dirty="0">
                <a:solidFill>
                  <a:srgbClr val="FF0000"/>
                </a:solidFill>
              </a:rPr>
              <a:t>р</a:t>
            </a:r>
            <a:r>
              <a:rPr sz="2000" dirty="0">
                <a:solidFill>
                  <a:srgbClr val="FF0000"/>
                </a:solidFill>
              </a:rPr>
              <a:t>хп</a:t>
            </a:r>
            <a:r>
              <a:rPr sz="2000" spc="-5" dirty="0">
                <a:solidFill>
                  <a:srgbClr val="FF0000"/>
                </a:solidFill>
              </a:rPr>
              <a:t>ро</a:t>
            </a:r>
            <a:r>
              <a:rPr sz="2000" spc="-25" dirty="0">
                <a:solidFill>
                  <a:srgbClr val="FF0000"/>
                </a:solidFill>
              </a:rPr>
              <a:t>во</a:t>
            </a:r>
            <a:r>
              <a:rPr sz="2000" spc="-5" dirty="0">
                <a:solidFill>
                  <a:srgbClr val="FF0000"/>
                </a:solidFill>
              </a:rPr>
              <a:t>д</a:t>
            </a:r>
            <a:r>
              <a:rPr sz="2000" dirty="0">
                <a:solidFill>
                  <a:srgbClr val="FF0000"/>
                </a:solidFill>
              </a:rPr>
              <a:t>н</a:t>
            </a:r>
            <a:r>
              <a:rPr sz="2000" spc="-10" dirty="0">
                <a:solidFill>
                  <a:srgbClr val="FF0000"/>
                </a:solidFill>
              </a:rPr>
              <a:t>ик</a:t>
            </a:r>
            <a:r>
              <a:rPr sz="20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3" name="object 3"/>
          <p:cNvSpPr/>
          <p:nvPr/>
        </p:nvSpPr>
        <p:spPr>
          <a:xfrm>
            <a:off x="1247775" y="349250"/>
            <a:ext cx="0" cy="6508750"/>
          </a:xfrm>
          <a:custGeom>
            <a:avLst/>
            <a:gdLst/>
            <a:ahLst/>
            <a:cxnLst/>
            <a:rect l="l" t="t" r="r" b="b"/>
            <a:pathLst>
              <a:path h="6508750">
                <a:moveTo>
                  <a:pt x="0" y="0"/>
                </a:moveTo>
                <a:lnTo>
                  <a:pt x="0" y="650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3350" y="349250"/>
            <a:ext cx="0" cy="6508750"/>
          </a:xfrm>
          <a:custGeom>
            <a:avLst/>
            <a:gdLst/>
            <a:ahLst/>
            <a:cxnLst/>
            <a:rect l="l" t="t" r="r" b="b"/>
            <a:pathLst>
              <a:path h="6508750">
                <a:moveTo>
                  <a:pt x="0" y="0"/>
                </a:moveTo>
                <a:lnTo>
                  <a:pt x="0" y="650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7264" y="349250"/>
            <a:ext cx="0" cy="6508750"/>
          </a:xfrm>
          <a:custGeom>
            <a:avLst/>
            <a:gdLst/>
            <a:ahLst/>
            <a:cxnLst/>
            <a:rect l="l" t="t" r="r" b="b"/>
            <a:pathLst>
              <a:path h="6508750">
                <a:moveTo>
                  <a:pt x="0" y="0"/>
                </a:moveTo>
                <a:lnTo>
                  <a:pt x="0" y="650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5184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480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49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245360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641600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378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6014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9976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393882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790122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18636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8874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283643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9882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6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49250"/>
            <a:ext cx="0" cy="6508750"/>
          </a:xfrm>
          <a:custGeom>
            <a:avLst/>
            <a:gdLst/>
            <a:ahLst/>
            <a:cxnLst/>
            <a:rect l="l" t="t" r="r" b="b"/>
            <a:pathLst>
              <a:path h="6508750">
                <a:moveTo>
                  <a:pt x="0" y="0"/>
                </a:moveTo>
                <a:lnTo>
                  <a:pt x="0" y="650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4000" y="349250"/>
            <a:ext cx="0" cy="6508750"/>
          </a:xfrm>
          <a:custGeom>
            <a:avLst/>
            <a:gdLst/>
            <a:ahLst/>
            <a:cxnLst/>
            <a:rect l="l" t="t" r="r" b="b"/>
            <a:pathLst>
              <a:path h="6508750">
                <a:moveTo>
                  <a:pt x="0" y="0"/>
                </a:moveTo>
                <a:lnTo>
                  <a:pt x="0" y="650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5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2390" y="429276"/>
            <a:ext cx="58293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25" dirty="0">
                <a:latin typeface="Arial"/>
                <a:cs typeface="Arial"/>
              </a:rPr>
              <a:t>Т</a:t>
            </a:r>
            <a:r>
              <a:rPr sz="1950" b="1" spc="15" baseline="-25641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6741" y="426647"/>
            <a:ext cx="68643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25" dirty="0">
                <a:latin typeface="Arial"/>
                <a:cs typeface="Arial"/>
              </a:rPr>
              <a:t>Т</a:t>
            </a:r>
            <a:r>
              <a:rPr sz="1950" b="1" spc="15" baseline="-25641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10" dirty="0">
                <a:latin typeface="Symbol"/>
                <a:cs typeface="Symbol"/>
              </a:rPr>
              <a:t></a:t>
            </a:r>
            <a:r>
              <a:rPr sz="2000" b="1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0656" y="429276"/>
            <a:ext cx="12604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е</a:t>
            </a:r>
            <a:r>
              <a:rPr sz="2000" b="1" spc="-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иал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7966" y="825545"/>
            <a:ext cx="4508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195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63147" y="825545"/>
            <a:ext cx="3943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-78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62221" y="825545"/>
            <a:ext cx="325501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0" dirty="0">
                <a:latin typeface="Arial"/>
                <a:cs typeface="Arial"/>
              </a:rPr>
              <a:t>Т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5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п.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С</a:t>
            </a:r>
            <a:r>
              <a:rPr sz="2000" b="1" spc="-35" dirty="0">
                <a:latin typeface="Arial"/>
                <a:cs typeface="Arial"/>
              </a:rPr>
              <a:t>у</a:t>
            </a:r>
            <a:r>
              <a:rPr sz="2000" b="1" spc="-55" dirty="0">
                <a:latin typeface="Arial"/>
                <a:cs typeface="Arial"/>
              </a:rPr>
              <a:t>б</a:t>
            </a:r>
            <a:r>
              <a:rPr sz="2000" b="1" spc="-5" dirty="0">
                <a:latin typeface="Arial"/>
                <a:cs typeface="Arial"/>
              </a:rPr>
              <a:t>л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25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е</a:t>
            </a:r>
            <a:r>
              <a:rPr sz="2000" b="1" spc="-50" dirty="0">
                <a:latin typeface="Arial"/>
                <a:cs typeface="Arial"/>
              </a:rPr>
              <a:t>р</a:t>
            </a:r>
            <a:r>
              <a:rPr sz="2000" b="1" spc="-5" dirty="0">
                <a:latin typeface="Arial"/>
                <a:cs typeface="Arial"/>
              </a:rPr>
              <a:t>до</a:t>
            </a:r>
            <a:r>
              <a:rPr sz="2000" b="1" spc="-20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о</a:t>
            </a:r>
            <a:r>
              <a:rPr sz="2000" b="1" spc="5" dirty="0">
                <a:latin typeface="Arial"/>
                <a:cs typeface="Arial"/>
              </a:rPr>
              <a:t> C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1950" b="1" spc="15" baseline="-25641" dirty="0">
                <a:latin typeface="Arial"/>
                <a:cs typeface="Arial"/>
              </a:rPr>
              <a:t>2</a:t>
            </a:r>
            <a:endParaRPr sz="1950" baseline="-25641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922" y="1374156"/>
            <a:ext cx="4508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184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7737" y="1374156"/>
            <a:ext cx="6057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-89</a:t>
            </a:r>
            <a:r>
              <a:rPr sz="2000" b="1" spc="-10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93926" y="1221706"/>
            <a:ext cx="37915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1140" marR="5080" indent="-1489075">
              <a:lnSpc>
                <a:spcPct val="100000"/>
              </a:lnSpc>
            </a:pPr>
            <a:r>
              <a:rPr sz="2000" b="1" spc="25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-20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ая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низ</a:t>
            </a:r>
            <a:r>
              <a:rPr sz="2000" b="1" spc="5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ая</a:t>
            </a:r>
            <a:r>
              <a:rPr sz="2000" b="1" spc="-35" dirty="0">
                <a:latin typeface="Arial"/>
                <a:cs typeface="Arial"/>
              </a:rPr>
              <a:t> т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5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пе</a:t>
            </a:r>
            <a:r>
              <a:rPr sz="2000" b="1" spc="-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10" dirty="0">
                <a:latin typeface="Arial"/>
                <a:cs typeface="Arial"/>
              </a:rPr>
              <a:t>т</a:t>
            </a:r>
            <a:r>
              <a:rPr sz="2000" b="1" spc="-60" dirty="0">
                <a:latin typeface="Arial"/>
                <a:cs typeface="Arial"/>
              </a:rPr>
              <a:t>у</a:t>
            </a:r>
            <a:r>
              <a:rPr sz="2000" b="1" spc="-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 </a:t>
            </a:r>
            <a:r>
              <a:rPr sz="2000" b="1" spc="5" dirty="0">
                <a:latin typeface="Arial"/>
                <a:cs typeface="Arial"/>
              </a:rPr>
              <a:t>З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dirty="0">
                <a:latin typeface="Arial"/>
                <a:cs typeface="Arial"/>
              </a:rPr>
              <a:t>м</a:t>
            </a:r>
            <a:r>
              <a:rPr sz="2000" b="1" spc="-25" dirty="0">
                <a:latin typeface="Arial"/>
                <a:cs typeface="Arial"/>
              </a:rPr>
              <a:t>ле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668" y="1922875"/>
            <a:ext cx="4508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133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60537" y="1922875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140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52290" y="22438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914" y="22438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7254" y="22438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8338" y="22438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73608" y="1922796"/>
            <a:ext cx="303466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B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2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2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u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3</a:t>
            </a:r>
            <a:r>
              <a:rPr sz="2000" b="1" u="heavy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x</a:t>
            </a:r>
            <a:r>
              <a:rPr sz="20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(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B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86002" y="1922796"/>
            <a:ext cx="144970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35" dirty="0">
                <a:latin typeface="Arial"/>
                <a:cs typeface="Arial"/>
              </a:rPr>
              <a:t>у</a:t>
            </a:r>
            <a:r>
              <a:rPr sz="2000" b="1" dirty="0">
                <a:latin typeface="Arial"/>
                <a:cs typeface="Arial"/>
              </a:rPr>
              <a:t>п</a:t>
            </a:r>
            <a:r>
              <a:rPr sz="2000" b="1" spc="-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ные с</a:t>
            </a:r>
            <a:r>
              <a:rPr sz="2000" b="1" spc="-25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е</a:t>
            </a:r>
            <a:r>
              <a:rPr sz="2000" b="1" spc="-2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хп</a:t>
            </a:r>
            <a:r>
              <a:rPr sz="2000" b="1" spc="-5" dirty="0">
                <a:latin typeface="Arial"/>
                <a:cs typeface="Arial"/>
              </a:rPr>
              <a:t>ро</a:t>
            </a:r>
            <a:r>
              <a:rPr sz="2000" b="1" dirty="0">
                <a:latin typeface="Arial"/>
                <a:cs typeface="Arial"/>
              </a:rPr>
              <a:t>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5357" y="2319065"/>
            <a:ext cx="4368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10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60845" y="2319065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163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25545" y="26400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88257" y="26400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08880" y="26400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3221" y="26400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4304" y="264007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58336" y="2319036"/>
            <a:ext cx="3063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2785" algn="l"/>
              </a:tabLst>
            </a:pP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B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</a:t>
            </a:r>
            <a:r>
              <a:rPr sz="2000" b="1" spc="18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sz="2000" b="1" spc="19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b="1" spc="18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sz="2000" b="1" spc="18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O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	</a:t>
            </a:r>
            <a:r>
              <a:rPr sz="20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(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B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sz="20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O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12845" y="2462867"/>
            <a:ext cx="17227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5285" algn="l"/>
                <a:tab pos="795655" algn="l"/>
                <a:tab pos="1229995" algn="l"/>
                <a:tab pos="1520825" algn="l"/>
              </a:tabLst>
            </a:pPr>
            <a:r>
              <a:rPr sz="1300" b="1" spc="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2	2	2	3	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9519" y="2715276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93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60870" y="2715276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180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341266" y="303631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5606" y="303631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8214" y="303631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833272" y="2715276"/>
            <a:ext cx="23139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Y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B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a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2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C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u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3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O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7</a:t>
            </a:r>
            <a:r>
              <a:rPr sz="2000" b="1" u="heavy" spc="-4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(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Y</a:t>
            </a:r>
            <a:r>
              <a:rPr sz="2000" b="1" u="heavy" spc="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B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CO)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9519" y="3195177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92938" y="3195177"/>
            <a:ext cx="535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-183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15384" y="3195177"/>
            <a:ext cx="37503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0" dirty="0">
                <a:latin typeface="Arial"/>
                <a:cs typeface="Arial"/>
              </a:rPr>
              <a:t>Т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5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п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ип.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ж</a:t>
            </a:r>
            <a:r>
              <a:rPr sz="2000" b="1" dirty="0">
                <a:latin typeface="Arial"/>
                <a:cs typeface="Arial"/>
              </a:rPr>
              <a:t>ид</a:t>
            </a:r>
            <a:r>
              <a:rPr sz="2000" b="1" spc="-20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о</a:t>
            </a:r>
            <a:r>
              <a:rPr sz="2000" b="1" spc="-20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о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ис</a:t>
            </a:r>
            <a:r>
              <a:rPr sz="2000" b="1" spc="-25" dirty="0">
                <a:latin typeface="Arial"/>
                <a:cs typeface="Arial"/>
              </a:rPr>
              <a:t>л</a:t>
            </a:r>
            <a:r>
              <a:rPr sz="2000" b="1" dirty="0">
                <a:latin typeface="Arial"/>
                <a:cs typeface="Arial"/>
              </a:rPr>
              <a:t>ор</a:t>
            </a:r>
            <a:r>
              <a:rPr sz="2000" b="1" spc="-25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519" y="3675179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77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92938" y="3675179"/>
            <a:ext cx="535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-196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69589" y="3675078"/>
            <a:ext cx="2840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80" dirty="0">
                <a:latin typeface="Arial"/>
                <a:cs typeface="Arial"/>
              </a:rPr>
              <a:t>Т</a:t>
            </a:r>
            <a:r>
              <a:rPr sz="1800" b="1" spc="-3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мп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п.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жид</a:t>
            </a:r>
            <a:r>
              <a:rPr sz="1800" b="1" spc="-2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а</a:t>
            </a:r>
            <a:r>
              <a:rPr sz="2000" b="1" spc="-50" dirty="0">
                <a:latin typeface="Arial"/>
                <a:cs typeface="Arial"/>
              </a:rPr>
              <a:t>зо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9477" y="4071348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55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60829" y="4071348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218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71550" y="4071348"/>
            <a:ext cx="163766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s(O</a:t>
            </a:r>
            <a:r>
              <a:rPr sz="2000" b="1" spc="-5" dirty="0">
                <a:latin typeface="Arial"/>
                <a:cs typeface="Arial"/>
              </a:rPr>
              <a:t>,F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98702" y="4636198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5">
                <a:moveTo>
                  <a:pt x="0" y="0"/>
                </a:moveTo>
                <a:lnTo>
                  <a:pt x="1466088" y="0"/>
                </a:lnTo>
              </a:path>
            </a:pathLst>
          </a:custGeom>
          <a:ln w="28701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386002" y="4071318"/>
            <a:ext cx="14973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Же</a:t>
            </a:r>
            <a:r>
              <a:rPr sz="2000" b="1" u="heavy" spc="-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л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000" b="1" u="heavy" spc="-50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з</a:t>
            </a:r>
            <a:r>
              <a:rPr sz="2000" b="1" u="heavy" spc="-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2000" b="1" u="heavy" spc="-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о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д</a:t>
            </a:r>
            <a:r>
              <a:rPr sz="2000" b="1" u="heavy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.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С</a:t>
            </a:r>
            <a:r>
              <a:rPr sz="2000" b="1" spc="-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в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е</a:t>
            </a:r>
            <a:r>
              <a:rPr sz="2000" b="1" spc="-2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хп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ро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9519" y="4467559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41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60870" y="4467559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232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06459" y="4467559"/>
            <a:ext cx="15690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s(O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9264" y="4863827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60616" y="4863827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247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19949" y="4863827"/>
            <a:ext cx="153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s(O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69009" y="5412547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92430" y="5412547"/>
            <a:ext cx="535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-253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57784" y="5260039"/>
            <a:ext cx="3265804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5365" marR="5080" indent="-1003300">
              <a:lnSpc>
                <a:spcPct val="100000"/>
              </a:lnSpc>
            </a:pPr>
            <a:r>
              <a:rPr sz="1800" b="1" spc="-80" dirty="0">
                <a:latin typeface="Arial"/>
                <a:cs typeface="Arial"/>
              </a:rPr>
              <a:t>Т</a:t>
            </a:r>
            <a:r>
              <a:rPr sz="1800" b="1" spc="-3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мп.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п.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жид</a:t>
            </a:r>
            <a:r>
              <a:rPr sz="1800" b="1" spc="-2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ж</a:t>
            </a:r>
            <a:r>
              <a:rPr sz="2000" b="1" dirty="0">
                <a:latin typeface="Arial"/>
                <a:cs typeface="Arial"/>
              </a:rPr>
              <a:t>ид</a:t>
            </a:r>
            <a:r>
              <a:rPr sz="2000" b="1" spc="-20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о</a:t>
            </a:r>
            <a:r>
              <a:rPr sz="2000" b="1" spc="-20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о </a:t>
            </a:r>
            <a:r>
              <a:rPr sz="2000" b="1" spc="-25" dirty="0">
                <a:latin typeface="Arial"/>
                <a:cs typeface="Arial"/>
              </a:rPr>
              <a:t>во</a:t>
            </a:r>
            <a:r>
              <a:rPr sz="2000" b="1" dirty="0">
                <a:latin typeface="Arial"/>
                <a:cs typeface="Arial"/>
              </a:rPr>
              <a:t>дор</a:t>
            </a:r>
            <a:r>
              <a:rPr sz="2000" b="1" spc="-25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9295" y="5961208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60647" y="5961208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−</a:t>
            </a:r>
            <a:r>
              <a:rPr sz="2000" b="1" dirty="0">
                <a:latin typeface="Arial"/>
                <a:cs typeface="Arial"/>
              </a:rPr>
              <a:t>255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11027" y="6221158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51" y="0"/>
                </a:lnTo>
              </a:path>
            </a:pathLst>
          </a:custGeom>
          <a:ln w="28702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50879" y="628211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1955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598320" y="5961078"/>
            <a:ext cx="78422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N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b</a:t>
            </a:r>
            <a:r>
              <a:rPr sz="1950" b="1" spc="15" baseline="-25641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3</a:t>
            </a:r>
            <a:r>
              <a:rPr sz="2000" b="1" u="heavy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Sn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386002" y="5961078"/>
            <a:ext cx="149225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М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-5" dirty="0">
                <a:latin typeface="Arial"/>
                <a:cs typeface="Arial"/>
              </a:rPr>
              <a:t>л</a:t>
            </a:r>
            <a:r>
              <a:rPr sz="2000" b="1" dirty="0">
                <a:latin typeface="Arial"/>
                <a:cs typeface="Arial"/>
              </a:rPr>
              <a:t>. </a:t>
            </a:r>
            <a:r>
              <a:rPr sz="2000" b="1" spc="5" dirty="0">
                <a:latin typeface="Arial"/>
                <a:cs typeface="Arial"/>
              </a:rPr>
              <a:t>Н</a:t>
            </a:r>
            <a:r>
              <a:rPr sz="2000" b="1" dirty="0">
                <a:latin typeface="Arial"/>
                <a:cs typeface="Arial"/>
              </a:rPr>
              <a:t>из</a:t>
            </a:r>
            <a:r>
              <a:rPr sz="2000" b="1" spc="-20" dirty="0">
                <a:latin typeface="Arial"/>
                <a:cs typeface="Arial"/>
              </a:rPr>
              <a:t>к</a:t>
            </a:r>
            <a:r>
              <a:rPr sz="2000" b="1" spc="-50" dirty="0">
                <a:latin typeface="Arial"/>
                <a:cs typeface="Arial"/>
              </a:rPr>
              <a:t>о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5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п. </a:t>
            </a:r>
            <a:r>
              <a:rPr sz="2000" b="1" spc="5" dirty="0">
                <a:latin typeface="Arial"/>
                <a:cs typeface="Arial"/>
              </a:rPr>
              <a:t>С</a:t>
            </a:r>
            <a:r>
              <a:rPr sz="2000" b="1" spc="-25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е</a:t>
            </a:r>
            <a:r>
              <a:rPr sz="2000" b="1" spc="-25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хп</a:t>
            </a:r>
            <a:r>
              <a:rPr sz="2000" b="1" spc="-5" dirty="0">
                <a:latin typeface="Arial"/>
                <a:cs typeface="Arial"/>
              </a:rPr>
              <a:t>ро</a:t>
            </a:r>
            <a:r>
              <a:rPr sz="2000" b="1" dirty="0">
                <a:latin typeface="Arial"/>
                <a:cs typeface="Arial"/>
              </a:rPr>
              <a:t>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9519" y="6357318"/>
            <a:ext cx="3092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60870" y="6357318"/>
            <a:ext cx="6000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−</a:t>
            </a:r>
            <a:r>
              <a:rPr sz="2000" dirty="0">
                <a:latin typeface="Arial"/>
                <a:cs typeface="Arial"/>
              </a:rPr>
              <a:t>263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97380" y="6357318"/>
            <a:ext cx="5829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N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b</a:t>
            </a:r>
            <a:r>
              <a:rPr sz="2000" b="1" spc="-40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710074" y="6617398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28702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>
              <a:lnSpc>
                <a:spcPct val="100000"/>
              </a:lnSpc>
            </a:pPr>
            <a:r>
              <a:rPr sz="2000" spc="5" dirty="0"/>
              <a:t>В</a:t>
            </a:r>
            <a:r>
              <a:rPr sz="2000" spc="-25" dirty="0"/>
              <a:t>о</a:t>
            </a:r>
            <a:r>
              <a:rPr sz="2000" spc="-50" dirty="0"/>
              <a:t>з</a:t>
            </a:r>
            <a:r>
              <a:rPr sz="2000" spc="-20" dirty="0"/>
              <a:t>м</a:t>
            </a:r>
            <a:r>
              <a:rPr sz="2000" spc="-25" dirty="0"/>
              <a:t>о</a:t>
            </a:r>
            <a:r>
              <a:rPr sz="2000" spc="-5" dirty="0"/>
              <a:t>ж</a:t>
            </a:r>
            <a:r>
              <a:rPr sz="2000" dirty="0"/>
              <a:t>ные</a:t>
            </a:r>
            <a:r>
              <a:rPr sz="2000" spc="-40" dirty="0"/>
              <a:t> </a:t>
            </a:r>
            <a:r>
              <a:rPr sz="2000" spc="-5" dirty="0"/>
              <a:t>о</a:t>
            </a:r>
            <a:r>
              <a:rPr sz="2000" spc="-55" dirty="0"/>
              <a:t>б</a:t>
            </a:r>
            <a:r>
              <a:rPr sz="2000" spc="-5" dirty="0"/>
              <a:t>л</a:t>
            </a:r>
            <a:r>
              <a:rPr sz="2000" dirty="0"/>
              <a:t>ас</a:t>
            </a:r>
            <a:r>
              <a:rPr sz="2000" spc="-35" dirty="0"/>
              <a:t>т</a:t>
            </a:r>
            <a:r>
              <a:rPr sz="2000" dirty="0"/>
              <a:t>и</a:t>
            </a:r>
            <a:r>
              <a:rPr sz="2000" spc="10" dirty="0"/>
              <a:t> </a:t>
            </a:r>
            <a:r>
              <a:rPr sz="2000" dirty="0"/>
              <a:t>исп</a:t>
            </a:r>
            <a:r>
              <a:rPr sz="2000" spc="-50" dirty="0"/>
              <a:t>о</a:t>
            </a:r>
            <a:r>
              <a:rPr sz="2000" spc="-5" dirty="0"/>
              <a:t>л</a:t>
            </a:r>
            <a:r>
              <a:rPr sz="2000" dirty="0"/>
              <a:t>ь</a:t>
            </a:r>
            <a:r>
              <a:rPr sz="2000" spc="-50" dirty="0"/>
              <a:t>з</a:t>
            </a:r>
            <a:r>
              <a:rPr sz="2000" spc="-5" dirty="0"/>
              <a:t>о</a:t>
            </a:r>
            <a:r>
              <a:rPr sz="2000" spc="-25" dirty="0"/>
              <a:t>в</a:t>
            </a:r>
            <a:r>
              <a:rPr sz="2000" dirty="0"/>
              <a:t>ан</a:t>
            </a:r>
            <a:r>
              <a:rPr sz="2000" spc="-10" dirty="0"/>
              <a:t>и</a:t>
            </a:r>
            <a:r>
              <a:rPr sz="2000" dirty="0"/>
              <a:t>я</a:t>
            </a:r>
            <a:r>
              <a:rPr sz="2000" spc="-45" dirty="0"/>
              <a:t> </a:t>
            </a:r>
            <a:r>
              <a:rPr sz="2000" dirty="0"/>
              <a:t>с</a:t>
            </a:r>
            <a:r>
              <a:rPr sz="2000" spc="-25" dirty="0"/>
              <a:t>в</a:t>
            </a:r>
            <a:r>
              <a:rPr sz="2000" dirty="0"/>
              <a:t>е</a:t>
            </a:r>
            <a:r>
              <a:rPr sz="2000" spc="-25" dirty="0"/>
              <a:t>р</a:t>
            </a:r>
            <a:r>
              <a:rPr sz="2000" dirty="0"/>
              <a:t>хп</a:t>
            </a:r>
            <a:r>
              <a:rPr sz="2000" spc="-5" dirty="0"/>
              <a:t>ро</a:t>
            </a:r>
            <a:r>
              <a:rPr sz="2000" spc="-25" dirty="0"/>
              <a:t>во</a:t>
            </a:r>
            <a:r>
              <a:rPr sz="2000" spc="-5" dirty="0"/>
              <a:t>дя</a:t>
            </a:r>
            <a:r>
              <a:rPr sz="2000" dirty="0"/>
              <a:t>щ</a:t>
            </a:r>
            <a:r>
              <a:rPr sz="2000" spc="-10" dirty="0"/>
              <a:t>и</a:t>
            </a:r>
            <a:r>
              <a:rPr sz="2000" dirty="0"/>
              <a:t>х</a:t>
            </a:r>
            <a:r>
              <a:rPr sz="2000" spc="-55" dirty="0"/>
              <a:t> </a:t>
            </a:r>
            <a:r>
              <a:rPr sz="2000" spc="-20" dirty="0"/>
              <a:t>м</a:t>
            </a:r>
            <a:r>
              <a:rPr sz="2000" dirty="0"/>
              <a:t>а</a:t>
            </a:r>
            <a:r>
              <a:rPr sz="2000" spc="-35" dirty="0"/>
              <a:t>т</a:t>
            </a:r>
            <a:r>
              <a:rPr sz="2000" dirty="0"/>
              <a:t>е</a:t>
            </a:r>
            <a:r>
              <a:rPr sz="2000" spc="-5" dirty="0"/>
              <a:t>р</a:t>
            </a:r>
            <a:r>
              <a:rPr sz="2000" dirty="0"/>
              <a:t>иа</a:t>
            </a:r>
            <a:r>
              <a:rPr sz="2000" spc="-25" dirty="0"/>
              <a:t>л</a:t>
            </a:r>
            <a:r>
              <a:rPr sz="2000" spc="-5" dirty="0"/>
              <a:t>о</a:t>
            </a:r>
            <a:r>
              <a:rPr sz="2000" dirty="0"/>
              <a:t>в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0" y="620268"/>
            <a:ext cx="9143999" cy="6056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dirty="0"/>
              <a:t>Э</a:t>
            </a:r>
            <a:r>
              <a:rPr spc="-30" dirty="0"/>
              <a:t>в</a:t>
            </a:r>
            <a:r>
              <a:rPr spc="-45" dirty="0"/>
              <a:t>о</a:t>
            </a:r>
            <a:r>
              <a:rPr spc="-5" dirty="0"/>
              <a:t>люци</a:t>
            </a:r>
            <a:r>
              <a:rPr dirty="0"/>
              <a:t>я</a:t>
            </a:r>
            <a:r>
              <a:rPr spc="10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spc="-5" dirty="0"/>
              <a:t>с</a:t>
            </a:r>
            <a:r>
              <a:rPr spc="-20" dirty="0"/>
              <a:t>о</a:t>
            </a:r>
            <a:r>
              <a:rPr spc="5" dirty="0"/>
              <a:t>з</a:t>
            </a:r>
            <a:r>
              <a:rPr spc="-5" dirty="0"/>
              <a:t>да</a:t>
            </a:r>
            <a:r>
              <a:rPr dirty="0"/>
              <a:t>н</a:t>
            </a:r>
            <a:r>
              <a:rPr spc="-5" dirty="0"/>
              <a:t>и</a:t>
            </a:r>
            <a:r>
              <a:rPr dirty="0"/>
              <a:t>и</a:t>
            </a:r>
            <a:r>
              <a:rPr spc="10" dirty="0"/>
              <a:t> </a:t>
            </a:r>
            <a:r>
              <a:rPr dirty="0"/>
              <a:t>но</a:t>
            </a:r>
            <a:r>
              <a:rPr spc="-5" dirty="0"/>
              <a:t>вы</a:t>
            </a:r>
            <a:r>
              <a:rPr dirty="0"/>
              <a:t>х</a:t>
            </a:r>
            <a:r>
              <a:rPr spc="-5" dirty="0"/>
              <a:t> </a:t>
            </a:r>
            <a:r>
              <a:rPr dirty="0"/>
              <a:t>по</a:t>
            </a:r>
            <a:r>
              <a:rPr spc="-25" dirty="0"/>
              <a:t>к</a:t>
            </a:r>
            <a:r>
              <a:rPr spc="-45" dirty="0"/>
              <a:t>о</a:t>
            </a:r>
            <a:r>
              <a:rPr spc="-30" dirty="0"/>
              <a:t>л</a:t>
            </a:r>
            <a:r>
              <a:rPr spc="-5" dirty="0"/>
              <a:t>е</a:t>
            </a:r>
            <a:r>
              <a:rPr dirty="0"/>
              <a:t>н</a:t>
            </a:r>
            <a:r>
              <a:rPr spc="-5" dirty="0"/>
              <a:t>и</a:t>
            </a:r>
            <a:r>
              <a:rPr dirty="0"/>
              <a:t>й </a:t>
            </a:r>
            <a:r>
              <a:rPr spc="-5" dirty="0"/>
              <a:t>с</a:t>
            </a:r>
            <a:r>
              <a:rPr spc="-30" dirty="0"/>
              <a:t>в</a:t>
            </a:r>
            <a:r>
              <a:rPr spc="-5" dirty="0"/>
              <a:t>е</a:t>
            </a:r>
            <a:r>
              <a:rPr spc="-20" dirty="0"/>
              <a:t>р</a:t>
            </a:r>
            <a:r>
              <a:rPr spc="-5" dirty="0"/>
              <a:t>х</a:t>
            </a:r>
            <a:r>
              <a:rPr dirty="0"/>
              <a:t>про</a:t>
            </a:r>
            <a:r>
              <a:rPr spc="-30" dirty="0"/>
              <a:t>в</a:t>
            </a:r>
            <a:r>
              <a:rPr spc="-20" dirty="0"/>
              <a:t>о</a:t>
            </a:r>
            <a:r>
              <a:rPr spc="-5" dirty="0"/>
              <a:t>д</a:t>
            </a:r>
            <a:r>
              <a:rPr dirty="0"/>
              <a:t>н</a:t>
            </a:r>
            <a:r>
              <a:rPr spc="-5" dirty="0"/>
              <a:t>и</a:t>
            </a:r>
            <a:r>
              <a:rPr spc="-25" dirty="0"/>
              <a:t>к</a:t>
            </a:r>
            <a:r>
              <a:rPr dirty="0"/>
              <a:t>ов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495300"/>
            <a:ext cx="7187183" cy="636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22" y="78301"/>
            <a:ext cx="894334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С</a:t>
            </a:r>
            <a:r>
              <a:rPr sz="2200" b="1" spc="-50" dirty="0">
                <a:latin typeface="Arial"/>
                <a:cs typeface="Arial"/>
              </a:rPr>
              <a:t>т</a:t>
            </a:r>
            <a:r>
              <a:rPr sz="2200" b="1" spc="-40" dirty="0">
                <a:latin typeface="Arial"/>
                <a:cs typeface="Arial"/>
              </a:rPr>
              <a:t>ру</a:t>
            </a:r>
            <a:r>
              <a:rPr sz="2200" b="1" dirty="0">
                <a:latin typeface="Arial"/>
                <a:cs typeface="Arial"/>
              </a:rPr>
              <a:t>к</a:t>
            </a:r>
            <a:r>
              <a:rPr sz="2200" b="1" spc="35" dirty="0">
                <a:latin typeface="Arial"/>
                <a:cs typeface="Arial"/>
              </a:rPr>
              <a:t>т</a:t>
            </a:r>
            <a:r>
              <a:rPr sz="2200" b="1" spc="-50" dirty="0">
                <a:latin typeface="Arial"/>
                <a:cs typeface="Arial"/>
              </a:rPr>
              <a:t>у</a:t>
            </a:r>
            <a:r>
              <a:rPr sz="2200" b="1" spc="-20" dirty="0">
                <a:latin typeface="Arial"/>
                <a:cs typeface="Arial"/>
              </a:rPr>
              <a:t>ры</a:t>
            </a:r>
            <a:r>
              <a:rPr sz="2200" b="1" spc="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п</a:t>
            </a:r>
            <a:r>
              <a:rPr sz="2200" b="1" spc="-15" dirty="0">
                <a:latin typeface="Arial"/>
                <a:cs typeface="Arial"/>
              </a:rPr>
              <a:t>ер</a:t>
            </a:r>
            <a:r>
              <a:rPr sz="2200" b="1" spc="-25" dirty="0">
                <a:latin typeface="Arial"/>
                <a:cs typeface="Arial"/>
              </a:rPr>
              <a:t>вы</a:t>
            </a:r>
            <a:r>
              <a:rPr sz="2200" b="1" spc="-15" dirty="0">
                <a:latin typeface="Arial"/>
                <a:cs typeface="Arial"/>
              </a:rPr>
              <a:t>х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0" dirty="0">
                <a:latin typeface="Arial"/>
                <a:cs typeface="Arial"/>
              </a:rPr>
              <a:t>т</a:t>
            </a:r>
            <a:r>
              <a:rPr sz="2200" b="1" spc="-15" dirty="0">
                <a:latin typeface="Arial"/>
                <a:cs typeface="Arial"/>
              </a:rPr>
              <a:t>р</a:t>
            </a:r>
            <a:r>
              <a:rPr sz="2200" b="1" spc="-40" dirty="0">
                <a:latin typeface="Arial"/>
                <a:cs typeface="Arial"/>
              </a:rPr>
              <a:t>е</a:t>
            </a:r>
            <a:r>
              <a:rPr sz="2200" b="1" spc="-15" dirty="0">
                <a:latin typeface="Arial"/>
                <a:cs typeface="Arial"/>
              </a:rPr>
              <a:t>х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ч</a:t>
            </a:r>
            <a:r>
              <a:rPr sz="2200" b="1" spc="-45" dirty="0">
                <a:latin typeface="Arial"/>
                <a:cs typeface="Arial"/>
              </a:rPr>
              <a:t>л</a:t>
            </a:r>
            <a:r>
              <a:rPr sz="2200" b="1" spc="-15" dirty="0">
                <a:latin typeface="Arial"/>
                <a:cs typeface="Arial"/>
              </a:rPr>
              <a:t>е</a:t>
            </a:r>
            <a:r>
              <a:rPr sz="2200" b="1" spc="-10" dirty="0">
                <a:latin typeface="Arial"/>
                <a:cs typeface="Arial"/>
              </a:rPr>
              <a:t>н</a:t>
            </a:r>
            <a:r>
              <a:rPr sz="2200" b="1" spc="-15" dirty="0">
                <a:latin typeface="Arial"/>
                <a:cs typeface="Arial"/>
              </a:rPr>
              <a:t>ов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40" dirty="0">
                <a:latin typeface="Arial"/>
                <a:cs typeface="Arial"/>
              </a:rPr>
              <a:t>го</a:t>
            </a:r>
            <a:r>
              <a:rPr sz="2200" b="1" spc="-50" dirty="0">
                <a:latin typeface="Arial"/>
                <a:cs typeface="Arial"/>
              </a:rPr>
              <a:t>м</a:t>
            </a:r>
            <a:r>
              <a:rPr sz="2200" b="1" spc="-75" dirty="0">
                <a:latin typeface="Arial"/>
                <a:cs typeface="Arial"/>
              </a:rPr>
              <a:t>о</a:t>
            </a:r>
            <a:r>
              <a:rPr sz="2200" b="1" spc="-45" dirty="0">
                <a:latin typeface="Arial"/>
                <a:cs typeface="Arial"/>
              </a:rPr>
              <a:t>л</a:t>
            </a:r>
            <a:r>
              <a:rPr sz="2200" b="1" spc="-15" dirty="0">
                <a:latin typeface="Arial"/>
                <a:cs typeface="Arial"/>
              </a:rPr>
              <a:t>ог</a:t>
            </a:r>
            <a:r>
              <a:rPr sz="2200" b="1" spc="-25" dirty="0">
                <a:latin typeface="Arial"/>
                <a:cs typeface="Arial"/>
              </a:rPr>
              <a:t>и</a:t>
            </a:r>
            <a:r>
              <a:rPr sz="2200" b="1" spc="-20" dirty="0">
                <a:latin typeface="Arial"/>
                <a:cs typeface="Arial"/>
              </a:rPr>
              <a:t>ч</a:t>
            </a:r>
            <a:r>
              <a:rPr sz="2200" b="1" spc="-40" dirty="0">
                <a:latin typeface="Arial"/>
                <a:cs typeface="Arial"/>
              </a:rPr>
              <a:t>е</a:t>
            </a:r>
            <a:r>
              <a:rPr sz="2200" b="1" spc="-15" dirty="0">
                <a:latin typeface="Arial"/>
                <a:cs typeface="Arial"/>
              </a:rPr>
              <a:t>с</a:t>
            </a:r>
            <a:r>
              <a:rPr sz="2200" b="1" spc="-35" dirty="0">
                <a:latin typeface="Arial"/>
                <a:cs typeface="Arial"/>
              </a:rPr>
              <a:t>к</a:t>
            </a:r>
            <a:r>
              <a:rPr sz="2200" b="1" spc="-15" dirty="0">
                <a:latin typeface="Arial"/>
                <a:cs typeface="Arial"/>
              </a:rPr>
              <a:t>о</a:t>
            </a:r>
            <a:r>
              <a:rPr sz="2200" b="1" spc="-40" dirty="0">
                <a:latin typeface="Arial"/>
                <a:cs typeface="Arial"/>
              </a:rPr>
              <a:t>г</a:t>
            </a:r>
            <a:r>
              <a:rPr sz="2200" b="1" spc="-15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40" dirty="0">
                <a:latin typeface="Arial"/>
                <a:cs typeface="Arial"/>
              </a:rPr>
              <a:t>р</a:t>
            </a:r>
            <a:r>
              <a:rPr sz="2200" b="1" spc="-15" dirty="0">
                <a:latin typeface="Arial"/>
                <a:cs typeface="Arial"/>
              </a:rPr>
              <a:t>я</a:t>
            </a:r>
            <a:r>
              <a:rPr sz="2200" b="1" spc="-20" dirty="0">
                <a:latin typeface="Arial"/>
                <a:cs typeface="Arial"/>
              </a:rPr>
              <a:t>д</a:t>
            </a:r>
            <a:r>
              <a:rPr sz="2200" b="1" spc="-15" dirty="0">
                <a:latin typeface="Arial"/>
                <a:cs typeface="Arial"/>
              </a:rPr>
              <a:t>а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H</a:t>
            </a:r>
            <a:r>
              <a:rPr sz="2200" b="1" spc="-15" dirty="0">
                <a:latin typeface="Arial"/>
                <a:cs typeface="Arial"/>
              </a:rPr>
              <a:t>g</a:t>
            </a:r>
            <a:r>
              <a:rPr sz="2200" b="1" spc="-25" dirty="0">
                <a:latin typeface="Arial"/>
                <a:cs typeface="Arial"/>
              </a:rPr>
              <a:t>B</a:t>
            </a:r>
            <a:r>
              <a:rPr sz="2200" b="1" spc="-15" dirty="0">
                <a:latin typeface="Arial"/>
                <a:cs typeface="Arial"/>
              </a:rPr>
              <a:t>a</a:t>
            </a:r>
            <a:r>
              <a:rPr sz="2175" b="1" baseline="-21072" dirty="0">
                <a:latin typeface="Arial"/>
                <a:cs typeface="Arial"/>
              </a:rPr>
              <a:t>2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</a:t>
            </a:r>
            <a:r>
              <a:rPr sz="2175" b="1" spc="7" baseline="-21072" dirty="0">
                <a:latin typeface="Arial"/>
                <a:cs typeface="Arial"/>
              </a:rPr>
              <a:t>n</a:t>
            </a:r>
            <a:r>
              <a:rPr sz="2175" b="1" baseline="-21072" dirty="0">
                <a:latin typeface="Arial"/>
                <a:cs typeface="Arial"/>
              </a:rPr>
              <a:t>-1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u</a:t>
            </a:r>
            <a:r>
              <a:rPr sz="2175" b="1" spc="7" baseline="-21072" dirty="0">
                <a:latin typeface="Arial"/>
                <a:cs typeface="Arial"/>
              </a:rPr>
              <a:t>n</a:t>
            </a:r>
            <a:r>
              <a:rPr sz="2200" b="1" spc="-20" dirty="0">
                <a:latin typeface="Arial"/>
                <a:cs typeface="Arial"/>
              </a:rPr>
              <a:t>O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175" b="1" baseline="-21072" dirty="0">
                <a:latin typeface="Arial"/>
                <a:cs typeface="Arial"/>
              </a:rPr>
              <a:t>2</a:t>
            </a:r>
            <a:r>
              <a:rPr sz="2175" b="1" spc="7" baseline="-21072" dirty="0">
                <a:latin typeface="Arial"/>
                <a:cs typeface="Arial"/>
              </a:rPr>
              <a:t>n</a:t>
            </a:r>
            <a:r>
              <a:rPr sz="2175" b="1" spc="-7" baseline="-21072" dirty="0">
                <a:latin typeface="Arial"/>
                <a:cs typeface="Arial"/>
              </a:rPr>
              <a:t>+</a:t>
            </a:r>
            <a:r>
              <a:rPr sz="2175" b="1" baseline="-21072" dirty="0">
                <a:latin typeface="Arial"/>
                <a:cs typeface="Arial"/>
              </a:rPr>
              <a:t>2</a:t>
            </a:r>
            <a:r>
              <a:rPr sz="2175" b="1" spc="-7" baseline="-21072" dirty="0">
                <a:latin typeface="Arial"/>
                <a:cs typeface="Arial"/>
              </a:rPr>
              <a:t>+</a:t>
            </a:r>
            <a:r>
              <a:rPr sz="2175" b="1" baseline="-21072" dirty="0">
                <a:latin typeface="Symbol"/>
                <a:cs typeface="Symbol"/>
              </a:rPr>
              <a:t></a:t>
            </a:r>
            <a:r>
              <a:rPr sz="2175" b="1" baseline="-21072" dirty="0">
                <a:latin typeface="Times New Roman"/>
                <a:cs typeface="Times New Roman"/>
              </a:rPr>
              <a:t> </a:t>
            </a:r>
            <a:r>
              <a:rPr sz="2175" b="1" spc="-142" baseline="-21072" dirty="0">
                <a:latin typeface="Times New Roman"/>
                <a:cs typeface="Times New Roman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(n</a:t>
            </a:r>
            <a:r>
              <a:rPr sz="2200" b="1" i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=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1,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2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и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3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дл</a:t>
            </a:r>
            <a:r>
              <a:rPr sz="2200" b="1" spc="-15" dirty="0">
                <a:latin typeface="Arial"/>
                <a:cs typeface="Arial"/>
              </a:rPr>
              <a:t>я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H</a:t>
            </a:r>
            <a:r>
              <a:rPr sz="2200" b="1" spc="-15" dirty="0">
                <a:latin typeface="Arial"/>
                <a:cs typeface="Arial"/>
              </a:rPr>
              <a:t>g-1201,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H</a:t>
            </a:r>
            <a:r>
              <a:rPr sz="2200" b="1" spc="-15" dirty="0">
                <a:latin typeface="Arial"/>
                <a:cs typeface="Arial"/>
              </a:rPr>
              <a:t>g-1212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и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H</a:t>
            </a:r>
            <a:r>
              <a:rPr sz="2200" b="1" spc="-15" dirty="0">
                <a:latin typeface="Arial"/>
                <a:cs typeface="Arial"/>
              </a:rPr>
              <a:t>g-1223</a:t>
            </a:r>
            <a:endParaRPr sz="2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4"/>
              </a:spcBef>
            </a:pPr>
            <a:r>
              <a:rPr sz="2200" b="1" spc="-15" dirty="0">
                <a:latin typeface="Arial"/>
                <a:cs typeface="Arial"/>
              </a:rPr>
              <a:t>со</a:t>
            </a:r>
            <a:r>
              <a:rPr sz="2200" b="1" spc="-75" dirty="0">
                <a:latin typeface="Arial"/>
                <a:cs typeface="Arial"/>
              </a:rPr>
              <a:t>о</a:t>
            </a:r>
            <a:r>
              <a:rPr sz="2200" b="1" spc="-50" dirty="0">
                <a:latin typeface="Arial"/>
                <a:cs typeface="Arial"/>
              </a:rPr>
              <a:t>тв</a:t>
            </a:r>
            <a:r>
              <a:rPr sz="2200" b="1" spc="-25" dirty="0">
                <a:latin typeface="Arial"/>
                <a:cs typeface="Arial"/>
              </a:rPr>
              <a:t>е</a:t>
            </a:r>
            <a:r>
              <a:rPr sz="2200" b="1" spc="-75" dirty="0">
                <a:latin typeface="Arial"/>
                <a:cs typeface="Arial"/>
              </a:rPr>
              <a:t>т</a:t>
            </a:r>
            <a:r>
              <a:rPr sz="2200" b="1" dirty="0">
                <a:latin typeface="Arial"/>
                <a:cs typeface="Arial"/>
              </a:rPr>
              <a:t>с</a:t>
            </a:r>
            <a:r>
              <a:rPr sz="2200" b="1" spc="-25" dirty="0">
                <a:latin typeface="Arial"/>
                <a:cs typeface="Arial"/>
              </a:rPr>
              <a:t>т</a:t>
            </a:r>
            <a:r>
              <a:rPr sz="2200" b="1" spc="-50" dirty="0">
                <a:latin typeface="Arial"/>
                <a:cs typeface="Arial"/>
              </a:rPr>
              <a:t>в</a:t>
            </a:r>
            <a:r>
              <a:rPr sz="2200" b="1" spc="-15" dirty="0">
                <a:latin typeface="Arial"/>
                <a:cs typeface="Arial"/>
              </a:rPr>
              <a:t>е</a:t>
            </a:r>
            <a:r>
              <a:rPr sz="2200" b="1" spc="-10" dirty="0">
                <a:latin typeface="Arial"/>
                <a:cs typeface="Arial"/>
              </a:rPr>
              <a:t>нн</a:t>
            </a:r>
            <a:r>
              <a:rPr sz="2200" b="1" spc="-15" dirty="0">
                <a:latin typeface="Arial"/>
                <a:cs typeface="Arial"/>
              </a:rPr>
              <a:t>о)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4" y="1103375"/>
            <a:ext cx="7776971" cy="5754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012"/>
            <a:ext cx="8936990" cy="670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5429" marR="271780" indent="-374777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-85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ас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ти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3200" b="1" spc="-90" dirty="0" err="1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5" dirty="0" err="1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3200" b="1" spc="-85" dirty="0" err="1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-40" dirty="0" err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ни</a:t>
            </a:r>
            <a:r>
              <a:rPr sz="3200" b="1" dirty="0" err="1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ru-RU" sz="3200" b="1" spc="-5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3200" b="1" spc="-40" dirty="0" err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3200" b="1" spc="-40" dirty="0" err="1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про</a:t>
            </a:r>
            <a:r>
              <a:rPr sz="3200" b="1" spc="-55" dirty="0" err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3200" b="1" spc="-50" dirty="0" err="1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-10" dirty="0" err="1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3200" b="1" dirty="0" err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3200" b="1" spc="-35" dirty="0" err="1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3200" b="1" spc="-5" dirty="0" err="1">
                <a:solidFill>
                  <a:srgbClr val="FF0000"/>
                </a:solidFill>
                <a:latin typeface="Arial"/>
                <a:cs typeface="Arial"/>
              </a:rPr>
              <a:t>ов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346075" indent="-635">
              <a:lnSpc>
                <a:spcPct val="100000"/>
              </a:lnSpc>
              <a:spcBef>
                <a:spcPts val="765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з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ичн</a:t>
            </a:r>
            <a:r>
              <a:rPr sz="3200" b="1" dirty="0">
                <a:latin typeface="Arial"/>
                <a:cs typeface="Arial"/>
              </a:rPr>
              <a:t>ые</a:t>
            </a:r>
            <a:r>
              <a:rPr sz="3200" b="1" spc="-35" dirty="0">
                <a:latin typeface="Arial"/>
                <a:cs typeface="Arial"/>
              </a:rPr>
              <a:t> 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ы: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5" dirty="0">
                <a:latin typeface="Arial"/>
                <a:cs typeface="Arial"/>
              </a:rPr>
              <a:t>чн</a:t>
            </a:r>
            <a:r>
              <a:rPr sz="3200" b="1" dirty="0">
                <a:latin typeface="Arial"/>
                <a:cs typeface="Arial"/>
              </a:rPr>
              <a:t>ые </a:t>
            </a:r>
            <a:r>
              <a:rPr sz="3200" b="1" spc="-5" dirty="0">
                <a:latin typeface="Arial"/>
                <a:cs typeface="Arial"/>
              </a:rPr>
              <a:t>про</a:t>
            </a:r>
            <a:r>
              <a:rPr sz="3200" b="1" spc="-40" dirty="0">
                <a:latin typeface="Arial"/>
                <a:cs typeface="Arial"/>
              </a:rPr>
              <a:t>во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про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5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5" dirty="0">
                <a:latin typeface="Arial"/>
                <a:cs typeface="Arial"/>
              </a:rPr>
              <a:t>щи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гни</a:t>
            </a:r>
            <a:r>
              <a:rPr sz="3200" b="1" dirty="0">
                <a:latin typeface="Arial"/>
                <a:cs typeface="Arial"/>
              </a:rPr>
              <a:t>ты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5" dirty="0">
                <a:latin typeface="Arial"/>
                <a:cs typeface="Arial"/>
              </a:rPr>
              <a:t>пр.;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ка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м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но</a:t>
            </a:r>
            <a:r>
              <a:rPr sz="3200" b="1" spc="-1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ые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9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рой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ч</a:t>
            </a:r>
            <a:r>
              <a:rPr sz="3200" b="1" spc="-10" dirty="0">
                <a:latin typeface="Arial"/>
                <a:cs typeface="Arial"/>
              </a:rPr>
              <a:t>у</a:t>
            </a:r>
            <a:r>
              <a:rPr sz="3200" b="1" spc="-9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ел</a:t>
            </a:r>
            <a:r>
              <a:rPr sz="3200" b="1" spc="-5" dirty="0">
                <a:latin typeface="Arial"/>
                <a:cs typeface="Arial"/>
              </a:rPr>
              <a:t>ьны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ы </a:t>
            </a:r>
            <a:r>
              <a:rPr sz="3200" b="1" spc="-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р</a:t>
            </a:r>
            <a:r>
              <a:rPr sz="3200" b="1" spc="30" dirty="0">
                <a:latin typeface="Arial"/>
                <a:cs typeface="Arial"/>
              </a:rPr>
              <a:t>у</a:t>
            </a:r>
            <a:r>
              <a:rPr sz="3200" b="1" spc="-40" dirty="0">
                <a:latin typeface="Arial"/>
                <a:cs typeface="Arial"/>
              </a:rPr>
              <a:t>ж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гни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dirty="0">
                <a:latin typeface="Arial"/>
                <a:cs typeface="Arial"/>
              </a:rPr>
              <a:t>ых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й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(SQU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D), </a:t>
            </a:r>
            <a:r>
              <a:rPr sz="3200" b="1" spc="-5" dirty="0">
                <a:latin typeface="Arial"/>
                <a:cs typeface="Arial"/>
              </a:rPr>
              <a:t>ци</a:t>
            </a:r>
            <a:r>
              <a:rPr sz="3200" b="1" dirty="0">
                <a:latin typeface="Arial"/>
                <a:cs typeface="Arial"/>
              </a:rPr>
              <a:t>ф</a:t>
            </a:r>
            <a:r>
              <a:rPr sz="3200" b="1" spc="-5" dirty="0">
                <a:latin typeface="Arial"/>
                <a:cs typeface="Arial"/>
              </a:rPr>
              <a:t>ро</a:t>
            </a:r>
            <a:r>
              <a:rPr sz="3200" b="1" spc="-5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я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рони</a:t>
            </a:r>
            <a:r>
              <a:rPr sz="3200" b="1" spc="-10" dirty="0">
                <a:latin typeface="Arial"/>
                <a:cs typeface="Arial"/>
              </a:rPr>
              <a:t>ка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90" dirty="0">
                <a:latin typeface="Arial"/>
                <a:cs typeface="Arial"/>
              </a:rPr>
              <a:t>у</a:t>
            </a:r>
            <a:r>
              <a:rPr sz="3200" b="1" spc="-10" dirty="0">
                <a:latin typeface="Arial"/>
                <a:cs typeface="Arial"/>
              </a:rPr>
              <a:t>сс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0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нн</a:t>
            </a:r>
            <a:r>
              <a:rPr sz="3200" b="1" dirty="0">
                <a:latin typeface="Arial"/>
                <a:cs typeface="Arial"/>
              </a:rPr>
              <a:t>ые б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огич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ы;</a:t>
            </a:r>
            <a:endParaRPr sz="3200" dirty="0">
              <a:latin typeface="Arial"/>
              <a:cs typeface="Arial"/>
            </a:endParaRPr>
          </a:p>
          <a:p>
            <a:pPr marL="12700" marR="113030" indent="-635">
              <a:lnSpc>
                <a:spcPct val="100000"/>
              </a:lnSpc>
              <a:spcBef>
                <a:spcPts val="770"/>
              </a:spcBef>
            </a:pPr>
            <a:r>
              <a:rPr sz="3200" spc="5" dirty="0">
                <a:latin typeface="Arial"/>
                <a:cs typeface="Arial"/>
              </a:rPr>
              <a:t>•</a:t>
            </a:r>
            <a:r>
              <a:rPr sz="3200" b="1" spc="-35" dirty="0">
                <a:latin typeface="Arial"/>
                <a:cs typeface="Arial"/>
              </a:rPr>
              <a:t>м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10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х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0" dirty="0">
                <a:latin typeface="Arial"/>
                <a:cs typeface="Arial"/>
              </a:rPr>
              <a:t>ка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овы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 </a:t>
            </a:r>
            <a:r>
              <a:rPr sz="3200" b="1" spc="-90" dirty="0">
                <a:latin typeface="Arial"/>
                <a:cs typeface="Arial"/>
              </a:rPr>
              <a:t>э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ри</a:t>
            </a:r>
            <a:r>
              <a:rPr sz="3200" b="1" dirty="0">
                <a:latin typeface="Arial"/>
                <a:cs typeface="Arial"/>
              </a:rPr>
              <a:t>ч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-10" dirty="0">
                <a:latin typeface="Arial"/>
                <a:cs typeface="Arial"/>
              </a:rPr>
              <a:t>ск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dirty="0">
                <a:latin typeface="Arial"/>
                <a:cs typeface="Arial"/>
              </a:rPr>
              <a:t>ы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,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г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р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spc="-35" dirty="0">
                <a:latin typeface="Arial"/>
                <a:cs typeface="Arial"/>
              </a:rPr>
              <a:t>т</a:t>
            </a:r>
            <a:r>
              <a:rPr sz="3200" b="1" spc="-5" dirty="0">
                <a:latin typeface="Arial"/>
                <a:cs typeface="Arial"/>
              </a:rPr>
              <a:t>ор</a:t>
            </a:r>
            <a:r>
              <a:rPr sz="3200" b="1" dirty="0">
                <a:latin typeface="Arial"/>
                <a:cs typeface="Arial"/>
              </a:rPr>
              <a:t>ы 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д</a:t>
            </a:r>
            <a:r>
              <a:rPr sz="3200" b="1" spc="-5" dirty="0">
                <a:latin typeface="Arial"/>
                <a:cs typeface="Arial"/>
              </a:rPr>
              <a:t>виг</a:t>
            </a:r>
            <a:r>
              <a:rPr sz="3200" b="1" spc="-1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10" dirty="0">
                <a:latin typeface="Arial"/>
                <a:cs typeface="Arial"/>
              </a:rPr>
              <a:t>е</a:t>
            </a:r>
            <a:r>
              <a:rPr sz="3200" b="1" spc="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511" y="2624263"/>
            <a:ext cx="4570095" cy="173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3265">
              <a:lnSpc>
                <a:spcPct val="150000"/>
              </a:lnSpc>
            </a:pPr>
            <a:r>
              <a:rPr sz="4800" b="1" dirty="0">
                <a:latin typeface="Arial"/>
                <a:cs typeface="Arial"/>
              </a:rPr>
              <a:t>СП</a:t>
            </a:r>
            <a:r>
              <a:rPr sz="4800" b="1" spc="-120" dirty="0">
                <a:latin typeface="Arial"/>
                <a:cs typeface="Arial"/>
              </a:rPr>
              <a:t>А</a:t>
            </a:r>
            <a:r>
              <a:rPr sz="4800" b="1" dirty="0">
                <a:latin typeface="Arial"/>
                <a:cs typeface="Arial"/>
              </a:rPr>
              <a:t>СИБО </a:t>
            </a:r>
            <a:r>
              <a:rPr sz="4800" b="1" spc="5" dirty="0">
                <a:latin typeface="Arial"/>
                <a:cs typeface="Arial"/>
              </a:rPr>
              <a:t>З</a:t>
            </a:r>
            <a:r>
              <a:rPr sz="4800" b="1" dirty="0">
                <a:latin typeface="Arial"/>
                <a:cs typeface="Arial"/>
              </a:rPr>
              <a:t>А</a:t>
            </a:r>
            <a:r>
              <a:rPr sz="4800" b="1" spc="-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ВНИ</a:t>
            </a:r>
            <a:r>
              <a:rPr sz="4800" b="1" spc="-5" dirty="0">
                <a:latin typeface="Arial"/>
                <a:cs typeface="Arial"/>
              </a:rPr>
              <a:t>М</a:t>
            </a:r>
            <a:r>
              <a:rPr sz="4800" b="1" dirty="0">
                <a:latin typeface="Arial"/>
                <a:cs typeface="Arial"/>
              </a:rPr>
              <a:t>АНИЕ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" y="95916"/>
            <a:ext cx="8983345" cy="447879"/>
          </a:xfrm>
          <a:prstGeom prst="rect">
            <a:avLst/>
          </a:prstGeom>
        </p:spPr>
        <p:txBody>
          <a:bodyPr vert="horz" wrap="square" lIns="0" tIns="77787" rIns="0" bIns="0" rtlCol="0">
            <a:spAutoFit/>
          </a:bodyPr>
          <a:lstStyle/>
          <a:p>
            <a:pPr marL="251206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ЦИ</a:t>
            </a:r>
            <a:r>
              <a:rPr sz="2400" spc="-5" dirty="0">
                <a:solidFill>
                  <a:srgbClr val="FF0000"/>
                </a:solidFill>
              </a:rPr>
              <a:t>Р</a:t>
            </a:r>
            <a:r>
              <a:rPr sz="2400" dirty="0">
                <a:solidFill>
                  <a:srgbClr val="FF0000"/>
                </a:solidFill>
              </a:rPr>
              <a:t>КО</a:t>
            </a:r>
            <a:r>
              <a:rPr sz="2400" spc="-5" dirty="0">
                <a:solidFill>
                  <a:srgbClr val="FF0000"/>
                </a:solidFill>
              </a:rPr>
              <a:t>Н</a:t>
            </a:r>
            <a:r>
              <a:rPr sz="2400" dirty="0">
                <a:solidFill>
                  <a:srgbClr val="FF0000"/>
                </a:solidFill>
              </a:rPr>
              <a:t>О</a:t>
            </a:r>
            <a:r>
              <a:rPr sz="2400" spc="-125" dirty="0">
                <a:solidFill>
                  <a:srgbClr val="FF0000"/>
                </a:solidFill>
              </a:rPr>
              <a:t>В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Я</a:t>
            </a:r>
            <a:r>
              <a:rPr sz="2400" spc="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К</a:t>
            </a:r>
            <a:r>
              <a:rPr sz="2400" spc="-5" dirty="0">
                <a:solidFill>
                  <a:srgbClr val="FF0000"/>
                </a:solidFill>
              </a:rPr>
              <a:t>Е</a:t>
            </a:r>
            <a:r>
              <a:rPr sz="2400" spc="-225" dirty="0">
                <a:solidFill>
                  <a:srgbClr val="FF0000"/>
                </a:solidFill>
              </a:rPr>
              <a:t>Р</a:t>
            </a:r>
            <a:r>
              <a:rPr sz="2400" spc="-5" dirty="0">
                <a:solidFill>
                  <a:srgbClr val="FF0000"/>
                </a:solidFill>
              </a:rPr>
              <a:t>А</a:t>
            </a:r>
            <a:r>
              <a:rPr sz="2400" dirty="0">
                <a:solidFill>
                  <a:srgbClr val="FF0000"/>
                </a:solidFill>
              </a:rPr>
              <a:t>МИКА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02" y="5211364"/>
            <a:ext cx="8934450" cy="157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Ст</a:t>
            </a:r>
            <a:r>
              <a:rPr sz="3600" b="1" spc="-5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ук</a:t>
            </a:r>
            <a:r>
              <a:rPr sz="3600" b="1" spc="80" dirty="0">
                <a:latin typeface="Arial"/>
                <a:cs typeface="Arial"/>
              </a:rPr>
              <a:t>т</a:t>
            </a:r>
            <a:r>
              <a:rPr sz="3600" b="1" spc="-50" dirty="0">
                <a:latin typeface="Arial"/>
                <a:cs typeface="Arial"/>
              </a:rPr>
              <a:t>у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 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Si</a:t>
            </a:r>
            <a:r>
              <a:rPr sz="3600" b="1" spc="-10" dirty="0">
                <a:latin typeface="Arial"/>
                <a:cs typeface="Arial"/>
              </a:rPr>
              <a:t>O</a:t>
            </a:r>
            <a:r>
              <a:rPr sz="3600" b="1" spc="-7" baseline="-20833" dirty="0">
                <a:latin typeface="Arial"/>
                <a:cs typeface="Arial"/>
              </a:rPr>
              <a:t>4</a:t>
            </a:r>
            <a:r>
              <a:rPr sz="3600" b="1" dirty="0">
                <a:latin typeface="Arial"/>
                <a:cs typeface="Arial"/>
              </a:rPr>
              <a:t>.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5" dirty="0">
                <a:latin typeface="Arial"/>
                <a:cs typeface="Arial"/>
              </a:rPr>
              <a:t>в</a:t>
            </a:r>
            <a:r>
              <a:rPr sz="3600" b="1" dirty="0">
                <a:latin typeface="Arial"/>
                <a:cs typeface="Arial"/>
              </a:rPr>
              <a:t>я</a:t>
            </a:r>
            <a:r>
              <a:rPr sz="3600" b="1" spc="-5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и а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Z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8 а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50" dirty="0">
                <a:latin typeface="Arial"/>
                <a:cs typeface="Arial"/>
              </a:rPr>
              <a:t>м</a:t>
            </a:r>
            <a:r>
              <a:rPr sz="3600" b="1" dirty="0">
                <a:latin typeface="Arial"/>
                <a:cs typeface="Arial"/>
              </a:rPr>
              <a:t>ами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</a:t>
            </a:r>
            <a:r>
              <a:rPr sz="3600" b="1" spc="-45" dirty="0">
                <a:latin typeface="Arial"/>
                <a:cs typeface="Arial"/>
              </a:rPr>
              <a:t>л</a:t>
            </a:r>
            <a:r>
              <a:rPr sz="3600" b="1" spc="-5" dirty="0">
                <a:latin typeface="Arial"/>
                <a:cs typeface="Arial"/>
              </a:rPr>
              <a:t>ор</a:t>
            </a:r>
            <a:r>
              <a:rPr sz="3600" b="1" spc="-55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д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по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50" dirty="0">
                <a:latin typeface="Arial"/>
                <a:cs typeface="Arial"/>
              </a:rPr>
              <a:t>а</a:t>
            </a:r>
            <a:r>
              <a:rPr sz="3600" b="1" spc="-50" dirty="0">
                <a:latin typeface="Arial"/>
                <a:cs typeface="Arial"/>
              </a:rPr>
              <a:t>з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ы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т</a:t>
            </a:r>
            <a:r>
              <a:rPr sz="3600" b="1" spc="-90" dirty="0">
                <a:latin typeface="Arial"/>
                <a:cs typeface="Arial"/>
              </a:rPr>
              <a:t>о</a:t>
            </a:r>
            <a:r>
              <a:rPr sz="3600" b="1" spc="5" dirty="0">
                <a:latin typeface="Arial"/>
                <a:cs typeface="Arial"/>
              </a:rPr>
              <a:t>л</a:t>
            </a:r>
            <a:r>
              <a:rPr sz="3600" b="1" spc="-10" dirty="0">
                <a:latin typeface="Arial"/>
                <a:cs typeface="Arial"/>
              </a:rPr>
              <a:t>ь</a:t>
            </a:r>
            <a:r>
              <a:rPr sz="3600" b="1" spc="-50" dirty="0">
                <a:latin typeface="Arial"/>
                <a:cs typeface="Arial"/>
              </a:rPr>
              <a:t>к</a:t>
            </a:r>
            <a:r>
              <a:rPr sz="3600" b="1" dirty="0">
                <a:latin typeface="Arial"/>
                <a:cs typeface="Arial"/>
              </a:rPr>
              <a:t>о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10" dirty="0">
                <a:latin typeface="Arial"/>
                <a:cs typeface="Arial"/>
              </a:rPr>
              <a:t>ц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т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е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р</a:t>
            </a:r>
            <a:r>
              <a:rPr sz="3600" b="1" spc="-10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су</a:t>
            </a:r>
            <a:r>
              <a:rPr sz="3600" b="1" spc="-5" dirty="0">
                <a:latin typeface="Arial"/>
                <a:cs typeface="Arial"/>
              </a:rPr>
              <a:t>н</a:t>
            </a:r>
            <a:r>
              <a:rPr sz="3600" b="1" dirty="0">
                <a:latin typeface="Arial"/>
                <a:cs typeface="Arial"/>
              </a:rPr>
              <a:t>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5084" y="691896"/>
            <a:ext cx="5693701" cy="414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3717</Words>
  <Application>Microsoft Office PowerPoint</Application>
  <PresentationFormat>Экран (4:3)</PresentationFormat>
  <Paragraphs>502</Paragraphs>
  <Slides>89</Slides>
  <Notes>89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5" baseType="lpstr">
      <vt:lpstr>Arial</vt:lpstr>
      <vt:lpstr>Calibri</vt:lpstr>
      <vt:lpstr>Symbol</vt:lpstr>
      <vt:lpstr>Times New Roman</vt:lpstr>
      <vt:lpstr>Wingdings 2</vt:lpstr>
      <vt:lpstr>Office Theme</vt:lpstr>
      <vt:lpstr>Презентация PowerPoint</vt:lpstr>
      <vt:lpstr>ЦЕЛЬЗИАНОВАЯ КЕРАМИКА</vt:lpstr>
      <vt:lpstr>ЦЕЛЬЗИАНОВАЯ КЕРАМИКА</vt:lpstr>
      <vt:lpstr>ЦЕЛЬЗИАНОВАЯ КЕРАМИКА</vt:lpstr>
      <vt:lpstr>ЦЕЛЬЗИАНОВАЯ КЕРАМИKА. Основные свойства</vt:lpstr>
      <vt:lpstr>ЦЕЛЬЗИАНОВАЯ КЕРАМИКА</vt:lpstr>
      <vt:lpstr>Презентация PowerPoint</vt:lpstr>
      <vt:lpstr>ЦИРКОНОВАЯ КЕРАМИКА</vt:lpstr>
      <vt:lpstr>ЦИРКОНОВАЯ КЕРАМИКА</vt:lpstr>
      <vt:lpstr>ЦИРКОНОВАЯ КЕРАМИКА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СПОДУМЕНОВАЯ (ЛИТИЕВАЯ) КЕРАМИКА</vt:lpstr>
      <vt:lpstr>СПОДУМЕНОВАЯ (ЛИТИЕВАЯ) КЕРАМИКА</vt:lpstr>
      <vt:lpstr>СПОДУМЕНОВАЯ (ЛИТИЕВАЯ) КЕРАМИКА</vt:lpstr>
      <vt:lpstr>СПОДУМЕНОВАЯ (ЛИТИЕВАЯ) КЕРАМИКА</vt:lpstr>
      <vt:lpstr>СПОДУМЕНОВАЯ (ЛИТИЕВАЯ) КЕРАМИКА</vt:lpstr>
      <vt:lpstr>СПОДУМЕНОВАЯ (ЛИТИЕВАЯ) КЕРАМИКА</vt:lpstr>
      <vt:lpstr>СПОДУМЕНОВАЯ (ЛИТИЕВАЯ) КЕРАМИКА</vt:lpstr>
      <vt:lpstr>СПОДУМЕНОВАЯ КЕРАМИКА. Основные свойства</vt:lpstr>
      <vt:lpstr>Презентация PowerPoint</vt:lpstr>
      <vt:lpstr>ВОЛЛАСТОНИТОВАЯ КЕРАМИКА</vt:lpstr>
      <vt:lpstr>Кристаллическая структура волластонита</vt:lpstr>
      <vt:lpstr>Свойства волластонита</vt:lpstr>
      <vt:lpstr>Свойства волластонита</vt:lpstr>
      <vt:lpstr>Вид кристаллов волластонита</vt:lpstr>
      <vt:lpstr>Основные области применения волластонита</vt:lpstr>
      <vt:lpstr>ВОЛЛАСТОНИТОВАЯ КЕРАМИКА</vt:lpstr>
      <vt:lpstr>Презентация PowerPoint</vt:lpstr>
      <vt:lpstr>Презентация PowerPoint</vt:lpstr>
      <vt:lpstr>КОНДЕНСАТОРНАЯ КЕРАМИКА</vt:lpstr>
      <vt:lpstr>КОНДЕНСАТОРНАЯ КЕРАМИКА TiO2  получают химической переработкой</vt:lpstr>
      <vt:lpstr>Презентация PowerPoint</vt:lpstr>
      <vt:lpstr>КОНДЕНСАТОРНАЯ КЕРАМИКА</vt:lpstr>
      <vt:lpstr>КОНДЕНСАТОРНАЯ КЕРАМИКА</vt:lpstr>
      <vt:lpstr>КОНДЕНСАТОРНАЯ КЕРАМИКА Бочоночные конденсаторы производят обточкой заготовок (крупные) и горячим литьем под давлением (мелкие).</vt:lpstr>
      <vt:lpstr>КОНДЕНСАТОРНАЯ КЕРАМИКА</vt:lpstr>
      <vt:lpstr>КОНДЕНСАТОРНАЯ КЕРАМИКА Производство конденсаторов, как правило, двустадийное.</vt:lpstr>
      <vt:lpstr>КОНДЕНСАТОРНАЯ КЕРАМИКА</vt:lpstr>
      <vt:lpstr>КОНДЕНСАТОРНАЯ КЕРАМИКА</vt:lpstr>
      <vt:lpstr>Презентация PowerPoint</vt:lpstr>
      <vt:lpstr>СЕГНЕТОЭЛЕКТРИЧЕСТВО</vt:lpstr>
      <vt:lpstr>СЕГНЕТОЭЛЕКТРИЧЕСТВО</vt:lpstr>
      <vt:lpstr>АНТИСЕГНЕТОЭЛЕКТРИЧЕСТВО</vt:lpstr>
      <vt:lpstr>АНТИСЕГНЕТОЭЛЕКТРИЧЕСТВО</vt:lpstr>
      <vt:lpstr>ПИРОЭЛЕКТРИКИ</vt:lpstr>
      <vt:lpstr>Презентация PowerPoint</vt:lpstr>
      <vt:lpstr>СЕГНЕТОЭЛЕКТРИЧЕСКАЯ КЕРАМИКА</vt:lpstr>
      <vt:lpstr>СЕГНЕТОЭЛЕКТРИЧЕСКАЯ КЕРАМИКА</vt:lpstr>
      <vt:lpstr>ПЬЕЗОЭЛЕКТРИЧЕСТВО</vt:lpstr>
      <vt:lpstr>ПЬЕЗОЭЛЕКТРИЧЕСТВО</vt:lpstr>
      <vt:lpstr>ПЬЕЗОЭЛЕКТРИЧЕСТВО</vt:lpstr>
      <vt:lpstr>ПЬЕЗОЭЛЕКТРИЧЕСТВО Справедливо общее утверждение: КРИСТАЛЛЫ, ОБЛАДАЮЩИЕ ЦЕНТРОМ СИММЕТРИИ, НЕ МОГУТ БЫТЬ</vt:lpstr>
      <vt:lpstr>ПЬЕЗОЭЛЕКТРИЧЕСТВО</vt:lpstr>
      <vt:lpstr>ПЬЕЗОЭЛЕКТРИЧЕСТВО</vt:lpstr>
      <vt:lpstr>ПЬЕЗОКЕРАМИКА</vt:lpstr>
      <vt:lpstr>СЕГНЕТОЭЛЕКТРИЧЕСКАЯ КЕРАМИКА</vt:lpstr>
      <vt:lpstr>СЕГНЕТОМЯГКИЕ СЕГНЕТОПЬЕЗОКЕРАМИКИ (СПК)</vt:lpstr>
      <vt:lpstr>СЕГНЕТОМЯГКИЕ СЕГНЕТОПЬЕЗОКЕРАМИКИ (СПК) Сегнетожесткие СПК характеризуются относительно высокой коэрцитивной силой Ес, низкими значениями диэлек-</vt:lpstr>
      <vt:lpstr>СЕГНЕТОЭЛЕКТРИКИ С ПРЯМОЙ ПЕТЛЕЙ ГИСТЕРЕЗИСА</vt:lpstr>
      <vt:lpstr>СЕГНЕТОЭЛЕКТРИЧЕСКАЯ КЕРАМИКА</vt:lpstr>
      <vt:lpstr>СЕГНЕТОЭЛЕКТРИЧЕСКАЯ КЕРАМИКА</vt:lpstr>
      <vt:lpstr>Механизмы поляризации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КЕРАМИКА НА ОСНОВЕ TiO2</vt:lpstr>
      <vt:lpstr>Презентация PowerPoint</vt:lpstr>
      <vt:lpstr>КЕРАМИКА НА ОСНОВЕ TiO2</vt:lpstr>
      <vt:lpstr>Презентация PowerPoint</vt:lpstr>
      <vt:lpstr>Презентация PowerPoint</vt:lpstr>
      <vt:lpstr>СВЕРХПРОВОДИМОСТЬ</vt:lpstr>
      <vt:lpstr>СВЕРХПРОВОДИМОСТЬ</vt:lpstr>
      <vt:lpstr>СВЕРХПРОВОДИМОСТЬ</vt:lpstr>
      <vt:lpstr>СВЕРХПРОВОДИМОСТЬ</vt:lpstr>
      <vt:lpstr>СВЕРХПРОВОДИМОСТЬ</vt:lpstr>
      <vt:lpstr>Высокотемпературные сверхпроводники</vt:lpstr>
      <vt:lpstr>Возможные области использования сверхпроводящих материалов</vt:lpstr>
      <vt:lpstr>Эволюция в создании новых поколений сверхпроводников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Макаров Николай Александрович</cp:lastModifiedBy>
  <cp:revision>13</cp:revision>
  <dcterms:created xsi:type="dcterms:W3CDTF">2020-03-27T14:43:42Z</dcterms:created>
  <dcterms:modified xsi:type="dcterms:W3CDTF">2021-03-29T09:36:51Z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2017-02-26T00:00:00Z</vt:filetime>
  </property>
  <property fmtid="{D5CDD505-2E9C-101B-9397-08002B2CF9AE}" pid="3" name="LastSaved">
    <vt:filetime>2020-03-27T00:00:00Z</vt:filetime>
  </property>
</Properties>
</file>