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6"/>
  </p:handout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8" r:id="rId9"/>
    <p:sldId id="267" r:id="rId10"/>
    <p:sldId id="269" r:id="rId11"/>
    <p:sldId id="270" r:id="rId12"/>
    <p:sldId id="272" r:id="rId13"/>
    <p:sldId id="271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751D9-DC48-4FBF-B9BE-7F186892C006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BD227-4F6E-4EDF-A433-E8A6D6D32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61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82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40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76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0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53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93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31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54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06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683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11EB-D329-41AC-A27B-AABF4C97971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08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C11EB-D329-41AC-A27B-AABF4C97971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2F6E2-0908-4D29-8778-2BC2E0C33B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6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625" y="116166"/>
            <a:ext cx="2261362" cy="1740066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7" name="TextBox 6"/>
          <p:cNvSpPr txBox="1"/>
          <p:nvPr/>
        </p:nvSpPr>
        <p:spPr>
          <a:xfrm>
            <a:off x="673206" y="2366931"/>
            <a:ext cx="10721197" cy="2281903"/>
          </a:xfrm>
          <a:prstGeom prst="rect">
            <a:avLst/>
          </a:prstGeom>
          <a:noFill/>
        </p:spPr>
        <p:txBody>
          <a:bodyPr wrap="none" lIns="65274" tIns="32637" rIns="65274" bIns="32637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Восстановление организма после </a:t>
            </a:r>
          </a:p>
          <a:p>
            <a:pPr algn="ctr"/>
            <a:r>
              <a:rPr lang="ru-RU" sz="4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напряженных </a:t>
            </a:r>
          </a:p>
          <a:p>
            <a:pPr algn="ctr"/>
            <a:r>
              <a:rPr lang="ru-RU" sz="4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физических нагрузок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40180" y="5855029"/>
            <a:ext cx="4119325" cy="435243"/>
          </a:xfrm>
          <a:prstGeom prst="rect">
            <a:avLst/>
          </a:prstGeom>
          <a:noFill/>
        </p:spPr>
        <p:txBody>
          <a:bodyPr wrap="none" lIns="65274" tIns="32637" rIns="65274" bIns="32637" rtlCol="0">
            <a:spAutoFit/>
          </a:bodyPr>
          <a:lstStyle>
            <a:defPPr>
              <a:defRPr lang="ru-RU"/>
            </a:defPPr>
            <a:lvl1pPr>
              <a:defRPr sz="2300">
                <a:solidFill>
                  <a:schemeClr val="bg1"/>
                </a:solidFill>
                <a:latin typeface="Gilroy" pitchFamily="50" charset="-52"/>
              </a:defRPr>
            </a:lvl1pPr>
          </a:lstStyle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Иванов Илья Вячеславович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48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991544" y="1745062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21105" y="4817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ru-RU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93417" y="1043189"/>
            <a:ext cx="9945983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567559" y="6356352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188" y="237254"/>
            <a:ext cx="677060" cy="12005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5814" y="1195492"/>
            <a:ext cx="735465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время тяжелой силовой тренировке в основном расходуются фосфаты и гликоген.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Восстановление гликогена – ключевой фактор в восстановлении при такой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работе.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Также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происходит разрушение белковых молекул.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его восстановление уйдет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 более 12-15 часов, но белковые молекулы еще не успеют восстановиться. Поэтому можно провести не силовую тренировку или же тренировку, направленную на развитие других мышечных групп, уже на следующий день.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же мы проводим объемную тренировку, то восстановление гликогена будет проходить значительно дольше – до 48 часов.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тогда приступать к следующей тренировке стоит только через 2-3 дня, но к этому моменту уже восстановится большая часть разрушенного белка и следовательно можно продолжить работу на эту же группу мышц.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821104" y="481752"/>
            <a:ext cx="9283015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происходит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восстановления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101hairtips.com/wp-content/uploads/9/9/1/991f8ac336b3b0e5454738192659a2d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428" y="2617852"/>
            <a:ext cx="3838575" cy="255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08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991544" y="1745062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21105" y="4817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ru-RU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93417" y="1043189"/>
            <a:ext cx="9945983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567559" y="6356352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188" y="237254"/>
            <a:ext cx="677060" cy="12005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1105" y="1210080"/>
            <a:ext cx="9911064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Ускорению восстановительных процессов способствует 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также</a:t>
            </a:r>
            <a:r>
              <a:rPr lang="en-GB" sz="2000" b="1" u="sng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algn="just"/>
            <a:endParaRPr lang="en-GB" sz="20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разнообразие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условий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тренировки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создание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благоприятного эмоционального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фона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оптимальные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биоклиматические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условия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вариативность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применяемых средств и методов физической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подготовки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умение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расслаблять мышцы после выполнения физических упражнений. Поэтому, как во время самой тренировки, так и после ее окончании, применяют упражнения для растягивания, снятия напряжения в мышцах.</a:t>
            </a:r>
          </a:p>
          <a:p>
            <a:pPr algn="just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821104" y="241119"/>
            <a:ext cx="9283015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еще влияет на ускорение восстановительных процессов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 descr="https://vsezdorovo.com/wp-content/uploads/-000/1/21/4-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877" y="4012043"/>
            <a:ext cx="3529934" cy="268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68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991544" y="1745062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21105" y="4817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ru-RU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93417" y="1043189"/>
            <a:ext cx="9945983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567559" y="6356352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188" y="237254"/>
            <a:ext cx="677060" cy="12005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3346" y="2393008"/>
            <a:ext cx="9526054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Основу стресса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создает не сама ситуация, а наше отношение ней. Поэтому с помощью направленных психических воздействий удается снижать уровень нервно-психической напряженности, изменять отношение самих людей к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стрессогенным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факторам, купировать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-эмоциональные стрессы, снимать состояние угнетенности, ускорять течение восстановительных процессов.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распространенный метод психологического воздействия на организм – это музыка.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821104" y="481752"/>
            <a:ext cx="9283015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Психологические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восстановления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593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991544" y="1745062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21105" y="4817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ru-RU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93417" y="1043189"/>
            <a:ext cx="9945983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567559" y="6356352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188" y="237254"/>
            <a:ext cx="677060" cy="12005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1104" y="1657230"/>
            <a:ext cx="949146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Ускоряет восстановление и умение расслаблять мышцы в процессе выполнения работы, но особенно во время отдыха. </a:t>
            </a:r>
            <a:endParaRPr lang="ru-RU" sz="2000" dirty="0" smtClean="0"/>
          </a:p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/>
              <a:t>Наиболее эффективно расслабляются мышцы в процессе дыхательных упражнений.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821104" y="481752"/>
            <a:ext cx="9283015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Расслабление мышц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medaboutme.ru/upload/iblock/80c/vosstanovitelnye_treningi_vidy_i_osobennosti_provede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081" y="3416559"/>
            <a:ext cx="4371813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-steal.ru/img/41/8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04" y="3410329"/>
            <a:ext cx="4318633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046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23331" y="3149823"/>
            <a:ext cx="4681595" cy="558354"/>
          </a:xfrm>
          <a:prstGeom prst="rect">
            <a:avLst/>
          </a:prstGeom>
          <a:noFill/>
        </p:spPr>
        <p:txBody>
          <a:bodyPr wrap="none" lIns="65274" tIns="32637" rIns="65274" bIns="32637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  <a:r>
              <a:rPr lang="ru-RU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92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660849" y="283223"/>
            <a:ext cx="836060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Утомление и восстановление при мышечной деятельности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93417" y="1043189"/>
            <a:ext cx="9945983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513589" y="6356353"/>
            <a:ext cx="118757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188" y="237254"/>
            <a:ext cx="677060" cy="12005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6643" y="1427794"/>
            <a:ext cx="105440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остояние 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утомления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состояние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при котором снижается работоспособность.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Утомление бывает физическое и эмоциональное.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ризнаком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утомления является усталость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При этом усталость является субъективным признаком и зависит от эмоционального состояния и поэтому стоит говорить, что ощущение усталости не всегда соответствует объективным физиологическим и биохимическим изменениям, происходящим в процессе тренировки.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avatars.mds.yandex.net/get-zen_doc/1589334/pub_5cd5ab10849658051f7673a4_5cd5ab270de4a600b3daa683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156" y="3650437"/>
            <a:ext cx="4606562" cy="307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20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991544" y="1745062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21105" y="4817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развития усталости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93417" y="1043189"/>
            <a:ext cx="9945983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567559" y="6356352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188" y="237254"/>
            <a:ext cx="677060" cy="12005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6643" y="1477930"/>
            <a:ext cx="10544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Причины развития усталости в большей степени зависят от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снижения возможностей одной или нескольких функциональных систем при чрезмерных нагрузках на них.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всех систем должно происходить параллельно.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105" y="2869029"/>
            <a:ext cx="4052236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Чрезмерное развитие силы без развития сердечно-сосудистой системы приведет к тому, что утомление будет наступать раньше из-за неспособности сердца «прокачивать» большой объем крови и тем самым мышцы не будут получать необходимое количество кислорода для работы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graviton-m.ru/wp-content/uploads/2019/07/12-siste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01" y="2558904"/>
            <a:ext cx="4074443" cy="387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44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991544" y="1745062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21105" y="4817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Работоспособность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93417" y="1043189"/>
            <a:ext cx="9945983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567559" y="6356352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188" y="237254"/>
            <a:ext cx="677060" cy="12005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1105" y="1717501"/>
            <a:ext cx="94818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Работоспособность индивидуальна и зависит от различных факторов, в числе которых и тренированность. Тренированность достигается оптимального уровня только при правильном сочетании периодов работы и восстановления.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1069" y="3559564"/>
            <a:ext cx="641042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Скорость, с которой системы организма возвращаются в состояние полной работоспособности является ключевым показателем в тренированности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368979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991544" y="1745062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21105" y="4817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Восстановление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93417" y="1043189"/>
            <a:ext cx="9945983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567559" y="6356352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188" y="237254"/>
            <a:ext cx="677060" cy="12005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3330" y="1486698"/>
            <a:ext cx="10544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Ускорения восстановления можно достичь двумя путями: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11220" y="2195070"/>
            <a:ext cx="3368842" cy="1472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524041" y="2259368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Использованием вспомогательных восстановительных средств.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9332" y="4166932"/>
            <a:ext cx="9335027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этом различают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два основных направления воздействия на процессы восстановления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1. Ускорение восстановления физической (или спортивной) работоспособности после напряжённой трудовой деятельности, тренировок и соревнований. 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2. Ускорение восстановления после перенесенных заболеваний или травм. В этом случае восстановление принято обозначать термином реабилитация.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14785" y="2195071"/>
            <a:ext cx="3368842" cy="1472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427606" y="242357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Оптимизацией режима нагрузок и отдыха. </a:t>
            </a:r>
          </a:p>
        </p:txBody>
      </p:sp>
    </p:spTree>
    <p:extLst>
      <p:ext uri="{BB962C8B-B14F-4D97-AF65-F5344CB8AC3E}">
        <p14:creationId xmlns:p14="http://schemas.microsoft.com/office/powerpoint/2010/main" val="116394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991544" y="1745062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21105" y="4817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восстановления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93417" y="1043189"/>
            <a:ext cx="9945983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567559" y="6356352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188" y="237254"/>
            <a:ext cx="677060" cy="12005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0184" y="1429238"/>
            <a:ext cx="8952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применяемые средства восстановления разделяются и систематизируются на три большие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раздела:</a:t>
            </a:r>
          </a:p>
        </p:txBody>
      </p:sp>
      <p:sp>
        <p:nvSpPr>
          <p:cNvPr id="9" name="Овал 8"/>
          <p:cNvSpPr/>
          <p:nvPr/>
        </p:nvSpPr>
        <p:spPr>
          <a:xfrm>
            <a:off x="1072920" y="2686723"/>
            <a:ext cx="3499970" cy="1857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98615" y="4508523"/>
            <a:ext cx="3499970" cy="1857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939430" y="2686723"/>
            <a:ext cx="3499970" cy="1857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231933" y="3314930"/>
            <a:ext cx="3147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Педагогические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3583" y="3357096"/>
            <a:ext cx="325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Психологические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74819" y="4956305"/>
            <a:ext cx="3147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Медико-биологические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1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991544" y="1745062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21104" y="481752"/>
            <a:ext cx="9283015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Педагогические средства восстановления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93417" y="1043189"/>
            <a:ext cx="9945983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567559" y="6356352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188" y="237254"/>
            <a:ext cx="677060" cy="12005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5752" y="1231254"/>
            <a:ext cx="97124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первую группу относят педагогические средства восстановления. Это прежде всего рациональное построение тренировочного процесса, что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подразумевает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чередование нагрузок и отдыха. Сюда же относятся форма нагрузок, вид подготовки – специальная или общая, объем и интенсивность тренировочных нагрузок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088485"/>
              </p:ext>
            </p:extLst>
          </p:nvPr>
        </p:nvGraphicFramePr>
        <p:xfrm>
          <a:off x="1704534" y="3050534"/>
          <a:ext cx="8128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зависимости от количества времени, необходимого на возвращение работоспособности выделяют 2 типа восстановительных процессов:</a:t>
                      </a:r>
                      <a:endParaRPr lang="ru-RU" sz="2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Срочное восстановление 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Отставленное восстановление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устранение накопившихся во время выполнения упражнений метаболитов и «оплата» образовавшегося кислородного долга.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распространяется на многие часы отдыха после работы. 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20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991544" y="1745062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21105" y="4817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ru-RU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93417" y="1043189"/>
            <a:ext cx="9945983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567559" y="6356352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188" y="237254"/>
            <a:ext cx="677060" cy="12005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6820" y="1477489"/>
            <a:ext cx="9612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П</a:t>
            </a:r>
            <a:r>
              <a:rPr lang="ru-RU" sz="2000" dirty="0" smtClean="0"/>
              <a:t>роцесс </a:t>
            </a:r>
            <a:r>
              <a:rPr lang="ru-RU" sz="2000" dirty="0"/>
              <a:t>восстановления работоспособности – есть процесс восстановления энергетических ресурсов, потраченных в процессе тренировки. И видим, что интенсивность восстановления пропорциональна интенсивности расходования энергии.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821104" y="481752"/>
            <a:ext cx="9283015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Восстановление энергетических ресурсов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ds05.infourok.ru/uploads/ex/0fff/00042eae-6dc5f4c0/img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929" y="3109154"/>
            <a:ext cx="4276344" cy="320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4.infourok.ru/uploads/ex/11e7/001854d6-c3005f9d/img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88" y="3111161"/>
            <a:ext cx="4332947" cy="324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58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991544" y="1745062"/>
            <a:ext cx="8229600" cy="434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821105" y="481752"/>
            <a:ext cx="77255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ru-RU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93417" y="1043189"/>
            <a:ext cx="9945983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567559" y="6356352"/>
            <a:ext cx="2133600" cy="365125"/>
          </a:xfrm>
        </p:spPr>
        <p:txBody>
          <a:bodyPr/>
          <a:lstStyle/>
          <a:p>
            <a:fld id="{9DD0990C-240E-4F6D-96E9-50DBAF192F5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2188" y="237254"/>
            <a:ext cx="677060" cy="12005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73092" y="2075566"/>
            <a:ext cx="9394324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процессе тренировочной нагрузки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организм сначала расходует фосфаты, затем идет расходование гликогена, после чего идет разрушение белковой ткани и только после этого в ход идут жировые запасы организма.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Исчерпав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все имеющиеся энергетические ресурсы, в общем случае, организм приступает к процессу их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восстановления.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омимо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восстановления энергоресурсов, важным фактором восстановления работоспособности является выведение продуктов распада или метаболитов из организма. Также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процессе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физической работы происходит разрушение белковых клеток. И восстановление их происходит в значительной степени дольше, нежели восполнение запасов энергии.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821104" y="481752"/>
            <a:ext cx="9283015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Восстановление работоспособности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81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510</TotalTime>
  <Words>772</Words>
  <Application>Microsoft Office PowerPoint</Application>
  <PresentationFormat>Широкоэкранный</PresentationFormat>
  <Paragraphs>70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Екатерина Филатова</cp:lastModifiedBy>
  <cp:revision>34</cp:revision>
  <dcterms:created xsi:type="dcterms:W3CDTF">2018-10-31T17:08:02Z</dcterms:created>
  <dcterms:modified xsi:type="dcterms:W3CDTF">2021-04-01T19:48:20Z</dcterms:modified>
</cp:coreProperties>
</file>