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8"/>
  </p:notesMasterIdLst>
  <p:sldIdLst>
    <p:sldId id="256" r:id="rId2"/>
    <p:sldId id="273" r:id="rId3"/>
    <p:sldId id="276" r:id="rId4"/>
    <p:sldId id="277" r:id="rId5"/>
    <p:sldId id="278" r:id="rId6"/>
    <p:sldId id="279" r:id="rId7"/>
  </p:sldIdLst>
  <p:sldSz cx="9144000" cy="5143500" type="screen16x9"/>
  <p:notesSz cx="6858000" cy="9144000"/>
  <p:embeddedFontLst>
    <p:embeddedFont>
      <p:font typeface="Proxima Nova" panose="020B0604020202020204" charset="0"/>
      <p:regular r:id="rId9"/>
      <p:bold r:id="rId10"/>
      <p:italic r:id="rId11"/>
      <p:boldItalic r:id="rId12"/>
    </p:embeddedFont>
    <p:embeddedFont>
      <p:font typeface="Tahoma" panose="020B0604030504040204" pitchFamily="3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BACE90-B34F-422F-BDFF-4FBCEAC3914E}">
  <a:tblStyle styleId="{AFBACE90-B34F-422F-BDFF-4FBCEAC391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58d8d87981f2d1fd" providerId="LiveId" clId="{C1FEC412-3436-436A-BE87-542FB20D31E6}"/>
    <pc:docChg chg="undo custSel delSld modSld">
      <pc:chgData name=" " userId="58d8d87981f2d1fd" providerId="LiveId" clId="{C1FEC412-3436-436A-BE87-542FB20D31E6}" dt="2022-11-07T14:35:40.251" v="169" actId="20577"/>
      <pc:docMkLst>
        <pc:docMk/>
      </pc:docMkLst>
      <pc:sldChg chg="delSp mod">
        <pc:chgData name=" " userId="58d8d87981f2d1fd" providerId="LiveId" clId="{C1FEC412-3436-436A-BE87-542FB20D31E6}" dt="2022-11-01T07:44:16.415" v="0" actId="478"/>
        <pc:sldMkLst>
          <pc:docMk/>
          <pc:sldMk cId="0" sldId="256"/>
        </pc:sldMkLst>
        <pc:picChg chg="del">
          <ac:chgData name=" " userId="58d8d87981f2d1fd" providerId="LiveId" clId="{C1FEC412-3436-436A-BE87-542FB20D31E6}" dt="2022-11-01T07:44:16.415" v="0" actId="478"/>
          <ac:picMkLst>
            <pc:docMk/>
            <pc:sldMk cId="0" sldId="256"/>
            <ac:picMk id="55" creationId="{00000000-0000-0000-0000-000000000000}"/>
          </ac:picMkLst>
        </pc:picChg>
      </pc:sldChg>
      <pc:sldChg chg="del">
        <pc:chgData name=" " userId="58d8d87981f2d1fd" providerId="LiveId" clId="{C1FEC412-3436-436A-BE87-542FB20D31E6}" dt="2022-11-01T07:44:58.247" v="1" actId="2696"/>
        <pc:sldMkLst>
          <pc:docMk/>
          <pc:sldMk cId="0" sldId="257"/>
        </pc:sldMkLst>
      </pc:sldChg>
      <pc:sldChg chg="del">
        <pc:chgData name=" " userId="58d8d87981f2d1fd" providerId="LiveId" clId="{C1FEC412-3436-436A-BE87-542FB20D31E6}" dt="2022-11-01T07:45:00.003" v="2" actId="2696"/>
        <pc:sldMkLst>
          <pc:docMk/>
          <pc:sldMk cId="0" sldId="258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59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0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1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2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3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4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5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6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7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8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69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70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71"/>
        </pc:sldMkLst>
      </pc:sldChg>
      <pc:sldChg chg="del">
        <pc:chgData name=" " userId="58d8d87981f2d1fd" providerId="LiveId" clId="{C1FEC412-3436-436A-BE87-542FB20D31E6}" dt="2022-11-01T07:45:14.763" v="3" actId="2696"/>
        <pc:sldMkLst>
          <pc:docMk/>
          <pc:sldMk cId="0" sldId="272"/>
        </pc:sldMkLst>
      </pc:sldChg>
      <pc:sldChg chg="del">
        <pc:chgData name=" " userId="58d8d87981f2d1fd" providerId="LiveId" clId="{C1FEC412-3436-436A-BE87-542FB20D31E6}" dt="2022-11-01T07:45:48.064" v="4" actId="47"/>
        <pc:sldMkLst>
          <pc:docMk/>
          <pc:sldMk cId="0" sldId="274"/>
        </pc:sldMkLst>
      </pc:sldChg>
      <pc:sldChg chg="del">
        <pc:chgData name=" " userId="58d8d87981f2d1fd" providerId="LiveId" clId="{C1FEC412-3436-436A-BE87-542FB20D31E6}" dt="2022-11-01T07:45:48.064" v="4" actId="47"/>
        <pc:sldMkLst>
          <pc:docMk/>
          <pc:sldMk cId="0" sldId="275"/>
        </pc:sldMkLst>
      </pc:sldChg>
      <pc:sldChg chg="modSp mod">
        <pc:chgData name=" " userId="58d8d87981f2d1fd" providerId="LiveId" clId="{C1FEC412-3436-436A-BE87-542FB20D31E6}" dt="2022-11-07T14:35:40.251" v="169" actId="20577"/>
        <pc:sldMkLst>
          <pc:docMk/>
          <pc:sldMk cId="0" sldId="276"/>
        </pc:sldMkLst>
        <pc:spChg chg="mod">
          <ac:chgData name=" " userId="58d8d87981f2d1fd" providerId="LiveId" clId="{C1FEC412-3436-436A-BE87-542FB20D31E6}" dt="2022-11-07T14:35:40.251" v="169" actId="20577"/>
          <ac:spMkLst>
            <pc:docMk/>
            <pc:sldMk cId="0" sldId="276"/>
            <ac:spMk id="232" creationId="{00000000-0000-0000-0000-000000000000}"/>
          </ac:spMkLst>
        </pc:spChg>
      </pc:sldChg>
      <pc:sldChg chg="modSp mod">
        <pc:chgData name=" " userId="58d8d87981f2d1fd" providerId="LiveId" clId="{C1FEC412-3436-436A-BE87-542FB20D31E6}" dt="2022-11-07T14:20:09.306" v="97" actId="20577"/>
        <pc:sldMkLst>
          <pc:docMk/>
          <pc:sldMk cId="0" sldId="278"/>
        </pc:sldMkLst>
        <pc:spChg chg="mod">
          <ac:chgData name=" " userId="58d8d87981f2d1fd" providerId="LiveId" clId="{C1FEC412-3436-436A-BE87-542FB20D31E6}" dt="2022-11-07T14:20:09.306" v="97" actId="20577"/>
          <ac:spMkLst>
            <pc:docMk/>
            <pc:sldMk cId="0" sldId="278"/>
            <ac:spMk id="247" creationId="{00000000-0000-0000-0000-000000000000}"/>
          </ac:spMkLst>
        </pc:spChg>
      </pc:sldChg>
      <pc:sldChg chg="modSp mod">
        <pc:chgData name=" " userId="58d8d87981f2d1fd" providerId="LiveId" clId="{C1FEC412-3436-436A-BE87-542FB20D31E6}" dt="2022-11-03T07:37:39.224" v="65" actId="20577"/>
        <pc:sldMkLst>
          <pc:docMk/>
          <pc:sldMk cId="0" sldId="279"/>
        </pc:sldMkLst>
        <pc:spChg chg="mod">
          <ac:chgData name=" " userId="58d8d87981f2d1fd" providerId="LiveId" clId="{C1FEC412-3436-436A-BE87-542FB20D31E6}" dt="2022-11-03T07:37:39.224" v="65" actId="20577"/>
          <ac:spMkLst>
            <pc:docMk/>
            <pc:sldMk cId="0" sldId="279"/>
            <ac:spMk id="253" creationId="{00000000-0000-0000-0000-000000000000}"/>
          </ac:spMkLst>
        </pc:spChg>
      </pc:sldChg>
      <pc:sldChg chg="modSp del mod">
        <pc:chgData name=" " userId="58d8d87981f2d1fd" providerId="LiveId" clId="{C1FEC412-3436-436A-BE87-542FB20D31E6}" dt="2022-11-02T12:51:46.987" v="45" actId="47"/>
        <pc:sldMkLst>
          <pc:docMk/>
          <pc:sldMk cId="0" sldId="280"/>
        </pc:sldMkLst>
        <pc:spChg chg="mod">
          <ac:chgData name=" " userId="58d8d87981f2d1fd" providerId="LiveId" clId="{C1FEC412-3436-436A-BE87-542FB20D31E6}" dt="2022-11-01T07:48:41.186" v="44" actId="20577"/>
          <ac:spMkLst>
            <pc:docMk/>
            <pc:sldMk cId="0" sldId="280"/>
            <ac:spMk id="259" creationId="{00000000-0000-0000-0000-000000000000}"/>
          </ac:spMkLst>
        </pc:spChg>
      </pc:sldChg>
      <pc:sldChg chg="del">
        <pc:chgData name=" " userId="58d8d87981f2d1fd" providerId="LiveId" clId="{C1FEC412-3436-436A-BE87-542FB20D31E6}" dt="2022-11-01T07:47:56.400" v="21" actId="47"/>
        <pc:sldMkLst>
          <pc:docMk/>
          <pc:sldMk cId="0" sldId="281"/>
        </pc:sldMkLst>
      </pc:sldChg>
      <pc:sldChg chg="del">
        <pc:chgData name=" " userId="58d8d87981f2d1fd" providerId="LiveId" clId="{C1FEC412-3436-436A-BE87-542FB20D31E6}" dt="2022-11-01T07:47:56.400" v="21" actId="47"/>
        <pc:sldMkLst>
          <pc:docMk/>
          <pc:sldMk cId="0" sldId="282"/>
        </pc:sldMkLst>
      </pc:sldChg>
      <pc:sldChg chg="del">
        <pc:chgData name=" " userId="58d8d87981f2d1fd" providerId="LiveId" clId="{C1FEC412-3436-436A-BE87-542FB20D31E6}" dt="2022-11-01T07:47:56.400" v="21" actId="47"/>
        <pc:sldMkLst>
          <pc:docMk/>
          <pc:sldMk cId="0" sldId="283"/>
        </pc:sldMkLst>
      </pc:sldChg>
      <pc:sldChg chg="del">
        <pc:chgData name=" " userId="58d8d87981f2d1fd" providerId="LiveId" clId="{C1FEC412-3436-436A-BE87-542FB20D31E6}" dt="2022-11-01T07:47:56.400" v="21" actId="47"/>
        <pc:sldMkLst>
          <pc:docMk/>
          <pc:sldMk cId="0" sldId="284"/>
        </pc:sldMkLst>
      </pc:sldChg>
      <pc:sldChg chg="del">
        <pc:chgData name=" " userId="58d8d87981f2d1fd" providerId="LiveId" clId="{C1FEC412-3436-436A-BE87-542FB20D31E6}" dt="2022-11-01T07:47:56.400" v="21" actId="47"/>
        <pc:sldMkLst>
          <pc:docMk/>
          <pc:sldMk cId="0" sldId="285"/>
        </pc:sldMkLst>
      </pc:sldChg>
      <pc:sldChg chg="del">
        <pc:chgData name=" " userId="58d8d87981f2d1fd" providerId="LiveId" clId="{C1FEC412-3436-436A-BE87-542FB20D31E6}" dt="2022-11-01T07:47:56.400" v="21" actId="47"/>
        <pc:sldMkLst>
          <pc:docMk/>
          <pc:sldMk cId="0" sldId="286"/>
        </pc:sldMkLst>
      </pc:sldChg>
      <pc:sldChg chg="del">
        <pc:chgData name=" " userId="58d8d87981f2d1fd" providerId="LiveId" clId="{C1FEC412-3436-436A-BE87-542FB20D31E6}" dt="2022-11-01T07:47:56.400" v="21" actId="47"/>
        <pc:sldMkLst>
          <pc:docMk/>
          <pc:sldMk cId="0" sldId="287"/>
        </pc:sldMkLst>
      </pc:sldChg>
      <pc:sldChg chg="del">
        <pc:chgData name=" " userId="58d8d87981f2d1fd" providerId="LiveId" clId="{C1FEC412-3436-436A-BE87-542FB20D31E6}" dt="2022-11-01T07:47:56.400" v="21" actId="47"/>
        <pc:sldMkLst>
          <pc:docMk/>
          <pc:sldMk cId="0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5b2896a8d2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5b2896a8d2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7b2201b81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7b2201b81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5b6a72184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5b6a72184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5b2896a8d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5b2896a8d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7b2201b8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7b2201b8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11700" y="1425600"/>
            <a:ext cx="5838000" cy="13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1695875"/>
            <a:ext cx="8520600" cy="129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533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808125"/>
            <a:ext cx="8520600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текст 1">
  <p:cSld name="Заголовок и текст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395536" y="1581640"/>
            <a:ext cx="8352900" cy="2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395536" y="987574"/>
            <a:ext cx="83529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700" b="1" i="0" u="none" strike="noStrike" cap="none">
                <a:solidFill>
                  <a:srgbClr val="F36D25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95536" y="4240375"/>
            <a:ext cx="5808900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972268" y="4299942"/>
            <a:ext cx="17760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r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Proxima Nova"/>
              <a:buNone/>
              <a:defRPr sz="19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pic>
        <p:nvPicPr>
          <p:cNvPr id="46" name="Google Shape;4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250475" y="343600"/>
            <a:ext cx="1497800" cy="2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DB">
            <a:alpha val="3706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ctrTitle"/>
          </p:nvPr>
        </p:nvSpPr>
        <p:spPr>
          <a:xfrm>
            <a:off x="238700" y="1425600"/>
            <a:ext cx="6105900" cy="21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Цифровизация бизнес-процессов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 производственных предприятий на базе 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300">
                <a:solidFill>
                  <a:srgbClr val="336699"/>
                </a:solidFill>
              </a:rPr>
              <a:t>1С: Управление нашей фирмой</a:t>
            </a:r>
            <a:endParaRPr sz="2300">
              <a:solidFill>
                <a:srgbClr val="336699"/>
              </a:solidFill>
            </a:endParaRPr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00" y="471200"/>
            <a:ext cx="2494000" cy="26095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7" name="Google Shape;57;p11"/>
          <p:cNvSpPr txBox="1">
            <a:spLocks noGrp="1"/>
          </p:cNvSpPr>
          <p:nvPr>
            <p:ph type="ctrTitle"/>
          </p:nvPr>
        </p:nvSpPr>
        <p:spPr>
          <a:xfrm>
            <a:off x="238700" y="3550800"/>
            <a:ext cx="27477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Специалист по внедрению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Карчевская Екатерина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1С-Рарус, г.Москва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1100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450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8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11" name="Google Shape;211;p28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4.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Управление продажами и маркетинг.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12" name="Google Shape;212;p28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Работа с CRM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Автоматические скидки и наценки.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Ценообразование.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Сегментирование клиентов, воронка продаж.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Регистрация заявки клиента и выставление счета на оплату.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Продажа покупателю товара со склада.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Резервирование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товара.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Оказание услуг клиенту.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Розничные продажи.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13" name="Google Shape;21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145" y="2612433"/>
            <a:ext cx="1276608" cy="2060669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4. Программа</a:t>
            </a:r>
            <a:endParaRPr sz="1400" b="1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1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336699"/>
                </a:solidFill>
              </a:rPr>
              <a:t>Практическое задание 5</a:t>
            </a:r>
            <a:endParaRPr sz="1400">
              <a:solidFill>
                <a:srgbClr val="336699"/>
              </a:solidFill>
            </a:endParaRPr>
          </a:p>
        </p:txBody>
      </p:sp>
      <p:sp>
        <p:nvSpPr>
          <p:cNvPr id="232" name="Google Shape;232;p31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Создать тарифный план на выполнение ежемесячных услуг для клиента “ООО Одуванчик”.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Сформировать документы по данному обслуживанию и принять оплату от клиента “ООО Одуванчик” за текущий месяц.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2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38" name="Google Shape;238;p32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5.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Управление закупками и складские операции.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9" name="Google Shape;239;p32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Закупка товара под заказ покупателя.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Сравнение закупочных цен поставщиков.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Передача материалов в переработку и принятие продукции от переработчика.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Контроль обеспечения заказа покупателя.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Складские перемещения. Инвентаризация.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Передача материалов в производство.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Передача расходных материалов и инструментов в эксплуатацию.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40" name="Google Shape;24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8912" y="2675575"/>
            <a:ext cx="1472275" cy="19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2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5. Программа</a:t>
            </a:r>
            <a:endParaRPr sz="1400" b="1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3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336699"/>
                </a:solidFill>
              </a:rPr>
              <a:t>Практическое задание 6</a:t>
            </a:r>
            <a:endParaRPr sz="1400">
              <a:solidFill>
                <a:srgbClr val="336699"/>
              </a:solidFill>
            </a:endParaRPr>
          </a:p>
        </p:txBody>
      </p:sp>
      <p:sp>
        <p:nvSpPr>
          <p:cNvPr id="247" name="Google Shape;247;p33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Оформите заказ покупателя </a:t>
            </a:r>
            <a:r>
              <a:rPr lang="ru" dirty="0">
                <a:solidFill>
                  <a:srgbClr val="336699"/>
                </a:solidFill>
                <a:latin typeface="Proxima Nova" panose="020B0604020202020204" charset="0"/>
                <a:ea typeface="Proxima Nova"/>
                <a:cs typeface="Proxima Nova"/>
                <a:sym typeface="Proxima Nova"/>
              </a:rPr>
              <a:t>“ООО Ленточка”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100 пачек. “Мыло кусковое (желтое)”;</a:t>
            </a: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25 пачек. “Мыло жидкое </a:t>
            </a:r>
            <a:r>
              <a:rPr lang="ru-RU" dirty="0" err="1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OMiS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(Лаванда)”;</a:t>
            </a: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10 штук “Подарочный набор 1”.</a:t>
            </a:r>
          </a:p>
          <a:p>
            <a:pPr marL="60325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</a:pPr>
            <a:endParaRPr lang="ru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 panose="020B0604020202020204" charset="0"/>
                <a:ea typeface="Proxima Nova"/>
                <a:cs typeface="Proxima Nova"/>
                <a:sym typeface="Proxima Nova"/>
              </a:rPr>
              <a:t>Обеспечьте созданный заказ покупателя необходимой для продажи клиенту “ООО Ленточка” номенклатурой. (Закупить у поставщика - “Поставщик 2”).</a:t>
            </a:r>
            <a:endParaRPr dirty="0">
              <a:solidFill>
                <a:srgbClr val="336699"/>
              </a:solidFill>
              <a:latin typeface="Proxima Nova" panose="020B0604020202020204" charset="0"/>
              <a:ea typeface="Proxima Nova"/>
              <a:cs typeface="Proxima Nova"/>
              <a:sym typeface="Proxima Nova"/>
            </a:endParaRPr>
          </a:p>
          <a:p>
            <a:pPr marL="88900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Arial" panose="020B0604020202020204" pitchFamily="34" charset="0"/>
              <a:buChar char="•"/>
            </a:pPr>
            <a:r>
              <a:rPr lang="ru" dirty="0">
                <a:solidFill>
                  <a:srgbClr val="336699"/>
                </a:solidFill>
                <a:latin typeface="Proxima Nova" panose="020B0604020202020204" charset="0"/>
                <a:ea typeface="Proxima Nova"/>
                <a:cs typeface="Proxima Nova"/>
                <a:sym typeface="Proxima Nova"/>
              </a:rPr>
              <a:t>100 пачек. “Мыло кусковое (желтое)”;</a:t>
            </a:r>
            <a:endParaRPr dirty="0">
              <a:solidFill>
                <a:srgbClr val="336699"/>
              </a:solidFill>
              <a:latin typeface="Proxima Nova" panose="020B0604020202020204" charset="0"/>
              <a:ea typeface="Proxima Nova"/>
              <a:cs typeface="Proxima Nova"/>
              <a:sym typeface="Proxima Nova"/>
            </a:endParaRPr>
          </a:p>
          <a:p>
            <a:pPr marL="8953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Arial" panose="020B0604020202020204" pitchFamily="34" charset="0"/>
              <a:buChar char="•"/>
            </a:pPr>
            <a:r>
              <a:rPr lang="ru" dirty="0">
                <a:solidFill>
                  <a:srgbClr val="336699"/>
                </a:solidFill>
                <a:latin typeface="Proxima Nova" panose="020B0604020202020204" charset="0"/>
                <a:ea typeface="Proxima Nova"/>
                <a:cs typeface="Proxima Nova"/>
                <a:sym typeface="Proxima Nova"/>
              </a:rPr>
              <a:t>10 штук “Подарочный набор 1”. </a:t>
            </a:r>
            <a:endParaRPr dirty="0">
              <a:solidFill>
                <a:srgbClr val="336699"/>
              </a:solidFill>
              <a:latin typeface="Proxima Nova" panose="020B0604020202020204" charset="0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 panose="020B0604020202020204" charset="0"/>
                <a:ea typeface="Proxima Nova"/>
                <a:cs typeface="Proxima Nova"/>
                <a:sym typeface="Proxima Nova"/>
              </a:rPr>
              <a:t>Отгрузите клиенту закупленный товар.</a:t>
            </a:r>
            <a:endParaRPr dirty="0">
              <a:solidFill>
                <a:srgbClr val="336699"/>
              </a:solidFill>
              <a:latin typeface="Proxima Nova" panose="020B0604020202020204" charset="0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336699"/>
                </a:solidFill>
              </a:rPr>
              <a:t>Практическое задание 7</a:t>
            </a:r>
            <a:endParaRPr sz="1400">
              <a:solidFill>
                <a:srgbClr val="336699"/>
              </a:solidFill>
            </a:endParaRPr>
          </a:p>
        </p:txBody>
      </p:sp>
      <p:sp>
        <p:nvSpPr>
          <p:cNvPr id="253" name="Google Shape;253;p34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 panose="020B0604020202020204" charset="0"/>
                <a:ea typeface="Proxima Nova"/>
                <a:cs typeface="Proxima Nova"/>
                <a:sym typeface="Proxima Nova"/>
              </a:rPr>
              <a:t>Установите норму хранения Номенклатуры на складе:</a:t>
            </a: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○"/>
            </a:pPr>
            <a:r>
              <a:rPr lang="ru-RU" dirty="0">
                <a:solidFill>
                  <a:srgbClr val="336699"/>
                </a:solidFill>
                <a:latin typeface="Proxima Nova" panose="020B0604020202020204" charset="0"/>
                <a:ea typeface="Proxima Nova"/>
                <a:cs typeface="Proxima Nova"/>
                <a:sym typeface="Proxima Nova"/>
              </a:rPr>
              <a:t>Стабилизатор - от 30 до 100 л. 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 panose="020B0604020202020204" charset="0"/>
                <a:ea typeface="Proxima Nova"/>
                <a:cs typeface="Proxima Nova"/>
                <a:sym typeface="Proxima Nova"/>
              </a:rPr>
              <a:t>Пополните запасы до максимального значения.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277</Words>
  <Application>Microsoft Office PowerPoint</Application>
  <PresentationFormat>Экран (16:9)</PresentationFormat>
  <Paragraphs>55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Proxima Nova</vt:lpstr>
      <vt:lpstr>Tahoma</vt:lpstr>
      <vt:lpstr>Arial</vt:lpstr>
      <vt:lpstr>Simple Light</vt:lpstr>
      <vt:lpstr>Цифровизация бизнес-процессов  производственных предприятий на базе  1С: Управление нашей фирмой</vt:lpstr>
      <vt:lpstr>Тема 4. Программа</vt:lpstr>
      <vt:lpstr>Практическое задание 5</vt:lpstr>
      <vt:lpstr>Тема 5. Программа</vt:lpstr>
      <vt:lpstr>Практическое задание 6</vt:lpstr>
      <vt:lpstr>Практическое задание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бизнес-процессов  производственных предприятий на базе  1С: Управление нашей фирмой</dc:title>
  <cp:lastModifiedBy> </cp:lastModifiedBy>
  <cp:revision>1</cp:revision>
  <dcterms:modified xsi:type="dcterms:W3CDTF">2022-11-07T14:36:43Z</dcterms:modified>
</cp:coreProperties>
</file>