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4" r:id="rId4"/>
    <p:sldId id="361" r:id="rId5"/>
    <p:sldId id="376" r:id="rId6"/>
    <p:sldId id="378" r:id="rId7"/>
    <p:sldId id="379" r:id="rId8"/>
    <p:sldId id="381" r:id="rId9"/>
    <p:sldId id="382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28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" initials="R" lastIdx="2" clrIdx="0">
    <p:extLst>
      <p:ext uri="{19B8F6BF-5375-455C-9EA6-DF929625EA0E}">
        <p15:presenceInfo xmlns:p15="http://schemas.microsoft.com/office/powerpoint/2012/main" userId="R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22.10.2022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f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f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y/skillfactory/blog/599599/" TargetMode="External"/><Relationship Id="rId2" Type="http://schemas.openxmlformats.org/officeDocument/2006/relationships/hyperlink" Target="https://pythonworld.ru/gu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tproger.ru/translations/python-gui-pyq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Язык программирования </a:t>
            </a:r>
            <a:r>
              <a:rPr lang="en-US" sz="4800" dirty="0"/>
              <a:t>Python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Особенности создания оконных приложений в Python (ч.2)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Крашенинников Роман Сергеевич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отдела системного администрирования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Менделеева, ведущий программист кафедры информационных компьютерных технологий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803256" y="4389120"/>
            <a:ext cx="8049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VII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F02F6B-4923-BF6E-65B9-538D9423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26" y="3176962"/>
            <a:ext cx="4886786" cy="36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</a:t>
            </a:r>
            <a:r>
              <a:rPr lang="en-US" dirty="0" err="1"/>
              <a:t>QCheckBox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QCheckBox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чекбокс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(виджет, который имеет два состояния: включен и выключен). Как правило,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чекбоксы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используют для функций приложения, которые могут быть включены или выключены.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B88D6-DF77-7C93-D046-335D270F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845" y="1955719"/>
            <a:ext cx="5363323" cy="4029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6E595-4C85-A83A-5479-0E1DA09F84B8}"/>
              </a:ext>
            </a:extLst>
          </p:cNvPr>
          <p:cNvSpPr txBox="1"/>
          <p:nvPr/>
        </p:nvSpPr>
        <p:spPr>
          <a:xfrm>
            <a:off x="7556560" y="1550146"/>
            <a:ext cx="27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</a:t>
            </a:r>
            <a:r>
              <a:rPr lang="ru-RU" dirty="0" err="1"/>
              <a:t>чекбокса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45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</a:t>
            </a:r>
            <a:r>
              <a:rPr lang="en-US" dirty="0" err="1"/>
              <a:t>QSlider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Qslider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 ползунок (виджет, который имеет простой регулятор). Этот регулятор может быть утянут назад и вперёд. Таким способом, мы выбираем значение для конкретной задачи. Иногда, использование ползунка более естественно, чем ввод числа или использование переключателя-счётчика.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6E595-4C85-A83A-5479-0E1DA09F84B8}"/>
              </a:ext>
            </a:extLst>
          </p:cNvPr>
          <p:cNvSpPr txBox="1"/>
          <p:nvPr/>
        </p:nvSpPr>
        <p:spPr>
          <a:xfrm>
            <a:off x="7556560" y="1550146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слайдер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5C9D0-7680-F9D7-BBC0-A27DFF45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25" y="2008254"/>
            <a:ext cx="4885559" cy="25550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A826DA6-50E3-CCBB-294C-E68FD5821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8" b="19748"/>
          <a:stretch/>
        </p:blipFill>
        <p:spPr bwMode="auto">
          <a:xfrm>
            <a:off x="240792" y="4652077"/>
            <a:ext cx="6813611" cy="20718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</a:t>
            </a:r>
            <a:r>
              <a:rPr lang="en-US" dirty="0" err="1"/>
              <a:t>QPixMap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QPixMap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 это один из виджетов, использующихся для работы с изображениями. Он оптимизирован для показа изображений на экране.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6E595-4C85-A83A-5479-0E1DA09F84B8}"/>
              </a:ext>
            </a:extLst>
          </p:cNvPr>
          <p:cNvSpPr txBox="1"/>
          <p:nvPr/>
        </p:nvSpPr>
        <p:spPr>
          <a:xfrm>
            <a:off x="7647677" y="1550146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</a:t>
            </a:r>
            <a:r>
              <a:rPr lang="en-US" dirty="0" err="1"/>
              <a:t>QPixMap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6613ED-C9EE-16CA-EF97-A3283BAB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96" y="1919478"/>
            <a:ext cx="4827972" cy="2747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98F47C-125F-D7B9-CE42-80070F7F8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3053492"/>
            <a:ext cx="4332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</a:t>
            </a:r>
            <a:r>
              <a:rPr lang="en-US" dirty="0" err="1"/>
              <a:t>Qlineedit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QLineEdit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 это виджет, который разрешает вводить и редактировать одну строку текста.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6E595-4C85-A83A-5479-0E1DA09F84B8}"/>
              </a:ext>
            </a:extLst>
          </p:cNvPr>
          <p:cNvSpPr txBox="1"/>
          <p:nvPr/>
        </p:nvSpPr>
        <p:spPr>
          <a:xfrm>
            <a:off x="7647677" y="1550146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 </a:t>
            </a:r>
            <a:r>
              <a:rPr lang="en-US" dirty="0" err="1"/>
              <a:t>QLineEdit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1AD71-4A72-DA0C-0CAB-D6011D81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30" y="2094280"/>
            <a:ext cx="5582429" cy="17814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4D786C-9E19-3EC7-19A4-7034130A8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09" y="3034255"/>
            <a:ext cx="4452151" cy="33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</a:t>
            </a:r>
            <a:r>
              <a:rPr lang="en-US" dirty="0" err="1"/>
              <a:t>QComboBox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QComboBox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 это виджет, который позволяет пользователю выбирать из списка вариантов (выпадающий список).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6E595-4C85-A83A-5479-0E1DA09F84B8}"/>
              </a:ext>
            </a:extLst>
          </p:cNvPr>
          <p:cNvSpPr txBox="1"/>
          <p:nvPr/>
        </p:nvSpPr>
        <p:spPr>
          <a:xfrm>
            <a:off x="7647677" y="1550146"/>
            <a:ext cx="30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Использование</a:t>
            </a:r>
            <a:r>
              <a:rPr lang="en-US" dirty="0"/>
              <a:t> </a:t>
            </a:r>
            <a:r>
              <a:rPr lang="ru-RU" dirty="0" err="1"/>
              <a:t>комбобокса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A7ABA-4C50-D22B-55CA-33F91AD8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95" y="1988154"/>
            <a:ext cx="5390127" cy="23426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2FD81E8-5BA9-E038-59C1-F86C0889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097242"/>
            <a:ext cx="5000348" cy="33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2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Диалоговые окна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10244329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Диалоговые окна (диалоги) являются неотъемлемой частью большинства современных графических приложений. Диалог в обычной жизни - это беседа между двумя и более людьми. В компьютерном приложении, диалог – это окно, которое используется, чтобы «беседовать» с приложением. Диалоги используются для ввода и изменения данных, изменения настроек приложения, и так далее.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C1F22E-3CFB-BB4F-63A5-7DA0FBA6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344156"/>
            <a:ext cx="4397406" cy="32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499533F-5290-C337-4B85-D75CE8B6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85" y="3339854"/>
            <a:ext cx="4397407" cy="32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8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Диалоговые окна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7285FD-511F-A597-F5F5-BC531FD9D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5"/>
          <a:stretch/>
        </p:blipFill>
        <p:spPr>
          <a:xfrm>
            <a:off x="1846715" y="2776054"/>
            <a:ext cx="3047146" cy="1861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D85E27-3C3C-CFDD-6A50-E8B4DA08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24" y="5055117"/>
            <a:ext cx="5966328" cy="529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540B9C-D3F8-2D77-C49E-2CB94E91F5D6}"/>
              </a:ext>
            </a:extLst>
          </p:cNvPr>
          <p:cNvSpPr txBox="1"/>
          <p:nvPr/>
        </p:nvSpPr>
        <p:spPr>
          <a:xfrm>
            <a:off x="2560611" y="2250349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QInputDialog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E84669-D78C-01D5-B9DB-F357AE1D0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8" b="1"/>
          <a:stretch/>
        </p:blipFill>
        <p:spPr>
          <a:xfrm>
            <a:off x="7298141" y="2260918"/>
            <a:ext cx="3573141" cy="28921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99088F-97E7-B167-63A5-D1478A2DD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524" y="5319997"/>
            <a:ext cx="3934374" cy="6001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16FB39-57DB-9185-D265-2452A22A2B5E}"/>
              </a:ext>
            </a:extLst>
          </p:cNvPr>
          <p:cNvSpPr txBox="1"/>
          <p:nvPr/>
        </p:nvSpPr>
        <p:spPr>
          <a:xfrm>
            <a:off x="8246981" y="188101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QColorDialog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248D9D-6B7A-6BE5-DFDA-235A09819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6" y="226665"/>
            <a:ext cx="175260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Диалоговые окна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18665-F31F-0198-0084-D978060C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86" y="2305687"/>
            <a:ext cx="3600726" cy="28031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32F91-0375-8190-DAD3-884A373E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88" y="5510081"/>
            <a:ext cx="355332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CAAB5A-F11C-3A08-1AE2-8E964AD4450A}"/>
              </a:ext>
            </a:extLst>
          </p:cNvPr>
          <p:cNvSpPr txBox="1"/>
          <p:nvPr/>
        </p:nvSpPr>
        <p:spPr>
          <a:xfrm>
            <a:off x="2049985" y="1830500"/>
            <a:ext cx="15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QFontDialog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B7559C-E747-4952-D4C1-A5B484AD2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791" b="1"/>
          <a:stretch/>
        </p:blipFill>
        <p:spPr>
          <a:xfrm>
            <a:off x="6205754" y="2305687"/>
            <a:ext cx="4657797" cy="29883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3CDA3F-31E6-309C-9A5D-8F53E2FA6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753" y="5457686"/>
            <a:ext cx="5353797" cy="6477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2CD488-9300-C69E-0BD5-F15D935D6CD3}"/>
              </a:ext>
            </a:extLst>
          </p:cNvPr>
          <p:cNvSpPr txBox="1"/>
          <p:nvPr/>
        </p:nvSpPr>
        <p:spPr>
          <a:xfrm>
            <a:off x="7801918" y="183050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QFileDialog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949E6E-CB7B-DA30-AFB8-5475CBA08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6" y="226665"/>
            <a:ext cx="175260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6200964" cy="458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С использованием фреймворка </a:t>
            </a:r>
            <a:r>
              <a:rPr lang="ru-RU" sz="1800" dirty="0" err="1"/>
              <a:t>PyQt</a:t>
            </a:r>
            <a:r>
              <a:rPr lang="en-US" sz="1800" dirty="0"/>
              <a:t>6</a:t>
            </a:r>
            <a:r>
              <a:rPr lang="ru-RU" sz="1800" dirty="0"/>
              <a:t> разработать оконное приложение, позволяющее аппроксимировать экспериментальные данные полиномом заданной степени с выводом погрешности аппроксимации. Добавить в программу возможность загрузки данных из файла формата </a:t>
            </a:r>
            <a:r>
              <a:rPr lang="en-US" sz="1800" dirty="0" err="1"/>
              <a:t>json</a:t>
            </a:r>
            <a:r>
              <a:rPr lang="en-US" sz="1800" dirty="0"/>
              <a:t>, </a:t>
            </a:r>
            <a:r>
              <a:rPr lang="ru-RU" sz="1800" dirty="0"/>
              <a:t>а так же возможность сохранения графика в выбранный файл, используя </a:t>
            </a:r>
            <a:r>
              <a:rPr lang="en-US" sz="1800" dirty="0" err="1"/>
              <a:t>QFileDialog.getSaveFileName</a:t>
            </a:r>
            <a:r>
              <a:rPr lang="en-US" sz="1800" dirty="0"/>
              <a:t>()</a:t>
            </a:r>
            <a:r>
              <a:rPr lang="ru-RU" sz="1800" dirty="0"/>
              <a:t>.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91" y="2517082"/>
            <a:ext cx="4353017" cy="3077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PyQt</a:t>
            </a:r>
            <a:endParaRPr lang="en-US" dirty="0"/>
          </a:p>
          <a:p>
            <a:r>
              <a:rPr lang="ru-RU" dirty="0"/>
              <a:t>Создание окна</a:t>
            </a:r>
          </a:p>
          <a:p>
            <a:r>
              <a:rPr lang="ru-RU" dirty="0"/>
              <a:t>Обработка событий</a:t>
            </a:r>
          </a:p>
          <a:p>
            <a:r>
              <a:rPr lang="ru-RU" dirty="0"/>
              <a:t>Основные виджеты</a:t>
            </a:r>
          </a:p>
          <a:p>
            <a:r>
              <a:rPr lang="ru-RU" dirty="0"/>
              <a:t>Диалоговые окна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Краткий курс </a:t>
            </a:r>
            <a:r>
              <a:rPr lang="en-US" dirty="0">
                <a:hlinkClick r:id="rId2"/>
              </a:rPr>
              <a:t>PyQt5</a:t>
            </a:r>
            <a:endParaRPr lang="ru-RU" dirty="0"/>
          </a:p>
          <a:p>
            <a:r>
              <a:rPr lang="ru-RU" dirty="0">
                <a:hlinkClick r:id="rId3"/>
              </a:rPr>
              <a:t>Полное руководство для новичков</a:t>
            </a:r>
            <a:endParaRPr lang="ru-RU" dirty="0"/>
          </a:p>
          <a:p>
            <a:r>
              <a:rPr lang="ru-RU" dirty="0">
                <a:hlinkClick r:id="rId4"/>
              </a:rPr>
              <a:t>Простое приложение на </a:t>
            </a:r>
            <a:r>
              <a:rPr lang="en-US" dirty="0" err="1">
                <a:hlinkClick r:id="rId4"/>
              </a:rPr>
              <a:t>PyQt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5" y="1778819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Pyqt6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CE238-1AE0-C55C-9715-E2CAA94AC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2" y="2119556"/>
            <a:ext cx="2204864" cy="22048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4AD0D-172E-751D-5582-1E87555C8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2" y="4756468"/>
            <a:ext cx="2204864" cy="16169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A4C03C-F7F1-DD26-E93B-07FF256073B1}"/>
              </a:ext>
            </a:extLst>
          </p:cNvPr>
          <p:cNvSpPr/>
          <p:nvPr/>
        </p:nvSpPr>
        <p:spPr>
          <a:xfrm>
            <a:off x="3512011" y="1813417"/>
            <a:ext cx="7610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</a:rPr>
              <a:t>PyQt</a:t>
            </a:r>
            <a:r>
              <a:rPr lang="ru-RU" dirty="0">
                <a:latin typeface="Times New Roman" panose="02020603050405020304" pitchFamily="18" charset="0"/>
              </a:rPr>
              <a:t> — набор расширений графического фреймворка </a:t>
            </a:r>
            <a:r>
              <a:rPr lang="ru-RU" dirty="0" err="1">
                <a:latin typeface="Times New Roman" panose="02020603050405020304" pitchFamily="18" charset="0"/>
              </a:rPr>
              <a:t>Qt</a:t>
            </a:r>
            <a:r>
              <a:rPr lang="ru-RU" dirty="0">
                <a:latin typeface="Times New Roman" panose="02020603050405020304" pitchFamily="18" charset="0"/>
              </a:rPr>
              <a:t> для языка программирования </a:t>
            </a:r>
            <a:r>
              <a:rPr lang="ru-RU" dirty="0" err="1">
                <a:latin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</a:rPr>
              <a:t>, выполненный в виде расширения </a:t>
            </a:r>
            <a:r>
              <a:rPr lang="ru-RU" dirty="0" err="1">
                <a:latin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</a:rPr>
              <a:t>Qt</a:t>
            </a:r>
            <a:r>
              <a:rPr lang="ru-RU" dirty="0">
                <a:latin typeface="Times New Roman" panose="02020603050405020304" pitchFamily="18" charset="0"/>
              </a:rPr>
              <a:t> полностью объектно-ориентированная, кросс-платформенная. Дает возможность разрабатывать </a:t>
            </a:r>
            <a:r>
              <a:rPr lang="ru-RU" dirty="0" err="1">
                <a:latin typeface="Times New Roman" panose="02020603050405020304" pitchFamily="18" charset="0"/>
              </a:rPr>
              <a:t>платформо</a:t>
            </a:r>
            <a:r>
              <a:rPr lang="ru-RU" dirty="0">
                <a:latin typeface="Times New Roman" panose="02020603050405020304" pitchFamily="18" charset="0"/>
              </a:rPr>
              <a:t>-независимое ПО, написанный код можно компилировать для </a:t>
            </a:r>
            <a:r>
              <a:rPr lang="ru-RU" dirty="0" err="1">
                <a:latin typeface="Times New Roman" panose="02020603050405020304" pitchFamily="18" charset="0"/>
              </a:rPr>
              <a:t>Linux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Windows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Mac</a:t>
            </a:r>
            <a:r>
              <a:rPr lang="ru-RU" dirty="0">
                <a:latin typeface="Times New Roman" panose="02020603050405020304" pitchFamily="18" charset="0"/>
              </a:rPr>
              <a:t> OS X и других операционных систем. Включает в себя множество классов для работы с сетью, базами данных, классы-контейнеры, а также для создания графического интерфейса и множество других.</a:t>
            </a:r>
            <a:endParaRPr lang="en-US" dirty="0">
              <a:latin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С использованием этого фреймворка написано множество популярных программ: 2ГИС для </a:t>
            </a:r>
            <a:r>
              <a:rPr lang="en-US" dirty="0">
                <a:latin typeface="Times New Roman" panose="02020603050405020304" pitchFamily="18" charset="0"/>
              </a:rPr>
              <a:t>Android, Kaspersky Internet Security, Virtual Box, Skype, VLC Media Player, Opera </a:t>
            </a:r>
            <a:r>
              <a:rPr lang="ru-RU" dirty="0">
                <a:latin typeface="Times New Roman" panose="02020603050405020304" pitchFamily="18" charset="0"/>
              </a:rPr>
              <a:t>и другие. </a:t>
            </a:r>
          </a:p>
        </p:txBody>
      </p:sp>
    </p:spTree>
    <p:extLst>
      <p:ext uri="{BB962C8B-B14F-4D97-AF65-F5344CB8AC3E}">
        <p14:creationId xmlns:p14="http://schemas.microsoft.com/office/powerpoint/2010/main" val="140649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создание окна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5266027" cy="46735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 аналогии с </a:t>
            </a:r>
            <a:r>
              <a:rPr lang="en-US" dirty="0" err="1"/>
              <a:t>Tkinter</a:t>
            </a:r>
            <a:r>
              <a:rPr lang="en-US" dirty="0"/>
              <a:t>, </a:t>
            </a:r>
            <a:r>
              <a:rPr lang="ru-RU" dirty="0"/>
              <a:t>главным элементом в </a:t>
            </a:r>
            <a:r>
              <a:rPr lang="en-US" dirty="0" err="1"/>
              <a:t>PyQt</a:t>
            </a:r>
            <a:r>
              <a:rPr lang="en-US" dirty="0"/>
              <a:t> </a:t>
            </a:r>
            <a:r>
              <a:rPr lang="ru-RU" dirty="0"/>
              <a:t>является окно. Однако, для создания окна и размещения виджетов на нём, вам не обязательно использовать код, для этого есть специальное приложение </a:t>
            </a:r>
            <a:r>
              <a:rPr lang="en-US" dirty="0"/>
              <a:t>Qt Designer. </a:t>
            </a:r>
            <a:r>
              <a:rPr lang="ru-RU" dirty="0"/>
              <a:t>В нем, при запуске, для создания оконного приложения, вам необходимо выбрать </a:t>
            </a:r>
            <a:r>
              <a:rPr lang="en-US" dirty="0"/>
              <a:t>Main Window.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667745-AE17-6E43-B56A-01F7044D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22" y="2389185"/>
            <a:ext cx="4037175" cy="3823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8434BF-1DBE-C74D-56D6-8A6B8E96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94" y="4244463"/>
            <a:ext cx="3866281" cy="24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создание окна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10058400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Окно, созданное в </a:t>
            </a:r>
            <a:r>
              <a:rPr lang="en-US" dirty="0"/>
              <a:t>Qt Designer </a:t>
            </a:r>
            <a:r>
              <a:rPr lang="ru-RU" dirty="0"/>
              <a:t>сохраняется в формате .</a:t>
            </a:r>
            <a:r>
              <a:rPr lang="en-US" dirty="0" err="1"/>
              <a:t>ui</a:t>
            </a:r>
            <a:r>
              <a:rPr lang="en-US" dirty="0"/>
              <a:t>, </a:t>
            </a:r>
            <a:r>
              <a:rPr lang="ru-RU" dirty="0"/>
              <a:t>для преобразования его в </a:t>
            </a:r>
            <a:r>
              <a:rPr lang="ru-RU" dirty="0" err="1"/>
              <a:t>питоновский</a:t>
            </a:r>
            <a:r>
              <a:rPr lang="ru-RU" dirty="0"/>
              <a:t> код, необходимо воспользоваться утилитой </a:t>
            </a:r>
            <a:r>
              <a:rPr lang="en-US" dirty="0" err="1"/>
              <a:t>pyuic</a:t>
            </a:r>
            <a:r>
              <a:rPr lang="ru-RU" dirty="0"/>
              <a:t>6.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1D570E-2FF3-60B4-4292-86D8FFB9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7" y="3071674"/>
            <a:ext cx="3610718" cy="2865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32817D-66E5-C149-5069-40771568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70" y="4325813"/>
            <a:ext cx="3256659" cy="368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CF5F0B-AA8A-6E36-E7C8-CAD6B0C7D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528" y="2996934"/>
            <a:ext cx="3506680" cy="3032395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7F5E66C-BE09-B8B5-4ACB-229BBA3AB88C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323225" y="4504254"/>
            <a:ext cx="351245" cy="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3EDF707-387C-FC58-8D6D-6A589B93EE6E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7931129" y="4510013"/>
            <a:ext cx="513399" cy="3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6A357-38D7-C458-352A-E62487195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014" y="173115"/>
            <a:ext cx="1632154" cy="17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создание окна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10058400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Далее, вам нужно просто импортировать созданный класс в вашей программе и создать дочерний класс, </a:t>
            </a:r>
            <a:r>
              <a:rPr lang="ru-RU" dirty="0" err="1"/>
              <a:t>отнаследованный</a:t>
            </a:r>
            <a:r>
              <a:rPr lang="ru-RU" dirty="0"/>
              <a:t> от него и класса </a:t>
            </a:r>
            <a:r>
              <a:rPr lang="en-US" dirty="0" err="1"/>
              <a:t>QtWidgets.QMainWindow</a:t>
            </a:r>
            <a:r>
              <a:rPr lang="ru-RU" dirty="0"/>
              <a:t>. Эти действия помогут создать вам скелет вашего окна и вам останется только описать логику его работы.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1D8AB-5EA1-BCD0-89F3-8F116FDF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695330"/>
            <a:ext cx="5312563" cy="2843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74CA1B-2846-382C-555C-C8855D84E299}"/>
              </a:ext>
            </a:extLst>
          </p:cNvPr>
          <p:cNvSpPr txBox="1"/>
          <p:nvPr/>
        </p:nvSpPr>
        <p:spPr>
          <a:xfrm>
            <a:off x="2161886" y="3364893"/>
            <a:ext cx="31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Шаблон приложения в </a:t>
            </a:r>
            <a:r>
              <a:rPr lang="en-US" dirty="0" err="1"/>
              <a:t>PyQt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1E5F60C-C3E6-8596-4B65-794142F5E54A}"/>
              </a:ext>
            </a:extLst>
          </p:cNvPr>
          <p:cNvCxnSpPr>
            <a:cxnSpLocks/>
          </p:cNvCxnSpPr>
          <p:nvPr/>
        </p:nvCxnSpPr>
        <p:spPr>
          <a:xfrm flipH="1">
            <a:off x="3726128" y="3799643"/>
            <a:ext cx="3376008" cy="131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414013-25FA-2F43-3792-6D5801D1167A}"/>
              </a:ext>
            </a:extLst>
          </p:cNvPr>
          <p:cNvSpPr txBox="1"/>
          <p:nvPr/>
        </p:nvSpPr>
        <p:spPr>
          <a:xfrm>
            <a:off x="6421880" y="3398861"/>
            <a:ext cx="571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Инициализация переменных окна и нашего дизайна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34CA4B2-B6AA-4482-3F26-D6FA8A120EDB}"/>
              </a:ext>
            </a:extLst>
          </p:cNvPr>
          <p:cNvCxnSpPr/>
          <p:nvPr/>
        </p:nvCxnSpPr>
        <p:spPr>
          <a:xfrm flipH="1">
            <a:off x="4722920" y="4458432"/>
            <a:ext cx="3009530" cy="1232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628F94-67BA-EE2C-BB1B-6265C515D74B}"/>
              </a:ext>
            </a:extLst>
          </p:cNvPr>
          <p:cNvSpPr txBox="1"/>
          <p:nvPr/>
        </p:nvSpPr>
        <p:spPr>
          <a:xfrm>
            <a:off x="7391705" y="4089100"/>
            <a:ext cx="344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объекта приложения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942A83D-4134-E5A8-523E-CE0BA56EBF89}"/>
              </a:ext>
            </a:extLst>
          </p:cNvPr>
          <p:cNvCxnSpPr>
            <a:cxnSpLocks/>
          </p:cNvCxnSpPr>
          <p:nvPr/>
        </p:nvCxnSpPr>
        <p:spPr>
          <a:xfrm flipH="1">
            <a:off x="2769833" y="5803699"/>
            <a:ext cx="4346532" cy="182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C47A9E-F06E-1009-82D1-31B85D1523DB}"/>
              </a:ext>
            </a:extLst>
          </p:cNvPr>
          <p:cNvSpPr txBox="1"/>
          <p:nvPr/>
        </p:nvSpPr>
        <p:spPr>
          <a:xfrm>
            <a:off x="7102136" y="5448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Создания окна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86EF643-DE86-827B-25E6-5242682B230E}"/>
              </a:ext>
            </a:extLst>
          </p:cNvPr>
          <p:cNvCxnSpPr/>
          <p:nvPr/>
        </p:nvCxnSpPr>
        <p:spPr>
          <a:xfrm flipH="1">
            <a:off x="2396971" y="6161103"/>
            <a:ext cx="6045693" cy="111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120FF3-8C6A-E91E-94D7-F36F8F19C33E}"/>
              </a:ext>
            </a:extLst>
          </p:cNvPr>
          <p:cNvSpPr txBox="1"/>
          <p:nvPr/>
        </p:nvSpPr>
        <p:spPr>
          <a:xfrm>
            <a:off x="8406021" y="5837937"/>
            <a:ext cx="242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Отображение окна </a:t>
            </a:r>
            <a:br>
              <a:rPr lang="ru-RU" dirty="0"/>
            </a:br>
            <a:r>
              <a:rPr lang="ru-RU" dirty="0"/>
              <a:t>и запуск приложения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A2E6A-4CA3-EB26-4F58-DB0FC725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014" y="173115"/>
            <a:ext cx="1632154" cy="17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события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10058400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Все приложения с графическим интерфейсом являются событийно-ориентированными. События вызываются главным образом пользователем приложения. Когда мы вызываем метод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exec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(), приложение входит в главный цикл. Главный цикл получает события и отправляет их объектам. В модели событий имеются три участника: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Источник события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Объект события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Цель события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Источник события – это объект, состояние которого меняется. Он вызывает событие. Событие инкапсулирует изменение состояния в источнике события. Цель события – это объект, которому требуется уведомление. Объект источника события делегирует задачу обработки события цели события.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20A5B-715A-6EA8-30CE-0867407EF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3" y="132549"/>
            <a:ext cx="3256536" cy="18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PYQT</a:t>
            </a:r>
            <a:r>
              <a:rPr lang="ru-RU" dirty="0"/>
              <a:t> события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4812"/>
            <a:ext cx="4827973" cy="47205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Для работы с событиями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PyQt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6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имеет уникальный механизм сигналов и слотов. Сигналы и слоты используются для связи между объектами. Сигнал срабатывает тогда, когда происходит конкретное событие. Слот может быть любой функцией. Слот вызывается, когда срабатывает его сигнал. Отправитель – объект, который посылает сигнал. Получатель – объект, который получает сигнал. Слот – это метод, который реагирует на сигнал. Сигналы можно обработать через метод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connect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или путём переопределения обработчиков.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4CAA3-0E76-1A83-3CC0-0B8F4BA0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17" y="1535837"/>
            <a:ext cx="4928962" cy="2246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3EB21-9EE9-29D0-8835-4811DF66A1BB}"/>
              </a:ext>
            </a:extLst>
          </p:cNvPr>
          <p:cNvSpPr txBox="1"/>
          <p:nvPr/>
        </p:nvSpPr>
        <p:spPr>
          <a:xfrm>
            <a:off x="7708595" y="1150792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Привязка через </a:t>
            </a:r>
            <a:r>
              <a:rPr lang="en-US" dirty="0"/>
              <a:t>connect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72C94C-98D2-2EE9-C39C-2F5AB681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4" y="4375045"/>
            <a:ext cx="4041646" cy="235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AB050-806C-D922-55E6-7BF45CA3EBF3}"/>
              </a:ext>
            </a:extLst>
          </p:cNvPr>
          <p:cNvSpPr txBox="1"/>
          <p:nvPr/>
        </p:nvSpPr>
        <p:spPr>
          <a:xfrm>
            <a:off x="7206855" y="4005713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Привязка через переопределение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4121944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5181</TotalTime>
  <Words>793</Words>
  <Application>Microsoft Office PowerPoint</Application>
  <PresentationFormat>Широкоэкранный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Helvetica</vt:lpstr>
      <vt:lpstr>Rockwell</vt:lpstr>
      <vt:lpstr>Rockwell Condensed</vt:lpstr>
      <vt:lpstr>Times New Roman</vt:lpstr>
      <vt:lpstr>Wingdings</vt:lpstr>
      <vt:lpstr>Дерево</vt:lpstr>
      <vt:lpstr>Язык программирования Python</vt:lpstr>
      <vt:lpstr>Темы</vt:lpstr>
      <vt:lpstr>Полезные ресурсы</vt:lpstr>
      <vt:lpstr>Библиотека Pyqt6</vt:lpstr>
      <vt:lpstr>PYQT создание окна</vt:lpstr>
      <vt:lpstr>PYQT создание окна</vt:lpstr>
      <vt:lpstr>PYQT создание окна</vt:lpstr>
      <vt:lpstr>PYQT события</vt:lpstr>
      <vt:lpstr>PYQT события</vt:lpstr>
      <vt:lpstr>PYQT QCheckBox</vt:lpstr>
      <vt:lpstr>PYQT QSlider</vt:lpstr>
      <vt:lpstr>PYQT QPixMap</vt:lpstr>
      <vt:lpstr>PYQT Qlineedit</vt:lpstr>
      <vt:lpstr>PYQT QComboBox</vt:lpstr>
      <vt:lpstr>PYQT Диалоговые окна</vt:lpstr>
      <vt:lpstr>PYQT Диалоговые окна</vt:lpstr>
      <vt:lpstr>PYQT Диалоговые окна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Roman</cp:lastModifiedBy>
  <cp:revision>68</cp:revision>
  <dcterms:created xsi:type="dcterms:W3CDTF">2022-01-12T12:48:55Z</dcterms:created>
  <dcterms:modified xsi:type="dcterms:W3CDTF">2022-10-22T17:34:02Z</dcterms:modified>
</cp:coreProperties>
</file>