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notesMasterIdLst>
    <p:notesMasterId r:id="rId8"/>
  </p:notesMasterIdLst>
  <p:sldIdLst>
    <p:sldId id="271" r:id="rId2"/>
    <p:sldId id="265" r:id="rId3"/>
    <p:sldId id="273" r:id="rId4"/>
    <p:sldId id="285" r:id="rId5"/>
    <p:sldId id="284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4660"/>
  </p:normalViewPr>
  <p:slideViewPr>
    <p:cSldViewPr>
      <p:cViewPr varScale="1">
        <p:scale>
          <a:sx n="83" d="100"/>
          <a:sy n="83" d="100"/>
        </p:scale>
        <p:origin x="14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3E90E-9554-43D1-B84A-822B4AF77116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4085D-89C0-4CF0-9BDD-EA4218336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99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766C-A744-4B56-8C87-4E0F490BB3DB}" type="datetime1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74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D833-B89B-4F61-8169-C57F006DFEFE}" type="datetime1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67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1EE3-E451-42DA-A9A2-1F0C36D0852F}" type="datetime1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6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507511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891AE-2F3C-4F2E-842F-186A32FE1F1A}" type="datetime1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83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934AC-B1F5-49DE-BC25-BC5D7E8BCFFD}" type="datetime1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13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5DF0-537B-45BD-8B6E-653AE77F4A09}" type="datetime1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919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7510-96CC-4AA8-8C2D-17647BD6064F}" type="datetime1">
              <a:rPr lang="ru-RU" smtClean="0"/>
              <a:t>09.04.2023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21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9C9E5-7200-41A6-8AC6-45E9E51645CE}" type="datetime1">
              <a:rPr lang="ru-RU" smtClean="0"/>
              <a:t>09.04.2023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95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D1AB-8330-4840-AD21-70FC34BCC5CC}" type="datetime1">
              <a:rPr lang="ru-RU" smtClean="0"/>
              <a:t>09.04.2023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18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C37E-E58D-49F8-A44F-BCDAFF7182E6}" type="datetime1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33802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F7819-F6DD-4324-B88C-667B37BDAF53}" type="datetime1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37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6C37E-E58D-49F8-A44F-BCDAFF7182E6}" type="datetime1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73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>
            <p:custDataLst>
              <p:tags r:id="rId1"/>
            </p:custDataLst>
          </p:nvPr>
        </p:nvSpPr>
        <p:spPr>
          <a:xfrm>
            <a:off x="683568" y="295488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Министерство науки и высшего образования Российской Федерации</a:t>
            </a:r>
            <a:r>
              <a:rPr lang="ru-RU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endParaRPr lang="ru-RU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algn="ctr" hangingPunct="0"/>
            <a:r>
              <a:rPr lang="ru-RU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ФГБОУ ВО «РХТУ им. Д.И</a:t>
            </a: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. Менделеева»</a:t>
            </a:r>
          </a:p>
          <a:p>
            <a:pPr algn="ctr" hangingPunct="0"/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Факультет цифровых технологий и химического инжиниринга</a:t>
            </a:r>
          </a:p>
          <a:p>
            <a:pPr algn="ctr" hangingPunct="0"/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Кафедра информационных компьютерных технологий</a:t>
            </a:r>
          </a:p>
          <a:p>
            <a:pPr algn="ctr" hangingPunct="0"/>
            <a:endParaRPr lang="ru-RU" kern="0" dirty="0">
              <a:solidFill>
                <a:srgbClr val="000000"/>
              </a:solidFill>
              <a:sym typeface="Calibri"/>
            </a:endParaRPr>
          </a:p>
        </p:txBody>
      </p:sp>
      <p:pic>
        <p:nvPicPr>
          <p:cNvPr id="14" name="Picture 2" descr="https://muctr.ru/bitrix/templates/modern_blue_s1/images/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0368"/>
            <a:ext cx="933634" cy="166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.png" descr="imag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07081" y="471393"/>
            <a:ext cx="1229415" cy="1229415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Подзаголовок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67544" y="5013176"/>
            <a:ext cx="8136904" cy="1008112"/>
          </a:xfrm>
          <a:prstGeom prst="rect">
            <a:avLst/>
          </a:prstGeom>
        </p:spPr>
        <p:txBody>
          <a:bodyPr>
            <a:norm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2352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924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1496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6068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640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indent="0">
              <a:buNone/>
            </a:pP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</a:t>
            </a:r>
            <a:r>
              <a:rPr lang="ru-RU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</a:t>
            </a:r>
            <a:r>
              <a:rPr lang="ru-RU" sz="2400" kern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КС-46: </a:t>
            </a: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endParaRPr lang="en-US" sz="24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работы: </a:t>
            </a: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уч. степень, звание </a:t>
            </a: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endParaRPr lang="ru-RU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4810" y="6286520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hangingPunct="0"/>
            <a:r>
              <a:rPr lang="ru-RU" sz="2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202</a:t>
            </a:r>
            <a:r>
              <a:rPr lang="ru-RU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3</a:t>
            </a:r>
            <a:r>
              <a:rPr lang="ru-RU" sz="2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r>
              <a:rPr lang="ru-RU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год</a:t>
            </a:r>
          </a:p>
        </p:txBody>
      </p:sp>
      <p:sp>
        <p:nvSpPr>
          <p:cNvPr id="8" name="Заголовок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83568" y="1700808"/>
            <a:ext cx="8064896" cy="338437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4572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9144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13716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18288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r>
              <a:rPr lang="ru-RU" sz="2100" kern="0" dirty="0"/>
              <a:t/>
            </a:r>
            <a:br>
              <a:rPr lang="ru-RU" sz="2100" kern="0" dirty="0"/>
            </a:b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 </a:t>
            </a:r>
          </a:p>
          <a:p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БАКАЛАВРА НА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ТЕМУ:</a:t>
            </a:r>
          </a:p>
          <a:p>
            <a:endParaRPr lang="en-US" sz="27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«Разработка системы планирования работы взаимосвязанных аппаратов»</a:t>
            </a:r>
            <a:r>
              <a:rPr lang="ru-RU" sz="3200" kern="0" dirty="0">
                <a:solidFill>
                  <a:srgbClr val="C00000"/>
                </a:solidFill>
              </a:rPr>
              <a:t/>
            </a:r>
            <a:br>
              <a:rPr lang="ru-RU" sz="3200" kern="0" dirty="0">
                <a:solidFill>
                  <a:srgbClr val="C00000"/>
                </a:solidFill>
              </a:rPr>
            </a:br>
            <a:endParaRPr lang="ru-RU" sz="320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39260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0019" y="1196752"/>
            <a:ext cx="903649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algn="just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10952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задачи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283324"/>
            <a:ext cx="288032" cy="438153"/>
          </a:xfrm>
        </p:spPr>
        <p:txBody>
          <a:bodyPr/>
          <a:lstStyle/>
          <a:p>
            <a:fld id="{6224D35A-F9E4-45BF-A15B-F885F13011C0}" type="slidenum">
              <a:rPr lang="ru-RU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034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</p:txBody>
      </p:sp>
      <p:sp>
        <p:nvSpPr>
          <p:cNvPr id="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283324"/>
            <a:ext cx="288032" cy="438153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205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283324"/>
            <a:ext cx="288032" cy="438153"/>
          </a:xfrm>
        </p:spPr>
        <p:txBody>
          <a:bodyPr/>
          <a:lstStyle/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2760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Выводы"/>
          <p:cNvSpPr txBox="1">
            <a:spLocks noGrp="1"/>
          </p:cNvSpPr>
          <p:nvPr>
            <p:ph type="title" idx="4294967295"/>
          </p:nvPr>
        </p:nvSpPr>
        <p:spPr>
          <a:xfrm>
            <a:off x="1212850" y="116632"/>
            <a:ext cx="6681788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sz="36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340768"/>
            <a:ext cx="8460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…..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388424" y="6309320"/>
            <a:ext cx="504056" cy="412157"/>
          </a:xfrm>
          <a:prstGeom prst="rect">
            <a:avLst/>
          </a:prstGeom>
        </p:spPr>
        <p:txBody>
          <a:bodyPr/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1…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22035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492896"/>
            <a:ext cx="6048672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2925868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PhJOJmTsFVxj7DeaknNk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UBXQrqMmJIKjTwFQ1PqCz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EMNOYyvbyO4DgzmoHtSbO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1926</TotalTime>
  <Words>66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Актуальность</vt:lpstr>
      <vt:lpstr>Презентация PowerPoint</vt:lpstr>
      <vt:lpstr>Выводы</vt:lpstr>
      <vt:lpstr>Спасибо за внимание!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программных модулей для создания цифровых двойников</dc:title>
  <dc:creator>ThinkPad</dc:creator>
  <cp:lastModifiedBy>Katushka</cp:lastModifiedBy>
  <cp:revision>89</cp:revision>
  <dcterms:created xsi:type="dcterms:W3CDTF">2019-11-13T14:12:11Z</dcterms:created>
  <dcterms:modified xsi:type="dcterms:W3CDTF">2023-04-09T18:53:51Z</dcterms:modified>
</cp:coreProperties>
</file>