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8"/>
  </p:notesMasterIdLst>
  <p:sldIdLst>
    <p:sldId id="271" r:id="rId2"/>
    <p:sldId id="265" r:id="rId3"/>
    <p:sldId id="273" r:id="rId4"/>
    <p:sldId id="285" r:id="rId5"/>
    <p:sldId id="28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КС-40: …..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 степень, звание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66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87</cp:revision>
  <dcterms:created xsi:type="dcterms:W3CDTF">2019-11-13T14:12:11Z</dcterms:created>
  <dcterms:modified xsi:type="dcterms:W3CDTF">2023-04-09T18:52:39Z</dcterms:modified>
</cp:coreProperties>
</file>