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4"/>
  </p:notesMasterIdLst>
  <p:handoutMasterIdLst>
    <p:handoutMasterId r:id="rId55"/>
  </p:handoutMasterIdLst>
  <p:sldIdLst>
    <p:sldId id="257" r:id="rId2"/>
    <p:sldId id="256" r:id="rId3"/>
    <p:sldId id="519" r:id="rId4"/>
    <p:sldId id="515" r:id="rId5"/>
    <p:sldId id="271" r:id="rId6"/>
    <p:sldId id="272" r:id="rId7"/>
    <p:sldId id="520" r:id="rId8"/>
    <p:sldId id="514" r:id="rId9"/>
    <p:sldId id="379" r:id="rId10"/>
    <p:sldId id="522" r:id="rId11"/>
    <p:sldId id="276" r:id="rId12"/>
    <p:sldId id="513" r:id="rId13"/>
    <p:sldId id="523" r:id="rId14"/>
    <p:sldId id="285" r:id="rId15"/>
    <p:sldId id="516" r:id="rId16"/>
    <p:sldId id="273" r:id="rId17"/>
    <p:sldId id="264" r:id="rId18"/>
    <p:sldId id="266" r:id="rId19"/>
    <p:sldId id="265" r:id="rId20"/>
    <p:sldId id="521" r:id="rId21"/>
    <p:sldId id="283" r:id="rId22"/>
    <p:sldId id="267" r:id="rId23"/>
    <p:sldId id="268" r:id="rId24"/>
    <p:sldId id="278" r:id="rId25"/>
    <p:sldId id="277" r:id="rId26"/>
    <p:sldId id="526" r:id="rId27"/>
    <p:sldId id="527" r:id="rId28"/>
    <p:sldId id="528" r:id="rId29"/>
    <p:sldId id="529" r:id="rId30"/>
    <p:sldId id="530" r:id="rId31"/>
    <p:sldId id="531" r:id="rId32"/>
    <p:sldId id="532" r:id="rId33"/>
    <p:sldId id="533" r:id="rId34"/>
    <p:sldId id="534" r:id="rId35"/>
    <p:sldId id="535" r:id="rId36"/>
    <p:sldId id="536" r:id="rId37"/>
    <p:sldId id="537" r:id="rId38"/>
    <p:sldId id="538" r:id="rId39"/>
    <p:sldId id="539" r:id="rId40"/>
    <p:sldId id="540" r:id="rId41"/>
    <p:sldId id="541" r:id="rId42"/>
    <p:sldId id="542" r:id="rId43"/>
    <p:sldId id="543" r:id="rId44"/>
    <p:sldId id="544" r:id="rId45"/>
    <p:sldId id="545" r:id="rId46"/>
    <p:sldId id="546" r:id="rId47"/>
    <p:sldId id="547" r:id="rId48"/>
    <p:sldId id="548" r:id="rId49"/>
    <p:sldId id="551" r:id="rId50"/>
    <p:sldId id="550" r:id="rId51"/>
    <p:sldId id="549" r:id="rId52"/>
    <p:sldId id="258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28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9F3BEA-7F7D-4A01-99C8-3D2A527D688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D2B1B8-406B-4A04-A2EC-2EE265D743DA}">
      <dgm:prSet phldrT="[Текст]"/>
      <dgm:spPr/>
      <dgm:t>
        <a:bodyPr vert="vert270"/>
        <a:lstStyle/>
        <a:p>
          <a:r>
            <a:rPr lang="ru-RU" dirty="0"/>
            <a:t>Функции воспитания</a:t>
          </a:r>
        </a:p>
      </dgm:t>
    </dgm:pt>
    <dgm:pt modelId="{D3414169-A9A7-457A-B688-5749C3E8B404}" type="parTrans" cxnId="{DC53BD54-7305-4E51-8600-A0A4CC169B55}">
      <dgm:prSet/>
      <dgm:spPr/>
      <dgm:t>
        <a:bodyPr/>
        <a:lstStyle/>
        <a:p>
          <a:endParaRPr lang="ru-RU"/>
        </a:p>
      </dgm:t>
    </dgm:pt>
    <dgm:pt modelId="{E3B8ED07-51CD-4A72-A705-7634091E3DD0}" type="sibTrans" cxnId="{DC53BD54-7305-4E51-8600-A0A4CC169B55}">
      <dgm:prSet/>
      <dgm:spPr/>
      <dgm:t>
        <a:bodyPr/>
        <a:lstStyle/>
        <a:p>
          <a:endParaRPr lang="ru-RU"/>
        </a:p>
      </dgm:t>
    </dgm:pt>
    <dgm:pt modelId="{8C11C446-1953-407F-85AD-C1F2E4783B70}">
      <dgm:prSet phldrT="[Текст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sz="1800" dirty="0">
              <a:effectLst/>
              <a:ea typeface="Times New Roman" panose="02020603050405020304" pitchFamily="18" charset="0"/>
            </a:rPr>
            <a:t>диагностика природных задатков, создание условий для развития; </a:t>
          </a:r>
          <a:endParaRPr lang="ru-RU" sz="1800" dirty="0"/>
        </a:p>
      </dgm:t>
    </dgm:pt>
    <dgm:pt modelId="{0BC5658C-EE10-4498-B4BC-0666E66786D1}" type="parTrans" cxnId="{93DB64DC-236D-4654-9CCD-D8C1EFE61EB8}">
      <dgm:prSet/>
      <dgm:spPr/>
      <dgm:t>
        <a:bodyPr/>
        <a:lstStyle/>
        <a:p>
          <a:endParaRPr lang="ru-RU"/>
        </a:p>
      </dgm:t>
    </dgm:pt>
    <dgm:pt modelId="{4CF753CC-6F74-4DE8-A6DB-A85D7BB59C7B}" type="sibTrans" cxnId="{93DB64DC-236D-4654-9CCD-D8C1EFE61EB8}">
      <dgm:prSet/>
      <dgm:spPr/>
      <dgm:t>
        <a:bodyPr/>
        <a:lstStyle/>
        <a:p>
          <a:endParaRPr lang="ru-RU"/>
        </a:p>
      </dgm:t>
    </dgm:pt>
    <dgm:pt modelId="{18D6F234-7946-4431-A934-7093B627A1D1}">
      <dgm:prSet custT="1"/>
      <dgm:spPr/>
      <dgm:t>
        <a:bodyPr/>
        <a:lstStyle/>
        <a:p>
          <a:r>
            <a:rPr lang="ru-RU" sz="1800" dirty="0">
              <a:effectLst/>
              <a:ea typeface="Times New Roman" panose="02020603050405020304" pitchFamily="18" charset="0"/>
            </a:rPr>
            <a:t>организация учебно-воспитательной деятельности; </a:t>
          </a:r>
        </a:p>
      </dgm:t>
    </dgm:pt>
    <dgm:pt modelId="{23B7BD43-E891-4018-9C6B-C494CDF491C8}" type="parTrans" cxnId="{4A834765-0FE3-4145-B012-E699C4F328E1}">
      <dgm:prSet/>
      <dgm:spPr/>
      <dgm:t>
        <a:bodyPr/>
        <a:lstStyle/>
        <a:p>
          <a:endParaRPr lang="ru-RU"/>
        </a:p>
      </dgm:t>
    </dgm:pt>
    <dgm:pt modelId="{935531C4-8359-4F09-9F0B-22871C5FF3DD}" type="sibTrans" cxnId="{4A834765-0FE3-4145-B012-E699C4F328E1}">
      <dgm:prSet/>
      <dgm:spPr/>
      <dgm:t>
        <a:bodyPr/>
        <a:lstStyle/>
        <a:p>
          <a:endParaRPr lang="ru-RU"/>
        </a:p>
      </dgm:t>
    </dgm:pt>
    <dgm:pt modelId="{F112B3AE-3611-491B-93FE-7098882DE8DE}">
      <dgm:prSet custT="1"/>
      <dgm:spPr/>
      <dgm:t>
        <a:bodyPr/>
        <a:lstStyle/>
        <a:p>
          <a:r>
            <a:rPr lang="ru-RU" sz="1800" dirty="0">
              <a:effectLst/>
              <a:ea typeface="Times New Roman" panose="02020603050405020304" pitchFamily="18" charset="0"/>
            </a:rPr>
            <a:t>использование положительных факторов в развитии качеств личности; </a:t>
          </a:r>
        </a:p>
      </dgm:t>
    </dgm:pt>
    <dgm:pt modelId="{E29031AE-46BD-430D-835D-4A59D9E14215}" type="parTrans" cxnId="{48B20BCF-21BB-4E2C-91F3-3DC3DBF7573D}">
      <dgm:prSet/>
      <dgm:spPr/>
      <dgm:t>
        <a:bodyPr/>
        <a:lstStyle/>
        <a:p>
          <a:endParaRPr lang="ru-RU"/>
        </a:p>
      </dgm:t>
    </dgm:pt>
    <dgm:pt modelId="{F90F4B98-682A-4E56-9785-63CEEE11D6A6}" type="sibTrans" cxnId="{48B20BCF-21BB-4E2C-91F3-3DC3DBF7573D}">
      <dgm:prSet/>
      <dgm:spPr/>
      <dgm:t>
        <a:bodyPr/>
        <a:lstStyle/>
        <a:p>
          <a:endParaRPr lang="ru-RU"/>
        </a:p>
      </dgm:t>
    </dgm:pt>
    <dgm:pt modelId="{421CE6BA-4763-43C8-AC62-CABE98C30FE1}">
      <dgm:prSet custT="1"/>
      <dgm:spPr/>
      <dgm:t>
        <a:bodyPr/>
        <a:lstStyle/>
        <a:p>
          <a:r>
            <a:rPr lang="ru-RU" sz="1800" dirty="0">
              <a:effectLst/>
              <a:ea typeface="Times New Roman" panose="02020603050405020304" pitchFamily="18" charset="0"/>
            </a:rPr>
            <a:t>отбор содержания воспитания, средств и условий социальной среды; </a:t>
          </a:r>
        </a:p>
      </dgm:t>
    </dgm:pt>
    <dgm:pt modelId="{BF308D90-1D8D-4AE5-985F-B2DF684A3061}" type="parTrans" cxnId="{56903D1E-74B4-4D07-AD18-BE098792A803}">
      <dgm:prSet/>
      <dgm:spPr/>
      <dgm:t>
        <a:bodyPr/>
        <a:lstStyle/>
        <a:p>
          <a:endParaRPr lang="ru-RU"/>
        </a:p>
      </dgm:t>
    </dgm:pt>
    <dgm:pt modelId="{6B41E7CB-679C-4485-AC2C-D007BDF9F099}" type="sibTrans" cxnId="{56903D1E-74B4-4D07-AD18-BE098792A803}">
      <dgm:prSet/>
      <dgm:spPr/>
      <dgm:t>
        <a:bodyPr/>
        <a:lstStyle/>
        <a:p>
          <a:endParaRPr lang="ru-RU"/>
        </a:p>
      </dgm:t>
    </dgm:pt>
    <dgm:pt modelId="{BC2AD3B3-CB43-4C7A-8577-E221F8A36E0B}">
      <dgm:prSet custT="1"/>
      <dgm:spPr/>
      <dgm:t>
        <a:bodyPr/>
        <a:lstStyle/>
        <a:p>
          <a:r>
            <a:rPr lang="ru-RU" sz="1400" dirty="0">
              <a:effectLst/>
              <a:ea typeface="Times New Roman" panose="02020603050405020304" pitchFamily="18" charset="0"/>
            </a:rPr>
            <a:t>воздействие на социальные условия, устранение и преобразование негативных средовых влияний на формирующуюся личность; </a:t>
          </a:r>
        </a:p>
      </dgm:t>
    </dgm:pt>
    <dgm:pt modelId="{4D945B93-F3ED-4FE2-97D6-D0AF7B72DB16}" type="parTrans" cxnId="{3E87BF14-08E4-4412-8055-1C1F5A2AC177}">
      <dgm:prSet/>
      <dgm:spPr/>
      <dgm:t>
        <a:bodyPr/>
        <a:lstStyle/>
        <a:p>
          <a:endParaRPr lang="ru-RU"/>
        </a:p>
      </dgm:t>
    </dgm:pt>
    <dgm:pt modelId="{18CF2568-CFE9-4278-988D-C7A71C4F5A6D}" type="sibTrans" cxnId="{3E87BF14-08E4-4412-8055-1C1F5A2AC177}">
      <dgm:prSet/>
      <dgm:spPr/>
      <dgm:t>
        <a:bodyPr/>
        <a:lstStyle/>
        <a:p>
          <a:endParaRPr lang="ru-RU"/>
        </a:p>
      </dgm:t>
    </dgm:pt>
    <dgm:pt modelId="{20F1FAA8-DCEB-4010-AFA5-3F1C64E1D577}">
      <dgm:prSet custT="1"/>
      <dgm:spPr/>
      <dgm:t>
        <a:bodyPr/>
        <a:lstStyle/>
        <a:p>
          <a:r>
            <a:rPr lang="ru-RU" sz="1400" dirty="0">
              <a:effectLst/>
              <a:ea typeface="Times New Roman" panose="02020603050405020304" pitchFamily="18" charset="0"/>
            </a:rPr>
            <a:t>формирование специальных способностей, обеспечивающих приложение сил ребенка в разных сферах учебно-познавательной и общественно полезной деятельности</a:t>
          </a:r>
          <a:endParaRPr lang="ru-RU" sz="1400" dirty="0"/>
        </a:p>
      </dgm:t>
    </dgm:pt>
    <dgm:pt modelId="{B5286FD7-6A71-4F64-8F8D-B4C42EEBE5B9}" type="parTrans" cxnId="{65BA15FE-DE9A-4FAB-B7D4-4DE7AE047778}">
      <dgm:prSet/>
      <dgm:spPr/>
      <dgm:t>
        <a:bodyPr/>
        <a:lstStyle/>
        <a:p>
          <a:endParaRPr lang="ru-RU"/>
        </a:p>
      </dgm:t>
    </dgm:pt>
    <dgm:pt modelId="{F4C79094-37D0-4FF4-8521-F626F5DF3589}" type="sibTrans" cxnId="{65BA15FE-DE9A-4FAB-B7D4-4DE7AE047778}">
      <dgm:prSet/>
      <dgm:spPr/>
      <dgm:t>
        <a:bodyPr/>
        <a:lstStyle/>
        <a:p>
          <a:endParaRPr lang="ru-RU"/>
        </a:p>
      </dgm:t>
    </dgm:pt>
    <dgm:pt modelId="{6E40E745-BCC1-4103-823F-4D53FBE3E823}" type="pres">
      <dgm:prSet presAssocID="{6C9F3BEA-7F7D-4A01-99C8-3D2A527D688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F32CBDD-16BC-4B81-8923-885A1989817F}" type="pres">
      <dgm:prSet presAssocID="{C6D2B1B8-406B-4A04-A2EC-2EE265D743DA}" presName="thickLine" presStyleLbl="alignNode1" presStyleIdx="0" presStyleCnt="1"/>
      <dgm:spPr/>
    </dgm:pt>
    <dgm:pt modelId="{2D7732F5-E7C0-4AE5-988D-CD2B51DDCB1F}" type="pres">
      <dgm:prSet presAssocID="{C6D2B1B8-406B-4A04-A2EC-2EE265D743DA}" presName="horz1" presStyleCnt="0"/>
      <dgm:spPr/>
    </dgm:pt>
    <dgm:pt modelId="{3214F46A-AC9A-412D-A059-FF71F8A84AEB}" type="pres">
      <dgm:prSet presAssocID="{C6D2B1B8-406B-4A04-A2EC-2EE265D743DA}" presName="tx1" presStyleLbl="revTx" presStyleIdx="0" presStyleCnt="7" custScaleX="56345"/>
      <dgm:spPr/>
      <dgm:t>
        <a:bodyPr/>
        <a:lstStyle/>
        <a:p>
          <a:endParaRPr lang="ru-RU"/>
        </a:p>
      </dgm:t>
    </dgm:pt>
    <dgm:pt modelId="{1FAEEDBC-E757-4997-AADB-78568427D6E5}" type="pres">
      <dgm:prSet presAssocID="{C6D2B1B8-406B-4A04-A2EC-2EE265D743DA}" presName="vert1" presStyleCnt="0"/>
      <dgm:spPr/>
    </dgm:pt>
    <dgm:pt modelId="{970E5C4C-A132-446F-AD91-53F56845CAA4}" type="pres">
      <dgm:prSet presAssocID="{8C11C446-1953-407F-85AD-C1F2E4783B70}" presName="vertSpace2a" presStyleCnt="0"/>
      <dgm:spPr/>
    </dgm:pt>
    <dgm:pt modelId="{88FE21C9-5CCB-40BB-8552-1AF805605050}" type="pres">
      <dgm:prSet presAssocID="{8C11C446-1953-407F-85AD-C1F2E4783B70}" presName="horz2" presStyleCnt="0"/>
      <dgm:spPr/>
    </dgm:pt>
    <dgm:pt modelId="{7078B5F9-D9C9-43FC-BF4B-22495B8961B5}" type="pres">
      <dgm:prSet presAssocID="{8C11C446-1953-407F-85AD-C1F2E4783B70}" presName="horzSpace2" presStyleCnt="0"/>
      <dgm:spPr/>
    </dgm:pt>
    <dgm:pt modelId="{01CD3F69-EB94-4702-92E2-AA8D994336EF}" type="pres">
      <dgm:prSet presAssocID="{8C11C446-1953-407F-85AD-C1F2E4783B70}" presName="tx2" presStyleLbl="revTx" presStyleIdx="1" presStyleCnt="7" custScaleX="120256"/>
      <dgm:spPr/>
      <dgm:t>
        <a:bodyPr/>
        <a:lstStyle/>
        <a:p>
          <a:endParaRPr lang="ru-RU"/>
        </a:p>
      </dgm:t>
    </dgm:pt>
    <dgm:pt modelId="{9D25C5F6-F0F3-453B-A8C4-B0861C34AF1A}" type="pres">
      <dgm:prSet presAssocID="{8C11C446-1953-407F-85AD-C1F2E4783B70}" presName="vert2" presStyleCnt="0"/>
      <dgm:spPr/>
    </dgm:pt>
    <dgm:pt modelId="{43E813BE-5748-408F-B5F6-440792E90A52}" type="pres">
      <dgm:prSet presAssocID="{8C11C446-1953-407F-85AD-C1F2E4783B70}" presName="thinLine2b" presStyleLbl="callout" presStyleIdx="0" presStyleCnt="6"/>
      <dgm:spPr/>
    </dgm:pt>
    <dgm:pt modelId="{45C2138C-1723-4202-8D5F-96FF298DF2B6}" type="pres">
      <dgm:prSet presAssocID="{8C11C446-1953-407F-85AD-C1F2E4783B70}" presName="vertSpace2b" presStyleCnt="0"/>
      <dgm:spPr/>
    </dgm:pt>
    <dgm:pt modelId="{887CDB5D-6DB9-465B-AA37-2D2705A4C50C}" type="pres">
      <dgm:prSet presAssocID="{18D6F234-7946-4431-A934-7093B627A1D1}" presName="horz2" presStyleCnt="0"/>
      <dgm:spPr/>
    </dgm:pt>
    <dgm:pt modelId="{A0861CB6-BFFE-4EED-A1A6-0F977A023AB9}" type="pres">
      <dgm:prSet presAssocID="{18D6F234-7946-4431-A934-7093B627A1D1}" presName="horzSpace2" presStyleCnt="0"/>
      <dgm:spPr/>
    </dgm:pt>
    <dgm:pt modelId="{11043CA8-B1C2-4632-B372-E54B87D8F148}" type="pres">
      <dgm:prSet presAssocID="{18D6F234-7946-4431-A934-7093B627A1D1}" presName="tx2" presStyleLbl="revTx" presStyleIdx="2" presStyleCnt="7" custScaleX="120256"/>
      <dgm:spPr/>
      <dgm:t>
        <a:bodyPr/>
        <a:lstStyle/>
        <a:p>
          <a:endParaRPr lang="ru-RU"/>
        </a:p>
      </dgm:t>
    </dgm:pt>
    <dgm:pt modelId="{7E101D99-4661-43A9-AB00-735D1E8A2E0A}" type="pres">
      <dgm:prSet presAssocID="{18D6F234-7946-4431-A934-7093B627A1D1}" presName="vert2" presStyleCnt="0"/>
      <dgm:spPr/>
    </dgm:pt>
    <dgm:pt modelId="{E3EAD1C4-1B6D-4837-A5D6-7E719C8654DC}" type="pres">
      <dgm:prSet presAssocID="{18D6F234-7946-4431-A934-7093B627A1D1}" presName="thinLine2b" presStyleLbl="callout" presStyleIdx="1" presStyleCnt="6"/>
      <dgm:spPr/>
    </dgm:pt>
    <dgm:pt modelId="{3DBC21FA-24D3-4796-9BB4-7E4475201EB5}" type="pres">
      <dgm:prSet presAssocID="{18D6F234-7946-4431-A934-7093B627A1D1}" presName="vertSpace2b" presStyleCnt="0"/>
      <dgm:spPr/>
    </dgm:pt>
    <dgm:pt modelId="{125C4AAF-5D3D-43D7-89D6-1FD34B06B2FE}" type="pres">
      <dgm:prSet presAssocID="{F112B3AE-3611-491B-93FE-7098882DE8DE}" presName="horz2" presStyleCnt="0"/>
      <dgm:spPr/>
    </dgm:pt>
    <dgm:pt modelId="{49928C96-645E-467C-94C2-F39BD8543018}" type="pres">
      <dgm:prSet presAssocID="{F112B3AE-3611-491B-93FE-7098882DE8DE}" presName="horzSpace2" presStyleCnt="0"/>
      <dgm:spPr/>
    </dgm:pt>
    <dgm:pt modelId="{0F852222-7264-4738-A5E7-165514B62B85}" type="pres">
      <dgm:prSet presAssocID="{F112B3AE-3611-491B-93FE-7098882DE8DE}" presName="tx2" presStyleLbl="revTx" presStyleIdx="3" presStyleCnt="7" custScaleX="120256"/>
      <dgm:spPr/>
      <dgm:t>
        <a:bodyPr/>
        <a:lstStyle/>
        <a:p>
          <a:endParaRPr lang="ru-RU"/>
        </a:p>
      </dgm:t>
    </dgm:pt>
    <dgm:pt modelId="{6AB67B86-61FA-47BB-A477-10790CBF5F80}" type="pres">
      <dgm:prSet presAssocID="{F112B3AE-3611-491B-93FE-7098882DE8DE}" presName="vert2" presStyleCnt="0"/>
      <dgm:spPr/>
    </dgm:pt>
    <dgm:pt modelId="{BFB7A1D6-D7EA-4622-A97C-613A80750D8F}" type="pres">
      <dgm:prSet presAssocID="{F112B3AE-3611-491B-93FE-7098882DE8DE}" presName="thinLine2b" presStyleLbl="callout" presStyleIdx="2" presStyleCnt="6"/>
      <dgm:spPr/>
    </dgm:pt>
    <dgm:pt modelId="{18895AD5-650A-4605-A3D4-CA8F328024DB}" type="pres">
      <dgm:prSet presAssocID="{F112B3AE-3611-491B-93FE-7098882DE8DE}" presName="vertSpace2b" presStyleCnt="0"/>
      <dgm:spPr/>
    </dgm:pt>
    <dgm:pt modelId="{998EA9A6-3AB4-452E-B814-0E2BB03E9805}" type="pres">
      <dgm:prSet presAssocID="{421CE6BA-4763-43C8-AC62-CABE98C30FE1}" presName="horz2" presStyleCnt="0"/>
      <dgm:spPr/>
    </dgm:pt>
    <dgm:pt modelId="{A59A3A56-DD6B-4BF4-BE1D-74FDDF89F27D}" type="pres">
      <dgm:prSet presAssocID="{421CE6BA-4763-43C8-AC62-CABE98C30FE1}" presName="horzSpace2" presStyleCnt="0"/>
      <dgm:spPr/>
    </dgm:pt>
    <dgm:pt modelId="{F5F2E49E-F183-4B61-BD2D-BC78994096D6}" type="pres">
      <dgm:prSet presAssocID="{421CE6BA-4763-43C8-AC62-CABE98C30FE1}" presName="tx2" presStyleLbl="revTx" presStyleIdx="4" presStyleCnt="7" custScaleX="120256"/>
      <dgm:spPr/>
      <dgm:t>
        <a:bodyPr/>
        <a:lstStyle/>
        <a:p>
          <a:endParaRPr lang="ru-RU"/>
        </a:p>
      </dgm:t>
    </dgm:pt>
    <dgm:pt modelId="{8C580735-411E-4604-A8A8-52FC2050D17B}" type="pres">
      <dgm:prSet presAssocID="{421CE6BA-4763-43C8-AC62-CABE98C30FE1}" presName="vert2" presStyleCnt="0"/>
      <dgm:spPr/>
    </dgm:pt>
    <dgm:pt modelId="{5D74D34B-C0A1-4E9D-8D0C-73F024B89FDA}" type="pres">
      <dgm:prSet presAssocID="{421CE6BA-4763-43C8-AC62-CABE98C30FE1}" presName="thinLine2b" presStyleLbl="callout" presStyleIdx="3" presStyleCnt="6"/>
      <dgm:spPr/>
    </dgm:pt>
    <dgm:pt modelId="{BFFC072F-5427-4021-ACB1-4638BC8FFC0E}" type="pres">
      <dgm:prSet presAssocID="{421CE6BA-4763-43C8-AC62-CABE98C30FE1}" presName="vertSpace2b" presStyleCnt="0"/>
      <dgm:spPr/>
    </dgm:pt>
    <dgm:pt modelId="{6E707A69-C584-43A1-A97B-C0F4925B0B07}" type="pres">
      <dgm:prSet presAssocID="{BC2AD3B3-CB43-4C7A-8577-E221F8A36E0B}" presName="horz2" presStyleCnt="0"/>
      <dgm:spPr/>
    </dgm:pt>
    <dgm:pt modelId="{E07C15AF-3C59-497A-BFA8-F3327810A9F2}" type="pres">
      <dgm:prSet presAssocID="{BC2AD3B3-CB43-4C7A-8577-E221F8A36E0B}" presName="horzSpace2" presStyleCnt="0"/>
      <dgm:spPr/>
    </dgm:pt>
    <dgm:pt modelId="{E90D464B-5D6F-4C98-A47C-BA35502788D2}" type="pres">
      <dgm:prSet presAssocID="{BC2AD3B3-CB43-4C7A-8577-E221F8A36E0B}" presName="tx2" presStyleLbl="revTx" presStyleIdx="5" presStyleCnt="7" custScaleX="120256"/>
      <dgm:spPr/>
      <dgm:t>
        <a:bodyPr/>
        <a:lstStyle/>
        <a:p>
          <a:endParaRPr lang="ru-RU"/>
        </a:p>
      </dgm:t>
    </dgm:pt>
    <dgm:pt modelId="{8D650CED-E603-4DAD-9DEC-42562BA4CEC6}" type="pres">
      <dgm:prSet presAssocID="{BC2AD3B3-CB43-4C7A-8577-E221F8A36E0B}" presName="vert2" presStyleCnt="0"/>
      <dgm:spPr/>
    </dgm:pt>
    <dgm:pt modelId="{42D4B775-733B-4B4C-821A-F8F462AED1A3}" type="pres">
      <dgm:prSet presAssocID="{BC2AD3B3-CB43-4C7A-8577-E221F8A36E0B}" presName="thinLine2b" presStyleLbl="callout" presStyleIdx="4" presStyleCnt="6"/>
      <dgm:spPr/>
    </dgm:pt>
    <dgm:pt modelId="{CA9DA927-D548-4E1B-A3D3-C490434ECDBB}" type="pres">
      <dgm:prSet presAssocID="{BC2AD3B3-CB43-4C7A-8577-E221F8A36E0B}" presName="vertSpace2b" presStyleCnt="0"/>
      <dgm:spPr/>
    </dgm:pt>
    <dgm:pt modelId="{3AD44DEA-764D-4BBA-B416-B8E9595F57D0}" type="pres">
      <dgm:prSet presAssocID="{20F1FAA8-DCEB-4010-AFA5-3F1C64E1D577}" presName="horz2" presStyleCnt="0"/>
      <dgm:spPr/>
    </dgm:pt>
    <dgm:pt modelId="{68FB3E46-D411-4EC3-BB9C-717C07DB7382}" type="pres">
      <dgm:prSet presAssocID="{20F1FAA8-DCEB-4010-AFA5-3F1C64E1D577}" presName="horzSpace2" presStyleCnt="0"/>
      <dgm:spPr/>
    </dgm:pt>
    <dgm:pt modelId="{BD847445-27EA-46F1-B842-7198F5450B12}" type="pres">
      <dgm:prSet presAssocID="{20F1FAA8-DCEB-4010-AFA5-3F1C64E1D577}" presName="tx2" presStyleLbl="revTx" presStyleIdx="6" presStyleCnt="7" custScaleX="120256"/>
      <dgm:spPr/>
      <dgm:t>
        <a:bodyPr/>
        <a:lstStyle/>
        <a:p>
          <a:endParaRPr lang="ru-RU"/>
        </a:p>
      </dgm:t>
    </dgm:pt>
    <dgm:pt modelId="{9C602ED0-EDC8-4DE6-B798-39EE5CD58C6D}" type="pres">
      <dgm:prSet presAssocID="{20F1FAA8-DCEB-4010-AFA5-3F1C64E1D577}" presName="vert2" presStyleCnt="0"/>
      <dgm:spPr/>
    </dgm:pt>
    <dgm:pt modelId="{2C8BB84C-0802-4542-9B74-BDF44A88BB9B}" type="pres">
      <dgm:prSet presAssocID="{20F1FAA8-DCEB-4010-AFA5-3F1C64E1D577}" presName="thinLine2b" presStyleLbl="callout" presStyleIdx="5" presStyleCnt="6"/>
      <dgm:spPr/>
    </dgm:pt>
    <dgm:pt modelId="{EA194CAF-73E9-4DC5-89D5-7D2B83F713A6}" type="pres">
      <dgm:prSet presAssocID="{20F1FAA8-DCEB-4010-AFA5-3F1C64E1D577}" presName="vertSpace2b" presStyleCnt="0"/>
      <dgm:spPr/>
    </dgm:pt>
  </dgm:ptLst>
  <dgm:cxnLst>
    <dgm:cxn modelId="{93DB64DC-236D-4654-9CCD-D8C1EFE61EB8}" srcId="{C6D2B1B8-406B-4A04-A2EC-2EE265D743DA}" destId="{8C11C446-1953-407F-85AD-C1F2E4783B70}" srcOrd="0" destOrd="0" parTransId="{0BC5658C-EE10-4498-B4BC-0666E66786D1}" sibTransId="{4CF753CC-6F74-4DE8-A6DB-A85D7BB59C7B}"/>
    <dgm:cxn modelId="{4D17BB46-EAE6-4331-A0FB-43957E9DCD93}" type="presOf" srcId="{18D6F234-7946-4431-A934-7093B627A1D1}" destId="{11043CA8-B1C2-4632-B372-E54B87D8F148}" srcOrd="0" destOrd="0" presId="urn:microsoft.com/office/officeart/2008/layout/LinedList"/>
    <dgm:cxn modelId="{4B97D263-7C53-4848-9414-F686CC7CE02A}" type="presOf" srcId="{20F1FAA8-DCEB-4010-AFA5-3F1C64E1D577}" destId="{BD847445-27EA-46F1-B842-7198F5450B12}" srcOrd="0" destOrd="0" presId="urn:microsoft.com/office/officeart/2008/layout/LinedList"/>
    <dgm:cxn modelId="{3AB7FF79-13B6-41C4-BA0D-9F7347F1F4F6}" type="presOf" srcId="{8C11C446-1953-407F-85AD-C1F2E4783B70}" destId="{01CD3F69-EB94-4702-92E2-AA8D994336EF}" srcOrd="0" destOrd="0" presId="urn:microsoft.com/office/officeart/2008/layout/LinedList"/>
    <dgm:cxn modelId="{3E87BF14-08E4-4412-8055-1C1F5A2AC177}" srcId="{C6D2B1B8-406B-4A04-A2EC-2EE265D743DA}" destId="{BC2AD3B3-CB43-4C7A-8577-E221F8A36E0B}" srcOrd="4" destOrd="0" parTransId="{4D945B93-F3ED-4FE2-97D6-D0AF7B72DB16}" sibTransId="{18CF2568-CFE9-4278-988D-C7A71C4F5A6D}"/>
    <dgm:cxn modelId="{4A834765-0FE3-4145-B012-E699C4F328E1}" srcId="{C6D2B1B8-406B-4A04-A2EC-2EE265D743DA}" destId="{18D6F234-7946-4431-A934-7093B627A1D1}" srcOrd="1" destOrd="0" parTransId="{23B7BD43-E891-4018-9C6B-C494CDF491C8}" sibTransId="{935531C4-8359-4F09-9F0B-22871C5FF3DD}"/>
    <dgm:cxn modelId="{32BAE502-B9C1-4FDF-89BC-3B74C0B2B973}" type="presOf" srcId="{421CE6BA-4763-43C8-AC62-CABE98C30FE1}" destId="{F5F2E49E-F183-4B61-BD2D-BC78994096D6}" srcOrd="0" destOrd="0" presId="urn:microsoft.com/office/officeart/2008/layout/LinedList"/>
    <dgm:cxn modelId="{EE717710-E936-4B64-9573-34F1A060D0EF}" type="presOf" srcId="{C6D2B1B8-406B-4A04-A2EC-2EE265D743DA}" destId="{3214F46A-AC9A-412D-A059-FF71F8A84AEB}" srcOrd="0" destOrd="0" presId="urn:microsoft.com/office/officeart/2008/layout/LinedList"/>
    <dgm:cxn modelId="{B4F443FF-A965-4C15-9815-F64B0C7001E5}" type="presOf" srcId="{BC2AD3B3-CB43-4C7A-8577-E221F8A36E0B}" destId="{E90D464B-5D6F-4C98-A47C-BA35502788D2}" srcOrd="0" destOrd="0" presId="urn:microsoft.com/office/officeart/2008/layout/LinedList"/>
    <dgm:cxn modelId="{65BA15FE-DE9A-4FAB-B7D4-4DE7AE047778}" srcId="{C6D2B1B8-406B-4A04-A2EC-2EE265D743DA}" destId="{20F1FAA8-DCEB-4010-AFA5-3F1C64E1D577}" srcOrd="5" destOrd="0" parTransId="{B5286FD7-6A71-4F64-8F8D-B4C42EEBE5B9}" sibTransId="{F4C79094-37D0-4FF4-8521-F626F5DF3589}"/>
    <dgm:cxn modelId="{56903D1E-74B4-4D07-AD18-BE098792A803}" srcId="{C6D2B1B8-406B-4A04-A2EC-2EE265D743DA}" destId="{421CE6BA-4763-43C8-AC62-CABE98C30FE1}" srcOrd="3" destOrd="0" parTransId="{BF308D90-1D8D-4AE5-985F-B2DF684A3061}" sibTransId="{6B41E7CB-679C-4485-AC2C-D007BDF9F099}"/>
    <dgm:cxn modelId="{C48BF3BF-456B-4F32-AF8F-414AC0875475}" type="presOf" srcId="{6C9F3BEA-7F7D-4A01-99C8-3D2A527D6883}" destId="{6E40E745-BCC1-4103-823F-4D53FBE3E823}" srcOrd="0" destOrd="0" presId="urn:microsoft.com/office/officeart/2008/layout/LinedList"/>
    <dgm:cxn modelId="{DC53BD54-7305-4E51-8600-A0A4CC169B55}" srcId="{6C9F3BEA-7F7D-4A01-99C8-3D2A527D6883}" destId="{C6D2B1B8-406B-4A04-A2EC-2EE265D743DA}" srcOrd="0" destOrd="0" parTransId="{D3414169-A9A7-457A-B688-5749C3E8B404}" sibTransId="{E3B8ED07-51CD-4A72-A705-7634091E3DD0}"/>
    <dgm:cxn modelId="{98221529-76C6-453E-B278-4266257AE914}" type="presOf" srcId="{F112B3AE-3611-491B-93FE-7098882DE8DE}" destId="{0F852222-7264-4738-A5E7-165514B62B85}" srcOrd="0" destOrd="0" presId="urn:microsoft.com/office/officeart/2008/layout/LinedList"/>
    <dgm:cxn modelId="{48B20BCF-21BB-4E2C-91F3-3DC3DBF7573D}" srcId="{C6D2B1B8-406B-4A04-A2EC-2EE265D743DA}" destId="{F112B3AE-3611-491B-93FE-7098882DE8DE}" srcOrd="2" destOrd="0" parTransId="{E29031AE-46BD-430D-835D-4A59D9E14215}" sibTransId="{F90F4B98-682A-4E56-9785-63CEEE11D6A6}"/>
    <dgm:cxn modelId="{03A4705A-AA96-4FA6-B5D4-CDC3AC8C4B8A}" type="presParOf" srcId="{6E40E745-BCC1-4103-823F-4D53FBE3E823}" destId="{FF32CBDD-16BC-4B81-8923-885A1989817F}" srcOrd="0" destOrd="0" presId="urn:microsoft.com/office/officeart/2008/layout/LinedList"/>
    <dgm:cxn modelId="{6D6DE2EC-57F0-47E8-9A5B-28521151DC13}" type="presParOf" srcId="{6E40E745-BCC1-4103-823F-4D53FBE3E823}" destId="{2D7732F5-E7C0-4AE5-988D-CD2B51DDCB1F}" srcOrd="1" destOrd="0" presId="urn:microsoft.com/office/officeart/2008/layout/LinedList"/>
    <dgm:cxn modelId="{7DB9DC71-3515-4329-8C9F-BDE2D942DD5F}" type="presParOf" srcId="{2D7732F5-E7C0-4AE5-988D-CD2B51DDCB1F}" destId="{3214F46A-AC9A-412D-A059-FF71F8A84AEB}" srcOrd="0" destOrd="0" presId="urn:microsoft.com/office/officeart/2008/layout/LinedList"/>
    <dgm:cxn modelId="{59C5E4D0-3B86-496F-A847-324A32B9D44B}" type="presParOf" srcId="{2D7732F5-E7C0-4AE5-988D-CD2B51DDCB1F}" destId="{1FAEEDBC-E757-4997-AADB-78568427D6E5}" srcOrd="1" destOrd="0" presId="urn:microsoft.com/office/officeart/2008/layout/LinedList"/>
    <dgm:cxn modelId="{885DE953-7125-4D1F-AB7A-892E2D0AA277}" type="presParOf" srcId="{1FAEEDBC-E757-4997-AADB-78568427D6E5}" destId="{970E5C4C-A132-446F-AD91-53F56845CAA4}" srcOrd="0" destOrd="0" presId="urn:microsoft.com/office/officeart/2008/layout/LinedList"/>
    <dgm:cxn modelId="{CB1D5EC3-0D0C-4678-B131-0902E83F4577}" type="presParOf" srcId="{1FAEEDBC-E757-4997-AADB-78568427D6E5}" destId="{88FE21C9-5CCB-40BB-8552-1AF805605050}" srcOrd="1" destOrd="0" presId="urn:microsoft.com/office/officeart/2008/layout/LinedList"/>
    <dgm:cxn modelId="{95FF0899-AE28-4A5D-87A8-8F1FA0AAB650}" type="presParOf" srcId="{88FE21C9-5CCB-40BB-8552-1AF805605050}" destId="{7078B5F9-D9C9-43FC-BF4B-22495B8961B5}" srcOrd="0" destOrd="0" presId="urn:microsoft.com/office/officeart/2008/layout/LinedList"/>
    <dgm:cxn modelId="{41659936-EB01-4A2A-8080-68C865E3597D}" type="presParOf" srcId="{88FE21C9-5CCB-40BB-8552-1AF805605050}" destId="{01CD3F69-EB94-4702-92E2-AA8D994336EF}" srcOrd="1" destOrd="0" presId="urn:microsoft.com/office/officeart/2008/layout/LinedList"/>
    <dgm:cxn modelId="{0DDAC7BB-43C9-4CF7-9847-CEA455F956CF}" type="presParOf" srcId="{88FE21C9-5CCB-40BB-8552-1AF805605050}" destId="{9D25C5F6-F0F3-453B-A8C4-B0861C34AF1A}" srcOrd="2" destOrd="0" presId="urn:microsoft.com/office/officeart/2008/layout/LinedList"/>
    <dgm:cxn modelId="{92C87419-29BF-46B9-85F9-7770A2A2F0E1}" type="presParOf" srcId="{1FAEEDBC-E757-4997-AADB-78568427D6E5}" destId="{43E813BE-5748-408F-B5F6-440792E90A52}" srcOrd="2" destOrd="0" presId="urn:microsoft.com/office/officeart/2008/layout/LinedList"/>
    <dgm:cxn modelId="{9882FF8A-0A3B-4E3E-9F6D-6F83D35E06F3}" type="presParOf" srcId="{1FAEEDBC-E757-4997-AADB-78568427D6E5}" destId="{45C2138C-1723-4202-8D5F-96FF298DF2B6}" srcOrd="3" destOrd="0" presId="urn:microsoft.com/office/officeart/2008/layout/LinedList"/>
    <dgm:cxn modelId="{9F9F35A5-0FA5-4895-899E-3A9632844E68}" type="presParOf" srcId="{1FAEEDBC-E757-4997-AADB-78568427D6E5}" destId="{887CDB5D-6DB9-465B-AA37-2D2705A4C50C}" srcOrd="4" destOrd="0" presId="urn:microsoft.com/office/officeart/2008/layout/LinedList"/>
    <dgm:cxn modelId="{7F7C4D1E-74BB-4456-B7C6-67DE4F71983E}" type="presParOf" srcId="{887CDB5D-6DB9-465B-AA37-2D2705A4C50C}" destId="{A0861CB6-BFFE-4EED-A1A6-0F977A023AB9}" srcOrd="0" destOrd="0" presId="urn:microsoft.com/office/officeart/2008/layout/LinedList"/>
    <dgm:cxn modelId="{4E68B1FF-3DB3-4A10-83FE-1A68DAE63CD3}" type="presParOf" srcId="{887CDB5D-6DB9-465B-AA37-2D2705A4C50C}" destId="{11043CA8-B1C2-4632-B372-E54B87D8F148}" srcOrd="1" destOrd="0" presId="urn:microsoft.com/office/officeart/2008/layout/LinedList"/>
    <dgm:cxn modelId="{9265FE1D-51C3-48FD-AD80-3382A47F77DC}" type="presParOf" srcId="{887CDB5D-6DB9-465B-AA37-2D2705A4C50C}" destId="{7E101D99-4661-43A9-AB00-735D1E8A2E0A}" srcOrd="2" destOrd="0" presId="urn:microsoft.com/office/officeart/2008/layout/LinedList"/>
    <dgm:cxn modelId="{EC11E80E-E379-4C78-834B-DF91680272C6}" type="presParOf" srcId="{1FAEEDBC-E757-4997-AADB-78568427D6E5}" destId="{E3EAD1C4-1B6D-4837-A5D6-7E719C8654DC}" srcOrd="5" destOrd="0" presId="urn:microsoft.com/office/officeart/2008/layout/LinedList"/>
    <dgm:cxn modelId="{3B62BCB6-2B8A-43FD-BFD9-688E6EB3DAF3}" type="presParOf" srcId="{1FAEEDBC-E757-4997-AADB-78568427D6E5}" destId="{3DBC21FA-24D3-4796-9BB4-7E4475201EB5}" srcOrd="6" destOrd="0" presId="urn:microsoft.com/office/officeart/2008/layout/LinedList"/>
    <dgm:cxn modelId="{27E333DC-0E99-4C91-8B83-CCBC8A8B4AB7}" type="presParOf" srcId="{1FAEEDBC-E757-4997-AADB-78568427D6E5}" destId="{125C4AAF-5D3D-43D7-89D6-1FD34B06B2FE}" srcOrd="7" destOrd="0" presId="urn:microsoft.com/office/officeart/2008/layout/LinedList"/>
    <dgm:cxn modelId="{22B960B1-9765-4276-9CDE-A086F94B833D}" type="presParOf" srcId="{125C4AAF-5D3D-43D7-89D6-1FD34B06B2FE}" destId="{49928C96-645E-467C-94C2-F39BD8543018}" srcOrd="0" destOrd="0" presId="urn:microsoft.com/office/officeart/2008/layout/LinedList"/>
    <dgm:cxn modelId="{AE3E11B7-2F29-4C58-981F-4BEE452F16B3}" type="presParOf" srcId="{125C4AAF-5D3D-43D7-89D6-1FD34B06B2FE}" destId="{0F852222-7264-4738-A5E7-165514B62B85}" srcOrd="1" destOrd="0" presId="urn:microsoft.com/office/officeart/2008/layout/LinedList"/>
    <dgm:cxn modelId="{26D0404C-BFE5-4B85-8249-BD2026E4383B}" type="presParOf" srcId="{125C4AAF-5D3D-43D7-89D6-1FD34B06B2FE}" destId="{6AB67B86-61FA-47BB-A477-10790CBF5F80}" srcOrd="2" destOrd="0" presId="urn:microsoft.com/office/officeart/2008/layout/LinedList"/>
    <dgm:cxn modelId="{94816A02-E61A-41F0-81F0-58A1152E9C50}" type="presParOf" srcId="{1FAEEDBC-E757-4997-AADB-78568427D6E5}" destId="{BFB7A1D6-D7EA-4622-A97C-613A80750D8F}" srcOrd="8" destOrd="0" presId="urn:microsoft.com/office/officeart/2008/layout/LinedList"/>
    <dgm:cxn modelId="{7D3B869E-7FA3-4717-A824-3880CC2A280D}" type="presParOf" srcId="{1FAEEDBC-E757-4997-AADB-78568427D6E5}" destId="{18895AD5-650A-4605-A3D4-CA8F328024DB}" srcOrd="9" destOrd="0" presId="urn:microsoft.com/office/officeart/2008/layout/LinedList"/>
    <dgm:cxn modelId="{4B757882-A15F-4B44-BCA7-B8D7B714EC70}" type="presParOf" srcId="{1FAEEDBC-E757-4997-AADB-78568427D6E5}" destId="{998EA9A6-3AB4-452E-B814-0E2BB03E9805}" srcOrd="10" destOrd="0" presId="urn:microsoft.com/office/officeart/2008/layout/LinedList"/>
    <dgm:cxn modelId="{E8CDC74D-088A-41C2-8352-43339B41D567}" type="presParOf" srcId="{998EA9A6-3AB4-452E-B814-0E2BB03E9805}" destId="{A59A3A56-DD6B-4BF4-BE1D-74FDDF89F27D}" srcOrd="0" destOrd="0" presId="urn:microsoft.com/office/officeart/2008/layout/LinedList"/>
    <dgm:cxn modelId="{0CDB041E-A79E-47E4-9DBF-30AC84203E90}" type="presParOf" srcId="{998EA9A6-3AB4-452E-B814-0E2BB03E9805}" destId="{F5F2E49E-F183-4B61-BD2D-BC78994096D6}" srcOrd="1" destOrd="0" presId="urn:microsoft.com/office/officeart/2008/layout/LinedList"/>
    <dgm:cxn modelId="{82B2AD07-916C-4470-81CD-4A0750BA67EF}" type="presParOf" srcId="{998EA9A6-3AB4-452E-B814-0E2BB03E9805}" destId="{8C580735-411E-4604-A8A8-52FC2050D17B}" srcOrd="2" destOrd="0" presId="urn:microsoft.com/office/officeart/2008/layout/LinedList"/>
    <dgm:cxn modelId="{E9650159-7A13-4C59-A5D4-50A01B8AE9B0}" type="presParOf" srcId="{1FAEEDBC-E757-4997-AADB-78568427D6E5}" destId="{5D74D34B-C0A1-4E9D-8D0C-73F024B89FDA}" srcOrd="11" destOrd="0" presId="urn:microsoft.com/office/officeart/2008/layout/LinedList"/>
    <dgm:cxn modelId="{B0BE03E0-3919-494F-B7C9-D69E48DA08CD}" type="presParOf" srcId="{1FAEEDBC-E757-4997-AADB-78568427D6E5}" destId="{BFFC072F-5427-4021-ACB1-4638BC8FFC0E}" srcOrd="12" destOrd="0" presId="urn:microsoft.com/office/officeart/2008/layout/LinedList"/>
    <dgm:cxn modelId="{32A9D59C-5FBF-44CC-AAA1-C2063973CAE5}" type="presParOf" srcId="{1FAEEDBC-E757-4997-AADB-78568427D6E5}" destId="{6E707A69-C584-43A1-A97B-C0F4925B0B07}" srcOrd="13" destOrd="0" presId="urn:microsoft.com/office/officeart/2008/layout/LinedList"/>
    <dgm:cxn modelId="{7E3BB466-3AB9-4B7F-994A-905B2A8B734A}" type="presParOf" srcId="{6E707A69-C584-43A1-A97B-C0F4925B0B07}" destId="{E07C15AF-3C59-497A-BFA8-F3327810A9F2}" srcOrd="0" destOrd="0" presId="urn:microsoft.com/office/officeart/2008/layout/LinedList"/>
    <dgm:cxn modelId="{874FB21F-C68D-4595-AB48-2A5BCD9A6728}" type="presParOf" srcId="{6E707A69-C584-43A1-A97B-C0F4925B0B07}" destId="{E90D464B-5D6F-4C98-A47C-BA35502788D2}" srcOrd="1" destOrd="0" presId="urn:microsoft.com/office/officeart/2008/layout/LinedList"/>
    <dgm:cxn modelId="{74F6C6CE-C14D-4541-A44D-522767609BE1}" type="presParOf" srcId="{6E707A69-C584-43A1-A97B-C0F4925B0B07}" destId="{8D650CED-E603-4DAD-9DEC-42562BA4CEC6}" srcOrd="2" destOrd="0" presId="urn:microsoft.com/office/officeart/2008/layout/LinedList"/>
    <dgm:cxn modelId="{3A89669C-A579-4F2E-9BBB-C4168FD4426E}" type="presParOf" srcId="{1FAEEDBC-E757-4997-AADB-78568427D6E5}" destId="{42D4B775-733B-4B4C-821A-F8F462AED1A3}" srcOrd="14" destOrd="0" presId="urn:microsoft.com/office/officeart/2008/layout/LinedList"/>
    <dgm:cxn modelId="{FAA48B42-2D8F-4734-9C81-050361C614C4}" type="presParOf" srcId="{1FAEEDBC-E757-4997-AADB-78568427D6E5}" destId="{CA9DA927-D548-4E1B-A3D3-C490434ECDBB}" srcOrd="15" destOrd="0" presId="urn:microsoft.com/office/officeart/2008/layout/LinedList"/>
    <dgm:cxn modelId="{6C3FFF87-3431-4C11-934B-96047B6D1917}" type="presParOf" srcId="{1FAEEDBC-E757-4997-AADB-78568427D6E5}" destId="{3AD44DEA-764D-4BBA-B416-B8E9595F57D0}" srcOrd="16" destOrd="0" presId="urn:microsoft.com/office/officeart/2008/layout/LinedList"/>
    <dgm:cxn modelId="{10FA2309-3176-4DF2-A8A9-1D2A28B0DEAA}" type="presParOf" srcId="{3AD44DEA-764D-4BBA-B416-B8E9595F57D0}" destId="{68FB3E46-D411-4EC3-BB9C-717C07DB7382}" srcOrd="0" destOrd="0" presId="urn:microsoft.com/office/officeart/2008/layout/LinedList"/>
    <dgm:cxn modelId="{3CF7DEB3-3163-429C-974C-AD3F2D3BC34D}" type="presParOf" srcId="{3AD44DEA-764D-4BBA-B416-B8E9595F57D0}" destId="{BD847445-27EA-46F1-B842-7198F5450B12}" srcOrd="1" destOrd="0" presId="urn:microsoft.com/office/officeart/2008/layout/LinedList"/>
    <dgm:cxn modelId="{6DBFCFB5-5AF9-44F4-B393-2550A5B8ABC0}" type="presParOf" srcId="{3AD44DEA-764D-4BBA-B416-B8E9595F57D0}" destId="{9C602ED0-EDC8-4DE6-B798-39EE5CD58C6D}" srcOrd="2" destOrd="0" presId="urn:microsoft.com/office/officeart/2008/layout/LinedList"/>
    <dgm:cxn modelId="{04D8BAC9-9606-49FB-98E3-B658925ECD02}" type="presParOf" srcId="{1FAEEDBC-E757-4997-AADB-78568427D6E5}" destId="{2C8BB84C-0802-4542-9B74-BDF44A88BB9B}" srcOrd="17" destOrd="0" presId="urn:microsoft.com/office/officeart/2008/layout/LinedList"/>
    <dgm:cxn modelId="{636A4FCC-63BD-4379-82EB-33C6584EF4B8}" type="presParOf" srcId="{1FAEEDBC-E757-4997-AADB-78568427D6E5}" destId="{EA194CAF-73E9-4DC5-89D5-7D2B83F713A6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5BDC28-F778-4692-9D5E-95164C1F89A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DE05152-A7F2-4BBD-8598-5E5F76CA4866}">
      <dgm:prSet phldrT="[Текст]" custT="1"/>
      <dgm:spPr/>
      <dgm:t>
        <a:bodyPr/>
        <a:lstStyle/>
        <a:p>
          <a:r>
            <a:rPr lang="ru-RU" sz="2000" dirty="0"/>
            <a:t>Культура жизненного самоопределения</a:t>
          </a:r>
        </a:p>
      </dgm:t>
    </dgm:pt>
    <dgm:pt modelId="{F5816C7B-8C17-4E10-8632-D685008F961D}" type="parTrans" cxnId="{CE32C843-E530-4307-8DCD-1C1FD32C5AC1}">
      <dgm:prSet/>
      <dgm:spPr/>
      <dgm:t>
        <a:bodyPr/>
        <a:lstStyle/>
        <a:p>
          <a:endParaRPr lang="ru-RU"/>
        </a:p>
      </dgm:t>
    </dgm:pt>
    <dgm:pt modelId="{E5C5EA6C-FEC8-4CD2-A0FF-F07322EB49F0}" type="sibTrans" cxnId="{CE32C843-E530-4307-8DCD-1C1FD32C5AC1}">
      <dgm:prSet/>
      <dgm:spPr/>
      <dgm:t>
        <a:bodyPr/>
        <a:lstStyle/>
        <a:p>
          <a:endParaRPr lang="ru-RU"/>
        </a:p>
      </dgm:t>
    </dgm:pt>
    <dgm:pt modelId="{8424C4A6-8F95-468B-B21A-101FAA0215E1}">
      <dgm:prSet phldrT="[Текст]" custT="1"/>
      <dgm:spPr/>
      <dgm:t>
        <a:bodyPr/>
        <a:lstStyle/>
        <a:p>
          <a:r>
            <a:rPr lang="ru-RU" sz="1800" u="sng" dirty="0"/>
            <a:t>Нравственная культура,</a:t>
          </a:r>
          <a:endParaRPr lang="ru-RU" sz="1800" dirty="0"/>
        </a:p>
      </dgm:t>
    </dgm:pt>
    <dgm:pt modelId="{B1CE9203-AAA2-42A7-8113-91E0120FAF95}" type="parTrans" cxnId="{7FF04464-5F21-457C-8616-6D69BA6135C1}">
      <dgm:prSet/>
      <dgm:spPr/>
      <dgm:t>
        <a:bodyPr/>
        <a:lstStyle/>
        <a:p>
          <a:endParaRPr lang="ru-RU"/>
        </a:p>
      </dgm:t>
    </dgm:pt>
    <dgm:pt modelId="{0F9D9ED2-0558-4464-97BE-9F3C7E9D16E0}" type="sibTrans" cxnId="{7FF04464-5F21-457C-8616-6D69BA6135C1}">
      <dgm:prSet/>
      <dgm:spPr/>
      <dgm:t>
        <a:bodyPr/>
        <a:lstStyle/>
        <a:p>
          <a:endParaRPr lang="ru-RU"/>
        </a:p>
      </dgm:t>
    </dgm:pt>
    <dgm:pt modelId="{BF565541-7D87-4682-AB25-7FDEBDDF273B}">
      <dgm:prSet phldrT="[Текст]" custT="1"/>
      <dgm:spPr/>
      <dgm:t>
        <a:bodyPr/>
        <a:lstStyle/>
        <a:p>
          <a:r>
            <a:rPr lang="ru-RU" sz="1800" u="sng" dirty="0"/>
            <a:t> гражданская</a:t>
          </a:r>
          <a:endParaRPr lang="ru-RU" sz="1800" dirty="0"/>
        </a:p>
      </dgm:t>
    </dgm:pt>
    <dgm:pt modelId="{CECF693D-1719-4979-B0D7-210C0A94F6D4}" type="parTrans" cxnId="{7906CE37-6492-4190-A39C-4F9BD64270D6}">
      <dgm:prSet/>
      <dgm:spPr/>
      <dgm:t>
        <a:bodyPr/>
        <a:lstStyle/>
        <a:p>
          <a:endParaRPr lang="ru-RU"/>
        </a:p>
      </dgm:t>
    </dgm:pt>
    <dgm:pt modelId="{F3714519-2C32-4BFD-B78A-D58082DB7CAE}" type="sibTrans" cxnId="{7906CE37-6492-4190-A39C-4F9BD64270D6}">
      <dgm:prSet/>
      <dgm:spPr/>
      <dgm:t>
        <a:bodyPr/>
        <a:lstStyle/>
        <a:p>
          <a:endParaRPr lang="ru-RU"/>
        </a:p>
      </dgm:t>
    </dgm:pt>
    <dgm:pt modelId="{16A34AAA-3E2A-4668-BFA9-8119C5BA6800}">
      <dgm:prSet phldrT="[Текст]" custT="1"/>
      <dgm:spPr/>
      <dgm:t>
        <a:bodyPr/>
        <a:lstStyle/>
        <a:p>
          <a:r>
            <a:rPr lang="ru-RU" sz="1800" u="sng" dirty="0"/>
            <a:t>правовая</a:t>
          </a:r>
          <a:endParaRPr lang="ru-RU" sz="1800" dirty="0"/>
        </a:p>
      </dgm:t>
    </dgm:pt>
    <dgm:pt modelId="{CA0C28D5-64E7-428F-9CB9-09B62E6A71C3}" type="parTrans" cxnId="{28698082-EFCD-4A60-BBD8-0F0C8F629E77}">
      <dgm:prSet/>
      <dgm:spPr/>
      <dgm:t>
        <a:bodyPr/>
        <a:lstStyle/>
        <a:p>
          <a:endParaRPr lang="ru-RU"/>
        </a:p>
      </dgm:t>
    </dgm:pt>
    <dgm:pt modelId="{F696BAE3-2E7D-4E6E-B8E5-8BE06E40C9EF}" type="sibTrans" cxnId="{28698082-EFCD-4A60-BBD8-0F0C8F629E77}">
      <dgm:prSet/>
      <dgm:spPr/>
      <dgm:t>
        <a:bodyPr/>
        <a:lstStyle/>
        <a:p>
          <a:endParaRPr lang="ru-RU"/>
        </a:p>
      </dgm:t>
    </dgm:pt>
    <dgm:pt modelId="{56DD7499-CF92-481A-881D-FD2AF5BA8B40}">
      <dgm:prSet phldrT="[Текст]" custT="1"/>
      <dgm:spPr/>
      <dgm:t>
        <a:bodyPr/>
        <a:lstStyle/>
        <a:p>
          <a:r>
            <a:rPr lang="ru-RU" sz="1800" u="sng" dirty="0"/>
            <a:t> политическая</a:t>
          </a:r>
          <a:endParaRPr lang="ru-RU" sz="1800" dirty="0"/>
        </a:p>
      </dgm:t>
    </dgm:pt>
    <dgm:pt modelId="{D3E4F4FF-B089-4FBD-8A79-7F31A1CF7124}" type="parTrans" cxnId="{2C7B266A-8033-4636-9B6E-86843FF78900}">
      <dgm:prSet/>
      <dgm:spPr/>
      <dgm:t>
        <a:bodyPr/>
        <a:lstStyle/>
        <a:p>
          <a:endParaRPr lang="ru-RU"/>
        </a:p>
      </dgm:t>
    </dgm:pt>
    <dgm:pt modelId="{449C02DF-D6A1-4C16-A280-D0A48404B4DE}" type="sibTrans" cxnId="{2C7B266A-8033-4636-9B6E-86843FF78900}">
      <dgm:prSet/>
      <dgm:spPr/>
      <dgm:t>
        <a:bodyPr/>
        <a:lstStyle/>
        <a:p>
          <a:endParaRPr lang="ru-RU"/>
        </a:p>
      </dgm:t>
    </dgm:pt>
    <dgm:pt modelId="{DCF7BC95-08CD-4C08-A491-22B4D261A77C}">
      <dgm:prSet phldrT="[Текст]" custT="1"/>
      <dgm:spPr/>
      <dgm:t>
        <a:bodyPr/>
        <a:lstStyle/>
        <a:p>
          <a:r>
            <a:rPr lang="ru-RU" sz="1800" u="sng" dirty="0"/>
            <a:t> физическая</a:t>
          </a:r>
          <a:endParaRPr lang="ru-RU" sz="1800" dirty="0"/>
        </a:p>
      </dgm:t>
    </dgm:pt>
    <dgm:pt modelId="{A2E451FF-01C1-44CF-B8AF-6E861A07996D}" type="parTrans" cxnId="{13A21466-D439-4317-A40B-13DFFAA6E996}">
      <dgm:prSet/>
      <dgm:spPr/>
      <dgm:t>
        <a:bodyPr/>
        <a:lstStyle/>
        <a:p>
          <a:endParaRPr lang="ru-RU"/>
        </a:p>
      </dgm:t>
    </dgm:pt>
    <dgm:pt modelId="{8B8EAC39-1853-4F30-974A-7F4102FB9E91}" type="sibTrans" cxnId="{13A21466-D439-4317-A40B-13DFFAA6E996}">
      <dgm:prSet/>
      <dgm:spPr/>
      <dgm:t>
        <a:bodyPr/>
        <a:lstStyle/>
        <a:p>
          <a:endParaRPr lang="ru-RU"/>
        </a:p>
      </dgm:t>
    </dgm:pt>
    <dgm:pt modelId="{CAC3BCED-F813-4FA2-8697-89BF90429A04}">
      <dgm:prSet phldrT="[Текст]" custT="1"/>
      <dgm:spPr/>
      <dgm:t>
        <a:bodyPr/>
        <a:lstStyle/>
        <a:p>
          <a:r>
            <a:rPr lang="ru-RU" sz="1800" u="sng" dirty="0"/>
            <a:t>экономическая</a:t>
          </a:r>
          <a:endParaRPr lang="ru-RU" sz="1800" dirty="0"/>
        </a:p>
      </dgm:t>
    </dgm:pt>
    <dgm:pt modelId="{59637F21-619B-4F65-8A61-65A93D1B1D3F}" type="parTrans" cxnId="{28B8300D-320B-4044-BC50-D4D798A6A713}">
      <dgm:prSet/>
      <dgm:spPr/>
      <dgm:t>
        <a:bodyPr/>
        <a:lstStyle/>
        <a:p>
          <a:endParaRPr lang="ru-RU"/>
        </a:p>
      </dgm:t>
    </dgm:pt>
    <dgm:pt modelId="{B4EDB5D0-94DD-4963-A5D1-2F0A93320C28}" type="sibTrans" cxnId="{28B8300D-320B-4044-BC50-D4D798A6A713}">
      <dgm:prSet/>
      <dgm:spPr/>
      <dgm:t>
        <a:bodyPr/>
        <a:lstStyle/>
        <a:p>
          <a:endParaRPr lang="ru-RU"/>
        </a:p>
      </dgm:t>
    </dgm:pt>
    <dgm:pt modelId="{FA7C1BA9-44C9-4A2F-B308-7935B78A6CF8}">
      <dgm:prSet phldrT="[Текст]" custT="1"/>
      <dgm:spPr/>
      <dgm:t>
        <a:bodyPr/>
        <a:lstStyle/>
        <a:p>
          <a:r>
            <a:rPr lang="ru-RU" sz="1800" u="sng" dirty="0"/>
            <a:t>эстетическая и художественная</a:t>
          </a:r>
          <a:endParaRPr lang="ru-RU" sz="1800" dirty="0"/>
        </a:p>
      </dgm:t>
    </dgm:pt>
    <dgm:pt modelId="{54B5D5BA-F358-4E9A-9F14-6A6BF10B3133}" type="parTrans" cxnId="{09A9890D-D58D-4326-B319-E6F20FA0C576}">
      <dgm:prSet/>
      <dgm:spPr/>
      <dgm:t>
        <a:bodyPr/>
        <a:lstStyle/>
        <a:p>
          <a:endParaRPr lang="ru-RU"/>
        </a:p>
      </dgm:t>
    </dgm:pt>
    <dgm:pt modelId="{A415ED06-5B5B-4CDC-B6A7-4BA92DBC07BB}" type="sibTrans" cxnId="{09A9890D-D58D-4326-B319-E6F20FA0C576}">
      <dgm:prSet/>
      <dgm:spPr/>
      <dgm:t>
        <a:bodyPr/>
        <a:lstStyle/>
        <a:p>
          <a:endParaRPr lang="ru-RU"/>
        </a:p>
      </dgm:t>
    </dgm:pt>
    <dgm:pt modelId="{B04B7CA5-87C5-4A80-8C13-3E6B0A2A0466}">
      <dgm:prSet phldrT="[Текст]" custT="1"/>
      <dgm:spPr/>
      <dgm:t>
        <a:bodyPr/>
        <a:lstStyle/>
        <a:p>
          <a:r>
            <a:rPr lang="ru-RU" sz="1800" u="sng" dirty="0"/>
            <a:t>Экологическая</a:t>
          </a:r>
          <a:endParaRPr lang="ru-RU" sz="1800" dirty="0"/>
        </a:p>
      </dgm:t>
    </dgm:pt>
    <dgm:pt modelId="{AECA07F8-3953-49B1-BDA8-36840E483699}" type="parTrans" cxnId="{6F38DF93-5FBF-4C3B-BB33-457D14E2066B}">
      <dgm:prSet/>
      <dgm:spPr/>
      <dgm:t>
        <a:bodyPr/>
        <a:lstStyle/>
        <a:p>
          <a:endParaRPr lang="ru-RU"/>
        </a:p>
      </dgm:t>
    </dgm:pt>
    <dgm:pt modelId="{BC931F01-E2A6-4660-9D67-457B7C4494B6}" type="sibTrans" cxnId="{6F38DF93-5FBF-4C3B-BB33-457D14E2066B}">
      <dgm:prSet/>
      <dgm:spPr/>
      <dgm:t>
        <a:bodyPr/>
        <a:lstStyle/>
        <a:p>
          <a:endParaRPr lang="ru-RU"/>
        </a:p>
      </dgm:t>
    </dgm:pt>
    <dgm:pt modelId="{BE4626A7-66AB-4C27-B4BC-497962F8393D}">
      <dgm:prSet phldrT="[Текст]" custT="1"/>
      <dgm:spPr/>
      <dgm:t>
        <a:bodyPr/>
        <a:lstStyle/>
        <a:p>
          <a:r>
            <a:rPr lang="ru-RU" sz="1800" u="sng" dirty="0"/>
            <a:t>культура семейных отношений</a:t>
          </a:r>
          <a:endParaRPr lang="ru-RU" sz="1800" dirty="0"/>
        </a:p>
      </dgm:t>
    </dgm:pt>
    <dgm:pt modelId="{1F3551C1-3C9E-4856-9841-FD11161BA7D7}" type="parTrans" cxnId="{9DAC6FBB-19C7-4376-A227-D2DAAA67528E}">
      <dgm:prSet/>
      <dgm:spPr/>
      <dgm:t>
        <a:bodyPr/>
        <a:lstStyle/>
        <a:p>
          <a:endParaRPr lang="ru-RU"/>
        </a:p>
      </dgm:t>
    </dgm:pt>
    <dgm:pt modelId="{3FC4354A-5B6F-4A03-B276-FE31A780B7F5}" type="sibTrans" cxnId="{9DAC6FBB-19C7-4376-A227-D2DAAA67528E}">
      <dgm:prSet/>
      <dgm:spPr/>
      <dgm:t>
        <a:bodyPr/>
        <a:lstStyle/>
        <a:p>
          <a:endParaRPr lang="ru-RU"/>
        </a:p>
      </dgm:t>
    </dgm:pt>
    <dgm:pt modelId="{A2174535-CABA-49EC-94B5-DA1B1DEBAFF5}" type="pres">
      <dgm:prSet presAssocID="{615BDC28-F778-4692-9D5E-95164C1F89A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3DA0D5-F319-4828-B7AA-8DD776EADD42}" type="pres">
      <dgm:prSet presAssocID="{8DE05152-A7F2-4BBD-8598-5E5F76CA4866}" presName="root1" presStyleCnt="0"/>
      <dgm:spPr/>
    </dgm:pt>
    <dgm:pt modelId="{16D50CD7-9147-444B-A2ED-87F90018C0EF}" type="pres">
      <dgm:prSet presAssocID="{8DE05152-A7F2-4BBD-8598-5E5F76CA4866}" presName="LevelOneTextNode" presStyleLbl="node0" presStyleIdx="0" presStyleCnt="1" custScaleX="157915" custScaleY="1656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D27EA1-7AD0-408C-8603-E0438B0F6A06}" type="pres">
      <dgm:prSet presAssocID="{8DE05152-A7F2-4BBD-8598-5E5F76CA4866}" presName="level2hierChild" presStyleCnt="0"/>
      <dgm:spPr/>
    </dgm:pt>
    <dgm:pt modelId="{D06CDA0A-D4D7-4F12-BC13-1D9487B9BFE9}" type="pres">
      <dgm:prSet presAssocID="{B1CE9203-AAA2-42A7-8113-91E0120FAF95}" presName="conn2-1" presStyleLbl="parChTrans1D2" presStyleIdx="0" presStyleCnt="9"/>
      <dgm:spPr/>
      <dgm:t>
        <a:bodyPr/>
        <a:lstStyle/>
        <a:p>
          <a:endParaRPr lang="ru-RU"/>
        </a:p>
      </dgm:t>
    </dgm:pt>
    <dgm:pt modelId="{CDFB9F16-D7D2-4CDD-AA92-F9FDFB5F4C8E}" type="pres">
      <dgm:prSet presAssocID="{B1CE9203-AAA2-42A7-8113-91E0120FAF95}" presName="connTx" presStyleLbl="parChTrans1D2" presStyleIdx="0" presStyleCnt="9"/>
      <dgm:spPr/>
      <dgm:t>
        <a:bodyPr/>
        <a:lstStyle/>
        <a:p>
          <a:endParaRPr lang="ru-RU"/>
        </a:p>
      </dgm:t>
    </dgm:pt>
    <dgm:pt modelId="{59A903D0-2E8C-4B29-9855-08E9440CE874}" type="pres">
      <dgm:prSet presAssocID="{8424C4A6-8F95-468B-B21A-101FAA0215E1}" presName="root2" presStyleCnt="0"/>
      <dgm:spPr/>
    </dgm:pt>
    <dgm:pt modelId="{0161EA9C-1952-4177-AA40-C8EE9835ED95}" type="pres">
      <dgm:prSet presAssocID="{8424C4A6-8F95-468B-B21A-101FAA0215E1}" presName="LevelTwoTextNode" presStyleLbl="node2" presStyleIdx="0" presStyleCnt="9" custScaleX="2158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1DF76F-B033-4398-9012-FDF1E94AC4CE}" type="pres">
      <dgm:prSet presAssocID="{8424C4A6-8F95-468B-B21A-101FAA0215E1}" presName="level3hierChild" presStyleCnt="0"/>
      <dgm:spPr/>
    </dgm:pt>
    <dgm:pt modelId="{E703CB2F-1C30-45F3-863A-ED9B59A447AA}" type="pres">
      <dgm:prSet presAssocID="{CECF693D-1719-4979-B0D7-210C0A94F6D4}" presName="conn2-1" presStyleLbl="parChTrans1D2" presStyleIdx="1" presStyleCnt="9"/>
      <dgm:spPr/>
      <dgm:t>
        <a:bodyPr/>
        <a:lstStyle/>
        <a:p>
          <a:endParaRPr lang="ru-RU"/>
        </a:p>
      </dgm:t>
    </dgm:pt>
    <dgm:pt modelId="{3C4D74D1-A8E2-4E6F-8D99-A523B72AAB47}" type="pres">
      <dgm:prSet presAssocID="{CECF693D-1719-4979-B0D7-210C0A94F6D4}" presName="connTx" presStyleLbl="parChTrans1D2" presStyleIdx="1" presStyleCnt="9"/>
      <dgm:spPr/>
      <dgm:t>
        <a:bodyPr/>
        <a:lstStyle/>
        <a:p>
          <a:endParaRPr lang="ru-RU"/>
        </a:p>
      </dgm:t>
    </dgm:pt>
    <dgm:pt modelId="{55F64B8D-95E6-4ABE-9199-6E37A1490DA4}" type="pres">
      <dgm:prSet presAssocID="{BF565541-7D87-4682-AB25-7FDEBDDF273B}" presName="root2" presStyleCnt="0"/>
      <dgm:spPr/>
    </dgm:pt>
    <dgm:pt modelId="{A8D7CF77-16C0-4848-9036-8C5E6A9278B1}" type="pres">
      <dgm:prSet presAssocID="{BF565541-7D87-4682-AB25-7FDEBDDF273B}" presName="LevelTwoTextNode" presStyleLbl="node2" presStyleIdx="1" presStyleCnt="9" custScaleX="2158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11DA8E-D56A-42D6-BAC4-67B443C5159B}" type="pres">
      <dgm:prSet presAssocID="{BF565541-7D87-4682-AB25-7FDEBDDF273B}" presName="level3hierChild" presStyleCnt="0"/>
      <dgm:spPr/>
    </dgm:pt>
    <dgm:pt modelId="{67D697E5-68F7-4AA1-BF3E-6063AC3088BE}" type="pres">
      <dgm:prSet presAssocID="{CA0C28D5-64E7-428F-9CB9-09B62E6A71C3}" presName="conn2-1" presStyleLbl="parChTrans1D2" presStyleIdx="2" presStyleCnt="9"/>
      <dgm:spPr/>
      <dgm:t>
        <a:bodyPr/>
        <a:lstStyle/>
        <a:p>
          <a:endParaRPr lang="ru-RU"/>
        </a:p>
      </dgm:t>
    </dgm:pt>
    <dgm:pt modelId="{77D62AAB-196D-4DFB-9A23-1C77CFA08663}" type="pres">
      <dgm:prSet presAssocID="{CA0C28D5-64E7-428F-9CB9-09B62E6A71C3}" presName="connTx" presStyleLbl="parChTrans1D2" presStyleIdx="2" presStyleCnt="9"/>
      <dgm:spPr/>
      <dgm:t>
        <a:bodyPr/>
        <a:lstStyle/>
        <a:p>
          <a:endParaRPr lang="ru-RU"/>
        </a:p>
      </dgm:t>
    </dgm:pt>
    <dgm:pt modelId="{1D97AC10-57A7-433A-BF37-F4DFCE994967}" type="pres">
      <dgm:prSet presAssocID="{16A34AAA-3E2A-4668-BFA9-8119C5BA6800}" presName="root2" presStyleCnt="0"/>
      <dgm:spPr/>
    </dgm:pt>
    <dgm:pt modelId="{1B709593-96C1-4EAC-9DD2-4D29B4F07E89}" type="pres">
      <dgm:prSet presAssocID="{16A34AAA-3E2A-4668-BFA9-8119C5BA6800}" presName="LevelTwoTextNode" presStyleLbl="node2" presStyleIdx="2" presStyleCnt="9" custScaleX="2158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7CAC70-92EE-4B41-A25C-2001766DFFCA}" type="pres">
      <dgm:prSet presAssocID="{16A34AAA-3E2A-4668-BFA9-8119C5BA6800}" presName="level3hierChild" presStyleCnt="0"/>
      <dgm:spPr/>
    </dgm:pt>
    <dgm:pt modelId="{25B57C2B-A8D7-482D-8FAF-9D80FC760903}" type="pres">
      <dgm:prSet presAssocID="{D3E4F4FF-B089-4FBD-8A79-7F31A1CF7124}" presName="conn2-1" presStyleLbl="parChTrans1D2" presStyleIdx="3" presStyleCnt="9"/>
      <dgm:spPr/>
      <dgm:t>
        <a:bodyPr/>
        <a:lstStyle/>
        <a:p>
          <a:endParaRPr lang="ru-RU"/>
        </a:p>
      </dgm:t>
    </dgm:pt>
    <dgm:pt modelId="{426F457D-1395-486D-B297-B40C2E122AC1}" type="pres">
      <dgm:prSet presAssocID="{D3E4F4FF-B089-4FBD-8A79-7F31A1CF7124}" presName="connTx" presStyleLbl="parChTrans1D2" presStyleIdx="3" presStyleCnt="9"/>
      <dgm:spPr/>
      <dgm:t>
        <a:bodyPr/>
        <a:lstStyle/>
        <a:p>
          <a:endParaRPr lang="ru-RU"/>
        </a:p>
      </dgm:t>
    </dgm:pt>
    <dgm:pt modelId="{23E3B3D0-5C82-4FC4-AF74-FB0D2BFC9E93}" type="pres">
      <dgm:prSet presAssocID="{56DD7499-CF92-481A-881D-FD2AF5BA8B40}" presName="root2" presStyleCnt="0"/>
      <dgm:spPr/>
    </dgm:pt>
    <dgm:pt modelId="{17C88A3E-7F7A-4D59-AA86-B33594FEC8F8}" type="pres">
      <dgm:prSet presAssocID="{56DD7499-CF92-481A-881D-FD2AF5BA8B40}" presName="LevelTwoTextNode" presStyleLbl="node2" presStyleIdx="3" presStyleCnt="9" custScaleX="2158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D77162-9F02-4A04-A962-52AB5CDECF4D}" type="pres">
      <dgm:prSet presAssocID="{56DD7499-CF92-481A-881D-FD2AF5BA8B40}" presName="level3hierChild" presStyleCnt="0"/>
      <dgm:spPr/>
    </dgm:pt>
    <dgm:pt modelId="{DD02B2FE-C32E-4FCA-9E04-B42A0428772D}" type="pres">
      <dgm:prSet presAssocID="{A2E451FF-01C1-44CF-B8AF-6E861A07996D}" presName="conn2-1" presStyleLbl="parChTrans1D2" presStyleIdx="4" presStyleCnt="9"/>
      <dgm:spPr/>
      <dgm:t>
        <a:bodyPr/>
        <a:lstStyle/>
        <a:p>
          <a:endParaRPr lang="ru-RU"/>
        </a:p>
      </dgm:t>
    </dgm:pt>
    <dgm:pt modelId="{07711613-EB8B-4A07-9249-45ED66F10A06}" type="pres">
      <dgm:prSet presAssocID="{A2E451FF-01C1-44CF-B8AF-6E861A07996D}" presName="connTx" presStyleLbl="parChTrans1D2" presStyleIdx="4" presStyleCnt="9"/>
      <dgm:spPr/>
      <dgm:t>
        <a:bodyPr/>
        <a:lstStyle/>
        <a:p>
          <a:endParaRPr lang="ru-RU"/>
        </a:p>
      </dgm:t>
    </dgm:pt>
    <dgm:pt modelId="{F9F3338E-B04B-4466-8E5F-9D49F79C37F1}" type="pres">
      <dgm:prSet presAssocID="{DCF7BC95-08CD-4C08-A491-22B4D261A77C}" presName="root2" presStyleCnt="0"/>
      <dgm:spPr/>
    </dgm:pt>
    <dgm:pt modelId="{07E4C895-E70E-4E32-88FB-B1607807E5B3}" type="pres">
      <dgm:prSet presAssocID="{DCF7BC95-08CD-4C08-A491-22B4D261A77C}" presName="LevelTwoTextNode" presStyleLbl="node2" presStyleIdx="4" presStyleCnt="9" custScaleX="2158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8577EE-D77E-425A-9240-798CCB6870C7}" type="pres">
      <dgm:prSet presAssocID="{DCF7BC95-08CD-4C08-A491-22B4D261A77C}" presName="level3hierChild" presStyleCnt="0"/>
      <dgm:spPr/>
    </dgm:pt>
    <dgm:pt modelId="{D5AD3562-DD6E-43B4-A525-75B0708E801A}" type="pres">
      <dgm:prSet presAssocID="{59637F21-619B-4F65-8A61-65A93D1B1D3F}" presName="conn2-1" presStyleLbl="parChTrans1D2" presStyleIdx="5" presStyleCnt="9"/>
      <dgm:spPr/>
      <dgm:t>
        <a:bodyPr/>
        <a:lstStyle/>
        <a:p>
          <a:endParaRPr lang="ru-RU"/>
        </a:p>
      </dgm:t>
    </dgm:pt>
    <dgm:pt modelId="{3E84D964-474A-448A-B4D0-BACFF4C1F44C}" type="pres">
      <dgm:prSet presAssocID="{59637F21-619B-4F65-8A61-65A93D1B1D3F}" presName="connTx" presStyleLbl="parChTrans1D2" presStyleIdx="5" presStyleCnt="9"/>
      <dgm:spPr/>
      <dgm:t>
        <a:bodyPr/>
        <a:lstStyle/>
        <a:p>
          <a:endParaRPr lang="ru-RU"/>
        </a:p>
      </dgm:t>
    </dgm:pt>
    <dgm:pt modelId="{7A5D7E00-E82E-4FA4-B8EC-A144C25C5B45}" type="pres">
      <dgm:prSet presAssocID="{CAC3BCED-F813-4FA2-8697-89BF90429A04}" presName="root2" presStyleCnt="0"/>
      <dgm:spPr/>
    </dgm:pt>
    <dgm:pt modelId="{086BEA95-9632-4283-B5AA-05C7D8224582}" type="pres">
      <dgm:prSet presAssocID="{CAC3BCED-F813-4FA2-8697-89BF90429A04}" presName="LevelTwoTextNode" presStyleLbl="node2" presStyleIdx="5" presStyleCnt="9" custScaleX="2158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4CFD48-07D6-4D7D-B649-68CDCF0C9A0F}" type="pres">
      <dgm:prSet presAssocID="{CAC3BCED-F813-4FA2-8697-89BF90429A04}" presName="level3hierChild" presStyleCnt="0"/>
      <dgm:spPr/>
    </dgm:pt>
    <dgm:pt modelId="{F401B5FC-97B7-4081-A0FE-1A831939B1C0}" type="pres">
      <dgm:prSet presAssocID="{54B5D5BA-F358-4E9A-9F14-6A6BF10B3133}" presName="conn2-1" presStyleLbl="parChTrans1D2" presStyleIdx="6" presStyleCnt="9"/>
      <dgm:spPr/>
      <dgm:t>
        <a:bodyPr/>
        <a:lstStyle/>
        <a:p>
          <a:endParaRPr lang="ru-RU"/>
        </a:p>
      </dgm:t>
    </dgm:pt>
    <dgm:pt modelId="{674E6200-C551-4AF8-9783-152B9DFA37DD}" type="pres">
      <dgm:prSet presAssocID="{54B5D5BA-F358-4E9A-9F14-6A6BF10B3133}" presName="connTx" presStyleLbl="parChTrans1D2" presStyleIdx="6" presStyleCnt="9"/>
      <dgm:spPr/>
      <dgm:t>
        <a:bodyPr/>
        <a:lstStyle/>
        <a:p>
          <a:endParaRPr lang="ru-RU"/>
        </a:p>
      </dgm:t>
    </dgm:pt>
    <dgm:pt modelId="{71463306-982A-4A4A-A65F-4CCBD26D9A80}" type="pres">
      <dgm:prSet presAssocID="{FA7C1BA9-44C9-4A2F-B308-7935B78A6CF8}" presName="root2" presStyleCnt="0"/>
      <dgm:spPr/>
    </dgm:pt>
    <dgm:pt modelId="{90D0BEA1-E93E-426E-9FE1-C113FB9D1650}" type="pres">
      <dgm:prSet presAssocID="{FA7C1BA9-44C9-4A2F-B308-7935B78A6CF8}" presName="LevelTwoTextNode" presStyleLbl="node2" presStyleIdx="6" presStyleCnt="9" custScaleX="2158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055FF3-EE2D-45EE-A02D-DA61E38EE637}" type="pres">
      <dgm:prSet presAssocID="{FA7C1BA9-44C9-4A2F-B308-7935B78A6CF8}" presName="level3hierChild" presStyleCnt="0"/>
      <dgm:spPr/>
    </dgm:pt>
    <dgm:pt modelId="{19036B64-0EFA-46F9-B25E-FAB04CE0BFB2}" type="pres">
      <dgm:prSet presAssocID="{AECA07F8-3953-49B1-BDA8-36840E483699}" presName="conn2-1" presStyleLbl="parChTrans1D2" presStyleIdx="7" presStyleCnt="9"/>
      <dgm:spPr/>
      <dgm:t>
        <a:bodyPr/>
        <a:lstStyle/>
        <a:p>
          <a:endParaRPr lang="ru-RU"/>
        </a:p>
      </dgm:t>
    </dgm:pt>
    <dgm:pt modelId="{3437E80F-D7C9-4DE2-8C21-E8FA6521F4F9}" type="pres">
      <dgm:prSet presAssocID="{AECA07F8-3953-49B1-BDA8-36840E483699}" presName="connTx" presStyleLbl="parChTrans1D2" presStyleIdx="7" presStyleCnt="9"/>
      <dgm:spPr/>
      <dgm:t>
        <a:bodyPr/>
        <a:lstStyle/>
        <a:p>
          <a:endParaRPr lang="ru-RU"/>
        </a:p>
      </dgm:t>
    </dgm:pt>
    <dgm:pt modelId="{FD11AF74-3C25-432F-ABE2-2E9B7EF63E68}" type="pres">
      <dgm:prSet presAssocID="{B04B7CA5-87C5-4A80-8C13-3E6B0A2A0466}" presName="root2" presStyleCnt="0"/>
      <dgm:spPr/>
    </dgm:pt>
    <dgm:pt modelId="{9AB4F7FF-F997-4E9F-9E40-5CC704643A80}" type="pres">
      <dgm:prSet presAssocID="{B04B7CA5-87C5-4A80-8C13-3E6B0A2A0466}" presName="LevelTwoTextNode" presStyleLbl="node2" presStyleIdx="7" presStyleCnt="9" custScaleX="2158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98F115-B5CA-44BF-A756-09F99026C87C}" type="pres">
      <dgm:prSet presAssocID="{B04B7CA5-87C5-4A80-8C13-3E6B0A2A0466}" presName="level3hierChild" presStyleCnt="0"/>
      <dgm:spPr/>
    </dgm:pt>
    <dgm:pt modelId="{B414C4A9-786E-46A1-9316-653FDE68BC2F}" type="pres">
      <dgm:prSet presAssocID="{1F3551C1-3C9E-4856-9841-FD11161BA7D7}" presName="conn2-1" presStyleLbl="parChTrans1D2" presStyleIdx="8" presStyleCnt="9"/>
      <dgm:spPr/>
      <dgm:t>
        <a:bodyPr/>
        <a:lstStyle/>
        <a:p>
          <a:endParaRPr lang="ru-RU"/>
        </a:p>
      </dgm:t>
    </dgm:pt>
    <dgm:pt modelId="{385A5DD3-09EA-4CB9-9FBC-7AB16DD7D4CA}" type="pres">
      <dgm:prSet presAssocID="{1F3551C1-3C9E-4856-9841-FD11161BA7D7}" presName="connTx" presStyleLbl="parChTrans1D2" presStyleIdx="8" presStyleCnt="9"/>
      <dgm:spPr/>
      <dgm:t>
        <a:bodyPr/>
        <a:lstStyle/>
        <a:p>
          <a:endParaRPr lang="ru-RU"/>
        </a:p>
      </dgm:t>
    </dgm:pt>
    <dgm:pt modelId="{F0ADBCA0-B604-4E8D-988A-22955DBA4008}" type="pres">
      <dgm:prSet presAssocID="{BE4626A7-66AB-4C27-B4BC-497962F8393D}" presName="root2" presStyleCnt="0"/>
      <dgm:spPr/>
    </dgm:pt>
    <dgm:pt modelId="{CC6695A4-CE0B-41D9-8F32-1F312E7F29F1}" type="pres">
      <dgm:prSet presAssocID="{BE4626A7-66AB-4C27-B4BC-497962F8393D}" presName="LevelTwoTextNode" presStyleLbl="node2" presStyleIdx="8" presStyleCnt="9" custScaleX="2158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425B2-EF46-427C-9819-D0556F2A6DCC}" type="pres">
      <dgm:prSet presAssocID="{BE4626A7-66AB-4C27-B4BC-497962F8393D}" presName="level3hierChild" presStyleCnt="0"/>
      <dgm:spPr/>
    </dgm:pt>
  </dgm:ptLst>
  <dgm:cxnLst>
    <dgm:cxn modelId="{1D2300DD-0723-4B34-AB63-9CCFDC6816B3}" type="presOf" srcId="{CECF693D-1719-4979-B0D7-210C0A94F6D4}" destId="{E703CB2F-1C30-45F3-863A-ED9B59A447AA}" srcOrd="0" destOrd="0" presId="urn:microsoft.com/office/officeart/2008/layout/HorizontalMultiLevelHierarchy"/>
    <dgm:cxn modelId="{9756CD49-E974-4A20-94A5-04A582BCB2B9}" type="presOf" srcId="{59637F21-619B-4F65-8A61-65A93D1B1D3F}" destId="{3E84D964-474A-448A-B4D0-BACFF4C1F44C}" srcOrd="1" destOrd="0" presId="urn:microsoft.com/office/officeart/2008/layout/HorizontalMultiLevelHierarchy"/>
    <dgm:cxn modelId="{52DB161B-F46A-4EB7-80A0-FD9D4963845D}" type="presOf" srcId="{1F3551C1-3C9E-4856-9841-FD11161BA7D7}" destId="{B414C4A9-786E-46A1-9316-653FDE68BC2F}" srcOrd="0" destOrd="0" presId="urn:microsoft.com/office/officeart/2008/layout/HorizontalMultiLevelHierarchy"/>
    <dgm:cxn modelId="{7906CE37-6492-4190-A39C-4F9BD64270D6}" srcId="{8DE05152-A7F2-4BBD-8598-5E5F76CA4866}" destId="{BF565541-7D87-4682-AB25-7FDEBDDF273B}" srcOrd="1" destOrd="0" parTransId="{CECF693D-1719-4979-B0D7-210C0A94F6D4}" sibTransId="{F3714519-2C32-4BFD-B78A-D58082DB7CAE}"/>
    <dgm:cxn modelId="{F0EB2BF8-48E1-4C54-BC58-11013DAE2FA1}" type="presOf" srcId="{B04B7CA5-87C5-4A80-8C13-3E6B0A2A0466}" destId="{9AB4F7FF-F997-4E9F-9E40-5CC704643A80}" srcOrd="0" destOrd="0" presId="urn:microsoft.com/office/officeart/2008/layout/HorizontalMultiLevelHierarchy"/>
    <dgm:cxn modelId="{52D37B3E-3079-4C08-81F8-0EED71C267E5}" type="presOf" srcId="{FA7C1BA9-44C9-4A2F-B308-7935B78A6CF8}" destId="{90D0BEA1-E93E-426E-9FE1-C113FB9D1650}" srcOrd="0" destOrd="0" presId="urn:microsoft.com/office/officeart/2008/layout/HorizontalMultiLevelHierarchy"/>
    <dgm:cxn modelId="{CE32C843-E530-4307-8DCD-1C1FD32C5AC1}" srcId="{615BDC28-F778-4692-9D5E-95164C1F89A0}" destId="{8DE05152-A7F2-4BBD-8598-5E5F76CA4866}" srcOrd="0" destOrd="0" parTransId="{F5816C7B-8C17-4E10-8632-D685008F961D}" sibTransId="{E5C5EA6C-FEC8-4CD2-A0FF-F07322EB49F0}"/>
    <dgm:cxn modelId="{C1D4F6EA-24B1-48D6-BFB1-ECDEEB1AEC6B}" type="presOf" srcId="{54B5D5BA-F358-4E9A-9F14-6A6BF10B3133}" destId="{674E6200-C551-4AF8-9783-152B9DFA37DD}" srcOrd="1" destOrd="0" presId="urn:microsoft.com/office/officeart/2008/layout/HorizontalMultiLevelHierarchy"/>
    <dgm:cxn modelId="{788E0C0A-0AD3-45A9-B638-AC712D84F83A}" type="presOf" srcId="{CA0C28D5-64E7-428F-9CB9-09B62E6A71C3}" destId="{77D62AAB-196D-4DFB-9A23-1C77CFA08663}" srcOrd="1" destOrd="0" presId="urn:microsoft.com/office/officeart/2008/layout/HorizontalMultiLevelHierarchy"/>
    <dgm:cxn modelId="{03208229-BD13-41B1-98A6-D53882B0C5EA}" type="presOf" srcId="{CAC3BCED-F813-4FA2-8697-89BF90429A04}" destId="{086BEA95-9632-4283-B5AA-05C7D8224582}" srcOrd="0" destOrd="0" presId="urn:microsoft.com/office/officeart/2008/layout/HorizontalMultiLevelHierarchy"/>
    <dgm:cxn modelId="{EF04DD18-E1AA-41AA-929B-DF6E7A95207C}" type="presOf" srcId="{CECF693D-1719-4979-B0D7-210C0A94F6D4}" destId="{3C4D74D1-A8E2-4E6F-8D99-A523B72AAB47}" srcOrd="1" destOrd="0" presId="urn:microsoft.com/office/officeart/2008/layout/HorizontalMultiLevelHierarchy"/>
    <dgm:cxn modelId="{18606932-D9B9-473A-8D1A-38261E5A87D7}" type="presOf" srcId="{CA0C28D5-64E7-428F-9CB9-09B62E6A71C3}" destId="{67D697E5-68F7-4AA1-BF3E-6063AC3088BE}" srcOrd="0" destOrd="0" presId="urn:microsoft.com/office/officeart/2008/layout/HorizontalMultiLevelHierarchy"/>
    <dgm:cxn modelId="{44E25F7C-0805-4C81-8270-97E11174D9DB}" type="presOf" srcId="{615BDC28-F778-4692-9D5E-95164C1F89A0}" destId="{A2174535-CABA-49EC-94B5-DA1B1DEBAFF5}" srcOrd="0" destOrd="0" presId="urn:microsoft.com/office/officeart/2008/layout/HorizontalMultiLevelHierarchy"/>
    <dgm:cxn modelId="{EA6A8379-BA20-4E0C-8424-B89BD95E64E8}" type="presOf" srcId="{8DE05152-A7F2-4BBD-8598-5E5F76CA4866}" destId="{16D50CD7-9147-444B-A2ED-87F90018C0EF}" srcOrd="0" destOrd="0" presId="urn:microsoft.com/office/officeart/2008/layout/HorizontalMultiLevelHierarchy"/>
    <dgm:cxn modelId="{13A21466-D439-4317-A40B-13DFFAA6E996}" srcId="{8DE05152-A7F2-4BBD-8598-5E5F76CA4866}" destId="{DCF7BC95-08CD-4C08-A491-22B4D261A77C}" srcOrd="4" destOrd="0" parTransId="{A2E451FF-01C1-44CF-B8AF-6E861A07996D}" sibTransId="{8B8EAC39-1853-4F30-974A-7F4102FB9E91}"/>
    <dgm:cxn modelId="{8C30368F-EA3E-4069-905C-1999429EC09B}" type="presOf" srcId="{DCF7BC95-08CD-4C08-A491-22B4D261A77C}" destId="{07E4C895-E70E-4E32-88FB-B1607807E5B3}" srcOrd="0" destOrd="0" presId="urn:microsoft.com/office/officeart/2008/layout/HorizontalMultiLevelHierarchy"/>
    <dgm:cxn modelId="{D3FB776A-6D90-4FAF-A494-9C8EC9BEE3E9}" type="presOf" srcId="{D3E4F4FF-B089-4FBD-8A79-7F31A1CF7124}" destId="{426F457D-1395-486D-B297-B40C2E122AC1}" srcOrd="1" destOrd="0" presId="urn:microsoft.com/office/officeart/2008/layout/HorizontalMultiLevelHierarchy"/>
    <dgm:cxn modelId="{9DAC6FBB-19C7-4376-A227-D2DAAA67528E}" srcId="{8DE05152-A7F2-4BBD-8598-5E5F76CA4866}" destId="{BE4626A7-66AB-4C27-B4BC-497962F8393D}" srcOrd="8" destOrd="0" parTransId="{1F3551C1-3C9E-4856-9841-FD11161BA7D7}" sibTransId="{3FC4354A-5B6F-4A03-B276-FE31A780B7F5}"/>
    <dgm:cxn modelId="{CF875D85-6BA6-4AB3-B8EA-8AFF014D30DB}" type="presOf" srcId="{B1CE9203-AAA2-42A7-8113-91E0120FAF95}" destId="{D06CDA0A-D4D7-4F12-BC13-1D9487B9BFE9}" srcOrd="0" destOrd="0" presId="urn:microsoft.com/office/officeart/2008/layout/HorizontalMultiLevelHierarchy"/>
    <dgm:cxn modelId="{7FF04464-5F21-457C-8616-6D69BA6135C1}" srcId="{8DE05152-A7F2-4BBD-8598-5E5F76CA4866}" destId="{8424C4A6-8F95-468B-B21A-101FAA0215E1}" srcOrd="0" destOrd="0" parTransId="{B1CE9203-AAA2-42A7-8113-91E0120FAF95}" sibTransId="{0F9D9ED2-0558-4464-97BE-9F3C7E9D16E0}"/>
    <dgm:cxn modelId="{6924FB26-C004-4DF8-B49F-0FC5434DC107}" type="presOf" srcId="{BF565541-7D87-4682-AB25-7FDEBDDF273B}" destId="{A8D7CF77-16C0-4848-9036-8C5E6A9278B1}" srcOrd="0" destOrd="0" presId="urn:microsoft.com/office/officeart/2008/layout/HorizontalMultiLevelHierarchy"/>
    <dgm:cxn modelId="{03A6580B-BEE9-4E03-8CE4-26BC061A99AF}" type="presOf" srcId="{A2E451FF-01C1-44CF-B8AF-6E861A07996D}" destId="{DD02B2FE-C32E-4FCA-9E04-B42A0428772D}" srcOrd="0" destOrd="0" presId="urn:microsoft.com/office/officeart/2008/layout/HorizontalMultiLevelHierarchy"/>
    <dgm:cxn modelId="{CD2E5AAA-5839-4D29-82F0-2C08F3CF1247}" type="presOf" srcId="{A2E451FF-01C1-44CF-B8AF-6E861A07996D}" destId="{07711613-EB8B-4A07-9249-45ED66F10A06}" srcOrd="1" destOrd="0" presId="urn:microsoft.com/office/officeart/2008/layout/HorizontalMultiLevelHierarchy"/>
    <dgm:cxn modelId="{2AC65337-70E5-4658-A322-F81084A8DEBE}" type="presOf" srcId="{AECA07F8-3953-49B1-BDA8-36840E483699}" destId="{3437E80F-D7C9-4DE2-8C21-E8FA6521F4F9}" srcOrd="1" destOrd="0" presId="urn:microsoft.com/office/officeart/2008/layout/HorizontalMultiLevelHierarchy"/>
    <dgm:cxn modelId="{88B0C054-8377-49FD-AB86-4AFAFF40723D}" type="presOf" srcId="{B1CE9203-AAA2-42A7-8113-91E0120FAF95}" destId="{CDFB9F16-D7D2-4CDD-AA92-F9FDFB5F4C8E}" srcOrd="1" destOrd="0" presId="urn:microsoft.com/office/officeart/2008/layout/HorizontalMultiLevelHierarchy"/>
    <dgm:cxn modelId="{C0A6A79A-B263-4610-96FC-8CEB498471FF}" type="presOf" srcId="{1F3551C1-3C9E-4856-9841-FD11161BA7D7}" destId="{385A5DD3-09EA-4CB9-9FBC-7AB16DD7D4CA}" srcOrd="1" destOrd="0" presId="urn:microsoft.com/office/officeart/2008/layout/HorizontalMultiLevelHierarchy"/>
    <dgm:cxn modelId="{11FBC3E2-F0CD-4A96-9872-3E7C9FCE5743}" type="presOf" srcId="{8424C4A6-8F95-468B-B21A-101FAA0215E1}" destId="{0161EA9C-1952-4177-AA40-C8EE9835ED95}" srcOrd="0" destOrd="0" presId="urn:microsoft.com/office/officeart/2008/layout/HorizontalMultiLevelHierarchy"/>
    <dgm:cxn modelId="{D4B8C553-2EA5-469C-AB45-014F22B07D54}" type="presOf" srcId="{AECA07F8-3953-49B1-BDA8-36840E483699}" destId="{19036B64-0EFA-46F9-B25E-FAB04CE0BFB2}" srcOrd="0" destOrd="0" presId="urn:microsoft.com/office/officeart/2008/layout/HorizontalMultiLevelHierarchy"/>
    <dgm:cxn modelId="{B0494E84-1C40-4768-8B27-50360025CEBD}" type="presOf" srcId="{16A34AAA-3E2A-4668-BFA9-8119C5BA6800}" destId="{1B709593-96C1-4EAC-9DD2-4D29B4F07E89}" srcOrd="0" destOrd="0" presId="urn:microsoft.com/office/officeart/2008/layout/HorizontalMultiLevelHierarchy"/>
    <dgm:cxn modelId="{EAB4AF23-CF61-4240-8CFC-A8EB161A6A4C}" type="presOf" srcId="{59637F21-619B-4F65-8A61-65A93D1B1D3F}" destId="{D5AD3562-DD6E-43B4-A525-75B0708E801A}" srcOrd="0" destOrd="0" presId="urn:microsoft.com/office/officeart/2008/layout/HorizontalMultiLevelHierarchy"/>
    <dgm:cxn modelId="{09A9890D-D58D-4326-B319-E6F20FA0C576}" srcId="{8DE05152-A7F2-4BBD-8598-5E5F76CA4866}" destId="{FA7C1BA9-44C9-4A2F-B308-7935B78A6CF8}" srcOrd="6" destOrd="0" parTransId="{54B5D5BA-F358-4E9A-9F14-6A6BF10B3133}" sibTransId="{A415ED06-5B5B-4CDC-B6A7-4BA92DBC07BB}"/>
    <dgm:cxn modelId="{6F38DF93-5FBF-4C3B-BB33-457D14E2066B}" srcId="{8DE05152-A7F2-4BBD-8598-5E5F76CA4866}" destId="{B04B7CA5-87C5-4A80-8C13-3E6B0A2A0466}" srcOrd="7" destOrd="0" parTransId="{AECA07F8-3953-49B1-BDA8-36840E483699}" sibTransId="{BC931F01-E2A6-4660-9D67-457B7C4494B6}"/>
    <dgm:cxn modelId="{2C7B266A-8033-4636-9B6E-86843FF78900}" srcId="{8DE05152-A7F2-4BBD-8598-5E5F76CA4866}" destId="{56DD7499-CF92-481A-881D-FD2AF5BA8B40}" srcOrd="3" destOrd="0" parTransId="{D3E4F4FF-B089-4FBD-8A79-7F31A1CF7124}" sibTransId="{449C02DF-D6A1-4C16-A280-D0A48404B4DE}"/>
    <dgm:cxn modelId="{26316CD2-D9EB-4A67-B117-6ECC710FFF13}" type="presOf" srcId="{56DD7499-CF92-481A-881D-FD2AF5BA8B40}" destId="{17C88A3E-7F7A-4D59-AA86-B33594FEC8F8}" srcOrd="0" destOrd="0" presId="urn:microsoft.com/office/officeart/2008/layout/HorizontalMultiLevelHierarchy"/>
    <dgm:cxn modelId="{32771D6E-D7EE-481C-9F2F-D2151E40E363}" type="presOf" srcId="{54B5D5BA-F358-4E9A-9F14-6A6BF10B3133}" destId="{F401B5FC-97B7-4081-A0FE-1A831939B1C0}" srcOrd="0" destOrd="0" presId="urn:microsoft.com/office/officeart/2008/layout/HorizontalMultiLevelHierarchy"/>
    <dgm:cxn modelId="{AC56C351-2B91-4F75-80D3-0E73298EE14D}" type="presOf" srcId="{D3E4F4FF-B089-4FBD-8A79-7F31A1CF7124}" destId="{25B57C2B-A8D7-482D-8FAF-9D80FC760903}" srcOrd="0" destOrd="0" presId="urn:microsoft.com/office/officeart/2008/layout/HorizontalMultiLevelHierarchy"/>
    <dgm:cxn modelId="{28B8300D-320B-4044-BC50-D4D798A6A713}" srcId="{8DE05152-A7F2-4BBD-8598-5E5F76CA4866}" destId="{CAC3BCED-F813-4FA2-8697-89BF90429A04}" srcOrd="5" destOrd="0" parTransId="{59637F21-619B-4F65-8A61-65A93D1B1D3F}" sibTransId="{B4EDB5D0-94DD-4963-A5D1-2F0A93320C28}"/>
    <dgm:cxn modelId="{28698082-EFCD-4A60-BBD8-0F0C8F629E77}" srcId="{8DE05152-A7F2-4BBD-8598-5E5F76CA4866}" destId="{16A34AAA-3E2A-4668-BFA9-8119C5BA6800}" srcOrd="2" destOrd="0" parTransId="{CA0C28D5-64E7-428F-9CB9-09B62E6A71C3}" sibTransId="{F696BAE3-2E7D-4E6E-B8E5-8BE06E40C9EF}"/>
    <dgm:cxn modelId="{9C54608A-45CA-4510-9BE1-2FCA77E10DF0}" type="presOf" srcId="{BE4626A7-66AB-4C27-B4BC-497962F8393D}" destId="{CC6695A4-CE0B-41D9-8F32-1F312E7F29F1}" srcOrd="0" destOrd="0" presId="urn:microsoft.com/office/officeart/2008/layout/HorizontalMultiLevelHierarchy"/>
    <dgm:cxn modelId="{D52509F1-F861-4669-92EE-BD2EC707AF79}" type="presParOf" srcId="{A2174535-CABA-49EC-94B5-DA1B1DEBAFF5}" destId="{6B3DA0D5-F319-4828-B7AA-8DD776EADD42}" srcOrd="0" destOrd="0" presId="urn:microsoft.com/office/officeart/2008/layout/HorizontalMultiLevelHierarchy"/>
    <dgm:cxn modelId="{CAC2CFF4-71C8-4A4C-8EBB-3D0A6C861247}" type="presParOf" srcId="{6B3DA0D5-F319-4828-B7AA-8DD776EADD42}" destId="{16D50CD7-9147-444B-A2ED-87F90018C0EF}" srcOrd="0" destOrd="0" presId="urn:microsoft.com/office/officeart/2008/layout/HorizontalMultiLevelHierarchy"/>
    <dgm:cxn modelId="{F0AA986E-BF9C-49F6-802A-B3C0FC62E4C6}" type="presParOf" srcId="{6B3DA0D5-F319-4828-B7AA-8DD776EADD42}" destId="{55D27EA1-7AD0-408C-8603-E0438B0F6A06}" srcOrd="1" destOrd="0" presId="urn:microsoft.com/office/officeart/2008/layout/HorizontalMultiLevelHierarchy"/>
    <dgm:cxn modelId="{B1DB762F-69D5-4F4C-A4CF-16FB3AE9EC35}" type="presParOf" srcId="{55D27EA1-7AD0-408C-8603-E0438B0F6A06}" destId="{D06CDA0A-D4D7-4F12-BC13-1D9487B9BFE9}" srcOrd="0" destOrd="0" presId="urn:microsoft.com/office/officeart/2008/layout/HorizontalMultiLevelHierarchy"/>
    <dgm:cxn modelId="{98144488-85F9-46B0-8310-164A37577F45}" type="presParOf" srcId="{D06CDA0A-D4D7-4F12-BC13-1D9487B9BFE9}" destId="{CDFB9F16-D7D2-4CDD-AA92-F9FDFB5F4C8E}" srcOrd="0" destOrd="0" presId="urn:microsoft.com/office/officeart/2008/layout/HorizontalMultiLevelHierarchy"/>
    <dgm:cxn modelId="{E2134A1D-2A13-47AE-97D5-DAF30E7EA379}" type="presParOf" srcId="{55D27EA1-7AD0-408C-8603-E0438B0F6A06}" destId="{59A903D0-2E8C-4B29-9855-08E9440CE874}" srcOrd="1" destOrd="0" presId="urn:microsoft.com/office/officeart/2008/layout/HorizontalMultiLevelHierarchy"/>
    <dgm:cxn modelId="{D3F57D7F-4599-4571-8E89-7481CA5AA4AB}" type="presParOf" srcId="{59A903D0-2E8C-4B29-9855-08E9440CE874}" destId="{0161EA9C-1952-4177-AA40-C8EE9835ED95}" srcOrd="0" destOrd="0" presId="urn:microsoft.com/office/officeart/2008/layout/HorizontalMultiLevelHierarchy"/>
    <dgm:cxn modelId="{59E9EAD2-A0DB-4F30-99E6-01CE9F22C87E}" type="presParOf" srcId="{59A903D0-2E8C-4B29-9855-08E9440CE874}" destId="{2B1DF76F-B033-4398-9012-FDF1E94AC4CE}" srcOrd="1" destOrd="0" presId="urn:microsoft.com/office/officeart/2008/layout/HorizontalMultiLevelHierarchy"/>
    <dgm:cxn modelId="{52291607-980E-4F87-9A69-2C59D4FC359E}" type="presParOf" srcId="{55D27EA1-7AD0-408C-8603-E0438B0F6A06}" destId="{E703CB2F-1C30-45F3-863A-ED9B59A447AA}" srcOrd="2" destOrd="0" presId="urn:microsoft.com/office/officeart/2008/layout/HorizontalMultiLevelHierarchy"/>
    <dgm:cxn modelId="{A75A42CF-BF59-4A14-9FF9-04894336C866}" type="presParOf" srcId="{E703CB2F-1C30-45F3-863A-ED9B59A447AA}" destId="{3C4D74D1-A8E2-4E6F-8D99-A523B72AAB47}" srcOrd="0" destOrd="0" presId="urn:microsoft.com/office/officeart/2008/layout/HorizontalMultiLevelHierarchy"/>
    <dgm:cxn modelId="{AB5BDA95-7874-4D1B-8C97-633DF60BCBE0}" type="presParOf" srcId="{55D27EA1-7AD0-408C-8603-E0438B0F6A06}" destId="{55F64B8D-95E6-4ABE-9199-6E37A1490DA4}" srcOrd="3" destOrd="0" presId="urn:microsoft.com/office/officeart/2008/layout/HorizontalMultiLevelHierarchy"/>
    <dgm:cxn modelId="{10ED1144-96D9-4EE1-A5A2-4B937C995FE4}" type="presParOf" srcId="{55F64B8D-95E6-4ABE-9199-6E37A1490DA4}" destId="{A8D7CF77-16C0-4848-9036-8C5E6A9278B1}" srcOrd="0" destOrd="0" presId="urn:microsoft.com/office/officeart/2008/layout/HorizontalMultiLevelHierarchy"/>
    <dgm:cxn modelId="{E2B927FC-28EC-4FB9-BFFC-E58F16AF310F}" type="presParOf" srcId="{55F64B8D-95E6-4ABE-9199-6E37A1490DA4}" destId="{7211DA8E-D56A-42D6-BAC4-67B443C5159B}" srcOrd="1" destOrd="0" presId="urn:microsoft.com/office/officeart/2008/layout/HorizontalMultiLevelHierarchy"/>
    <dgm:cxn modelId="{8F5B404A-A2C7-41D5-A211-5DCE782EBB99}" type="presParOf" srcId="{55D27EA1-7AD0-408C-8603-E0438B0F6A06}" destId="{67D697E5-68F7-4AA1-BF3E-6063AC3088BE}" srcOrd="4" destOrd="0" presId="urn:microsoft.com/office/officeart/2008/layout/HorizontalMultiLevelHierarchy"/>
    <dgm:cxn modelId="{11E120F7-2A9F-4D04-B577-1607BAC9207D}" type="presParOf" srcId="{67D697E5-68F7-4AA1-BF3E-6063AC3088BE}" destId="{77D62AAB-196D-4DFB-9A23-1C77CFA08663}" srcOrd="0" destOrd="0" presId="urn:microsoft.com/office/officeart/2008/layout/HorizontalMultiLevelHierarchy"/>
    <dgm:cxn modelId="{785F18BE-DC1A-4541-8D86-65CF55ADCA83}" type="presParOf" srcId="{55D27EA1-7AD0-408C-8603-E0438B0F6A06}" destId="{1D97AC10-57A7-433A-BF37-F4DFCE994967}" srcOrd="5" destOrd="0" presId="urn:microsoft.com/office/officeart/2008/layout/HorizontalMultiLevelHierarchy"/>
    <dgm:cxn modelId="{E4687432-007A-4119-A2EA-2FA7AEC8D33C}" type="presParOf" srcId="{1D97AC10-57A7-433A-BF37-F4DFCE994967}" destId="{1B709593-96C1-4EAC-9DD2-4D29B4F07E89}" srcOrd="0" destOrd="0" presId="urn:microsoft.com/office/officeart/2008/layout/HorizontalMultiLevelHierarchy"/>
    <dgm:cxn modelId="{98AD7695-842F-4867-AD9F-46083BF4C138}" type="presParOf" srcId="{1D97AC10-57A7-433A-BF37-F4DFCE994967}" destId="{C47CAC70-92EE-4B41-A25C-2001766DFFCA}" srcOrd="1" destOrd="0" presId="urn:microsoft.com/office/officeart/2008/layout/HorizontalMultiLevelHierarchy"/>
    <dgm:cxn modelId="{51A4EF09-BD9A-4424-BC20-C2AFA0434D27}" type="presParOf" srcId="{55D27EA1-7AD0-408C-8603-E0438B0F6A06}" destId="{25B57C2B-A8D7-482D-8FAF-9D80FC760903}" srcOrd="6" destOrd="0" presId="urn:microsoft.com/office/officeart/2008/layout/HorizontalMultiLevelHierarchy"/>
    <dgm:cxn modelId="{D16A8193-BB4B-4308-8901-C1BD307009ED}" type="presParOf" srcId="{25B57C2B-A8D7-482D-8FAF-9D80FC760903}" destId="{426F457D-1395-486D-B297-B40C2E122AC1}" srcOrd="0" destOrd="0" presId="urn:microsoft.com/office/officeart/2008/layout/HorizontalMultiLevelHierarchy"/>
    <dgm:cxn modelId="{A4A6057C-8B0D-40E1-8846-AA748711EC18}" type="presParOf" srcId="{55D27EA1-7AD0-408C-8603-E0438B0F6A06}" destId="{23E3B3D0-5C82-4FC4-AF74-FB0D2BFC9E93}" srcOrd="7" destOrd="0" presId="urn:microsoft.com/office/officeart/2008/layout/HorizontalMultiLevelHierarchy"/>
    <dgm:cxn modelId="{DEF66355-9490-43DB-AE81-B525BBCDE181}" type="presParOf" srcId="{23E3B3D0-5C82-4FC4-AF74-FB0D2BFC9E93}" destId="{17C88A3E-7F7A-4D59-AA86-B33594FEC8F8}" srcOrd="0" destOrd="0" presId="urn:microsoft.com/office/officeart/2008/layout/HorizontalMultiLevelHierarchy"/>
    <dgm:cxn modelId="{F1F6FBEF-499B-49F5-81CC-C8587EB51152}" type="presParOf" srcId="{23E3B3D0-5C82-4FC4-AF74-FB0D2BFC9E93}" destId="{39D77162-9F02-4A04-A962-52AB5CDECF4D}" srcOrd="1" destOrd="0" presId="urn:microsoft.com/office/officeart/2008/layout/HorizontalMultiLevelHierarchy"/>
    <dgm:cxn modelId="{DAC6AF1E-1C33-4CE7-8EEF-9B622495AC32}" type="presParOf" srcId="{55D27EA1-7AD0-408C-8603-E0438B0F6A06}" destId="{DD02B2FE-C32E-4FCA-9E04-B42A0428772D}" srcOrd="8" destOrd="0" presId="urn:microsoft.com/office/officeart/2008/layout/HorizontalMultiLevelHierarchy"/>
    <dgm:cxn modelId="{6559A139-C41D-4FE2-AEB8-C16CCBB7A54A}" type="presParOf" srcId="{DD02B2FE-C32E-4FCA-9E04-B42A0428772D}" destId="{07711613-EB8B-4A07-9249-45ED66F10A06}" srcOrd="0" destOrd="0" presId="urn:microsoft.com/office/officeart/2008/layout/HorizontalMultiLevelHierarchy"/>
    <dgm:cxn modelId="{D35B3865-C52B-40D3-A65B-DE8EC221F9C6}" type="presParOf" srcId="{55D27EA1-7AD0-408C-8603-E0438B0F6A06}" destId="{F9F3338E-B04B-4466-8E5F-9D49F79C37F1}" srcOrd="9" destOrd="0" presId="urn:microsoft.com/office/officeart/2008/layout/HorizontalMultiLevelHierarchy"/>
    <dgm:cxn modelId="{511D8ACA-47DB-4151-9AB4-764A994A6D29}" type="presParOf" srcId="{F9F3338E-B04B-4466-8E5F-9D49F79C37F1}" destId="{07E4C895-E70E-4E32-88FB-B1607807E5B3}" srcOrd="0" destOrd="0" presId="urn:microsoft.com/office/officeart/2008/layout/HorizontalMultiLevelHierarchy"/>
    <dgm:cxn modelId="{F4902919-23CA-4229-B7FE-A86AA0FE390D}" type="presParOf" srcId="{F9F3338E-B04B-4466-8E5F-9D49F79C37F1}" destId="{A78577EE-D77E-425A-9240-798CCB6870C7}" srcOrd="1" destOrd="0" presId="urn:microsoft.com/office/officeart/2008/layout/HorizontalMultiLevelHierarchy"/>
    <dgm:cxn modelId="{6B425E41-11AB-42BC-8BB9-66CEA343DE1E}" type="presParOf" srcId="{55D27EA1-7AD0-408C-8603-E0438B0F6A06}" destId="{D5AD3562-DD6E-43B4-A525-75B0708E801A}" srcOrd="10" destOrd="0" presId="urn:microsoft.com/office/officeart/2008/layout/HorizontalMultiLevelHierarchy"/>
    <dgm:cxn modelId="{8E574832-6EAA-4CC1-A017-67949187496B}" type="presParOf" srcId="{D5AD3562-DD6E-43B4-A525-75B0708E801A}" destId="{3E84D964-474A-448A-B4D0-BACFF4C1F44C}" srcOrd="0" destOrd="0" presId="urn:microsoft.com/office/officeart/2008/layout/HorizontalMultiLevelHierarchy"/>
    <dgm:cxn modelId="{FB191209-429A-467C-A170-A0A29793ACE4}" type="presParOf" srcId="{55D27EA1-7AD0-408C-8603-E0438B0F6A06}" destId="{7A5D7E00-E82E-4FA4-B8EC-A144C25C5B45}" srcOrd="11" destOrd="0" presId="urn:microsoft.com/office/officeart/2008/layout/HorizontalMultiLevelHierarchy"/>
    <dgm:cxn modelId="{F447F578-1D2F-4DAB-902D-B76CFA5A04FF}" type="presParOf" srcId="{7A5D7E00-E82E-4FA4-B8EC-A144C25C5B45}" destId="{086BEA95-9632-4283-B5AA-05C7D8224582}" srcOrd="0" destOrd="0" presId="urn:microsoft.com/office/officeart/2008/layout/HorizontalMultiLevelHierarchy"/>
    <dgm:cxn modelId="{50777AAA-71D2-4EC8-AC41-9D37FED6DCDB}" type="presParOf" srcId="{7A5D7E00-E82E-4FA4-B8EC-A144C25C5B45}" destId="{BA4CFD48-07D6-4D7D-B649-68CDCF0C9A0F}" srcOrd="1" destOrd="0" presId="urn:microsoft.com/office/officeart/2008/layout/HorizontalMultiLevelHierarchy"/>
    <dgm:cxn modelId="{FA3B06BF-E7E5-4C00-A5AE-8A3E8199827F}" type="presParOf" srcId="{55D27EA1-7AD0-408C-8603-E0438B0F6A06}" destId="{F401B5FC-97B7-4081-A0FE-1A831939B1C0}" srcOrd="12" destOrd="0" presId="urn:microsoft.com/office/officeart/2008/layout/HorizontalMultiLevelHierarchy"/>
    <dgm:cxn modelId="{A0AB92CA-8082-4E5D-9C11-F1C2B8A26D3F}" type="presParOf" srcId="{F401B5FC-97B7-4081-A0FE-1A831939B1C0}" destId="{674E6200-C551-4AF8-9783-152B9DFA37DD}" srcOrd="0" destOrd="0" presId="urn:microsoft.com/office/officeart/2008/layout/HorizontalMultiLevelHierarchy"/>
    <dgm:cxn modelId="{54912C92-65A6-4A7F-A64D-1A5D80F0282F}" type="presParOf" srcId="{55D27EA1-7AD0-408C-8603-E0438B0F6A06}" destId="{71463306-982A-4A4A-A65F-4CCBD26D9A80}" srcOrd="13" destOrd="0" presId="urn:microsoft.com/office/officeart/2008/layout/HorizontalMultiLevelHierarchy"/>
    <dgm:cxn modelId="{D4073B0A-E22B-4CAA-8EA6-8125351C3982}" type="presParOf" srcId="{71463306-982A-4A4A-A65F-4CCBD26D9A80}" destId="{90D0BEA1-E93E-426E-9FE1-C113FB9D1650}" srcOrd="0" destOrd="0" presId="urn:microsoft.com/office/officeart/2008/layout/HorizontalMultiLevelHierarchy"/>
    <dgm:cxn modelId="{119B8A8C-627A-492D-AA2B-195D3E82E4F2}" type="presParOf" srcId="{71463306-982A-4A4A-A65F-4CCBD26D9A80}" destId="{3A055FF3-EE2D-45EE-A02D-DA61E38EE637}" srcOrd="1" destOrd="0" presId="urn:microsoft.com/office/officeart/2008/layout/HorizontalMultiLevelHierarchy"/>
    <dgm:cxn modelId="{44BD64E7-AF63-4A52-AA20-DA53D1F1E7B0}" type="presParOf" srcId="{55D27EA1-7AD0-408C-8603-E0438B0F6A06}" destId="{19036B64-0EFA-46F9-B25E-FAB04CE0BFB2}" srcOrd="14" destOrd="0" presId="urn:microsoft.com/office/officeart/2008/layout/HorizontalMultiLevelHierarchy"/>
    <dgm:cxn modelId="{15D622D5-B511-46EE-B43F-B5D8B73D43D2}" type="presParOf" srcId="{19036B64-0EFA-46F9-B25E-FAB04CE0BFB2}" destId="{3437E80F-D7C9-4DE2-8C21-E8FA6521F4F9}" srcOrd="0" destOrd="0" presId="urn:microsoft.com/office/officeart/2008/layout/HorizontalMultiLevelHierarchy"/>
    <dgm:cxn modelId="{C6CDCAEA-340C-439B-949B-AFBD128B88C6}" type="presParOf" srcId="{55D27EA1-7AD0-408C-8603-E0438B0F6A06}" destId="{FD11AF74-3C25-432F-ABE2-2E9B7EF63E68}" srcOrd="15" destOrd="0" presId="urn:microsoft.com/office/officeart/2008/layout/HorizontalMultiLevelHierarchy"/>
    <dgm:cxn modelId="{D6423C38-7175-4203-8A4B-0CC3B7A45BC3}" type="presParOf" srcId="{FD11AF74-3C25-432F-ABE2-2E9B7EF63E68}" destId="{9AB4F7FF-F997-4E9F-9E40-5CC704643A80}" srcOrd="0" destOrd="0" presId="urn:microsoft.com/office/officeart/2008/layout/HorizontalMultiLevelHierarchy"/>
    <dgm:cxn modelId="{4028375B-00E0-40CF-92F0-F7D0E89C0563}" type="presParOf" srcId="{FD11AF74-3C25-432F-ABE2-2E9B7EF63E68}" destId="{DA98F115-B5CA-44BF-A756-09F99026C87C}" srcOrd="1" destOrd="0" presId="urn:microsoft.com/office/officeart/2008/layout/HorizontalMultiLevelHierarchy"/>
    <dgm:cxn modelId="{633E9EDA-03B3-4908-896E-6238A89F4B37}" type="presParOf" srcId="{55D27EA1-7AD0-408C-8603-E0438B0F6A06}" destId="{B414C4A9-786E-46A1-9316-653FDE68BC2F}" srcOrd="16" destOrd="0" presId="urn:microsoft.com/office/officeart/2008/layout/HorizontalMultiLevelHierarchy"/>
    <dgm:cxn modelId="{FC8C69B0-5C2E-4A4B-9DEB-B658524BE3C8}" type="presParOf" srcId="{B414C4A9-786E-46A1-9316-653FDE68BC2F}" destId="{385A5DD3-09EA-4CB9-9FBC-7AB16DD7D4CA}" srcOrd="0" destOrd="0" presId="urn:microsoft.com/office/officeart/2008/layout/HorizontalMultiLevelHierarchy"/>
    <dgm:cxn modelId="{9C8ECA01-64FD-43F0-A399-A4BFEC152448}" type="presParOf" srcId="{55D27EA1-7AD0-408C-8603-E0438B0F6A06}" destId="{F0ADBCA0-B604-4E8D-988A-22955DBA4008}" srcOrd="17" destOrd="0" presId="urn:microsoft.com/office/officeart/2008/layout/HorizontalMultiLevelHierarchy"/>
    <dgm:cxn modelId="{03466FFF-19D7-4283-A1B8-C8157F07CB69}" type="presParOf" srcId="{F0ADBCA0-B604-4E8D-988A-22955DBA4008}" destId="{CC6695A4-CE0B-41D9-8F32-1F312E7F29F1}" srcOrd="0" destOrd="0" presId="urn:microsoft.com/office/officeart/2008/layout/HorizontalMultiLevelHierarchy"/>
    <dgm:cxn modelId="{E9236CAB-9704-46F4-884D-6928B09C5E23}" type="presParOf" srcId="{F0ADBCA0-B604-4E8D-988A-22955DBA4008}" destId="{145425B2-EF46-427C-9819-D0556F2A6DC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33DE257-726A-470E-B125-DCB81B913434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3EBA3CF-DE02-421C-80DB-AC0A447E2216}">
      <dgm:prSet phldrT="[Текст]" custT="1"/>
      <dgm:spPr/>
      <dgm:t>
        <a:bodyPr/>
        <a:lstStyle/>
        <a:p>
          <a:pPr>
            <a:buFont typeface="Wingdings" panose="05000000000000000000" pitchFamily="2" charset="2"/>
            <a:buChar char=""/>
          </a:pPr>
          <a:r>
            <a:rPr lang="ru-RU" sz="1800" dirty="0"/>
            <a:t>ценности</a:t>
          </a:r>
        </a:p>
      </dgm:t>
    </dgm:pt>
    <dgm:pt modelId="{32D21640-17AE-4683-BB71-190303A14B4B}" type="parTrans" cxnId="{397084F4-1253-41D2-B6EB-FA316973AE84}">
      <dgm:prSet/>
      <dgm:spPr/>
      <dgm:t>
        <a:bodyPr/>
        <a:lstStyle/>
        <a:p>
          <a:endParaRPr lang="ru-RU"/>
        </a:p>
      </dgm:t>
    </dgm:pt>
    <dgm:pt modelId="{4239D1A2-0764-41A2-BD2F-B8416CA3C760}" type="sibTrans" cxnId="{397084F4-1253-41D2-B6EB-FA316973AE84}">
      <dgm:prSet/>
      <dgm:spPr/>
      <dgm:t>
        <a:bodyPr/>
        <a:lstStyle/>
        <a:p>
          <a:endParaRPr lang="ru-RU"/>
        </a:p>
      </dgm:t>
    </dgm:pt>
    <dgm:pt modelId="{0A841E02-1968-45B6-89B6-8A5DE3E164A2}">
      <dgm:prSet phldrT="[Текст]"/>
      <dgm:spPr/>
      <dgm:t>
        <a:bodyPr/>
        <a:lstStyle/>
        <a:p>
          <a:r>
            <a:rPr lang="ru-RU" dirty="0"/>
            <a:t>Содержание воспитания</a:t>
          </a:r>
        </a:p>
      </dgm:t>
    </dgm:pt>
    <dgm:pt modelId="{62E0F0A0-D2E2-4C04-90DC-22047EB42642}" type="parTrans" cxnId="{00E75470-AF60-48D1-9693-5EDD93948FFD}">
      <dgm:prSet/>
      <dgm:spPr/>
      <dgm:t>
        <a:bodyPr/>
        <a:lstStyle/>
        <a:p>
          <a:endParaRPr lang="ru-RU"/>
        </a:p>
      </dgm:t>
    </dgm:pt>
    <dgm:pt modelId="{774E2183-C180-4945-9C0B-B9EDB59A9E18}" type="sibTrans" cxnId="{00E75470-AF60-48D1-9693-5EDD93948FFD}">
      <dgm:prSet/>
      <dgm:spPr/>
      <dgm:t>
        <a:bodyPr/>
        <a:lstStyle/>
        <a:p>
          <a:endParaRPr lang="ru-RU"/>
        </a:p>
      </dgm:t>
    </dgm:pt>
    <dgm:pt modelId="{836DCE41-57F0-4A6E-BC2D-9ED6B39C3D9F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19050"/>
      </dgm:spPr>
      <dgm:t>
        <a:bodyPr/>
        <a:lstStyle/>
        <a:p>
          <a:pPr>
            <a:buFont typeface="Wingdings" panose="05000000000000000000" pitchFamily="2" charset="2"/>
            <a:buChar char=""/>
          </a:pPr>
          <a:r>
            <a:rPr lang="ru-RU" sz="1800" dirty="0"/>
            <a:t>личностные черты</a:t>
          </a:r>
        </a:p>
      </dgm:t>
    </dgm:pt>
    <dgm:pt modelId="{B16294AE-93AA-4843-BE6E-F7A3A189634D}" type="parTrans" cxnId="{2148132E-ADFC-427E-BD15-7048C6A0E924}">
      <dgm:prSet/>
      <dgm:spPr/>
      <dgm:t>
        <a:bodyPr/>
        <a:lstStyle/>
        <a:p>
          <a:endParaRPr lang="ru-RU"/>
        </a:p>
      </dgm:t>
    </dgm:pt>
    <dgm:pt modelId="{ACFF87A1-4661-4EF8-ACF8-17F9EF1FFAA9}" type="sibTrans" cxnId="{2148132E-ADFC-427E-BD15-7048C6A0E924}">
      <dgm:prSet/>
      <dgm:spPr/>
      <dgm:t>
        <a:bodyPr/>
        <a:lstStyle/>
        <a:p>
          <a:endParaRPr lang="ru-RU"/>
        </a:p>
      </dgm:t>
    </dgm:pt>
    <dgm:pt modelId="{4D252B05-E56E-4A9A-93FF-C934AA5001C9}">
      <dgm:prSet custT="1"/>
      <dgm:spPr/>
      <dgm:t>
        <a:bodyPr/>
        <a:lstStyle/>
        <a:p>
          <a:pPr>
            <a:buFont typeface="Wingdings" panose="05000000000000000000" pitchFamily="2" charset="2"/>
            <a:buChar char=""/>
          </a:pPr>
          <a:r>
            <a:rPr lang="ru-RU" sz="1800" dirty="0"/>
            <a:t>саморегуляция</a:t>
          </a:r>
        </a:p>
      </dgm:t>
    </dgm:pt>
    <dgm:pt modelId="{5665D5D3-51D2-4F5C-BAD9-80CCDE7424C3}" type="parTrans" cxnId="{7F88738D-DB96-4FA7-84B5-8698BF25FF34}">
      <dgm:prSet/>
      <dgm:spPr/>
      <dgm:t>
        <a:bodyPr/>
        <a:lstStyle/>
        <a:p>
          <a:endParaRPr lang="ru-RU"/>
        </a:p>
      </dgm:t>
    </dgm:pt>
    <dgm:pt modelId="{8FA9AD9D-33C0-498B-9E2B-B30977D243B4}" type="sibTrans" cxnId="{7F88738D-DB96-4FA7-84B5-8698BF25FF34}">
      <dgm:prSet/>
      <dgm:spPr/>
      <dgm:t>
        <a:bodyPr/>
        <a:lstStyle/>
        <a:p>
          <a:endParaRPr lang="ru-RU"/>
        </a:p>
      </dgm:t>
    </dgm:pt>
    <dgm:pt modelId="{D4669597-DC14-4CB2-8CCE-BB8A6F38A4DF}" type="pres">
      <dgm:prSet presAssocID="{333DE257-726A-470E-B125-DCB81B91343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EF5116-341B-4060-AB5B-15D6085DD8B5}" type="pres">
      <dgm:prSet presAssocID="{333DE257-726A-470E-B125-DCB81B913434}" presName="ellipse" presStyleLbl="trBgShp" presStyleIdx="0" presStyleCnt="1" custScaleX="120403" custScaleY="89702" custLinFactNeighborX="-4187" custLinFactNeighborY="12055"/>
      <dgm:spPr/>
    </dgm:pt>
    <dgm:pt modelId="{D64F75C8-437B-4934-9ABE-9ADE0A187C01}" type="pres">
      <dgm:prSet presAssocID="{333DE257-726A-470E-B125-DCB81B913434}" presName="arrow1" presStyleLbl="fgShp" presStyleIdx="0" presStyleCnt="1"/>
      <dgm:spPr/>
    </dgm:pt>
    <dgm:pt modelId="{E36E7D89-6DC5-4B2E-A08D-77BEA1643FF8}" type="pres">
      <dgm:prSet presAssocID="{333DE257-726A-470E-B125-DCB81B913434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3DA10A-3614-4A78-A3B2-65309529CD76}" type="pres">
      <dgm:prSet presAssocID="{836DCE41-57F0-4A6E-BC2D-9ED6B39C3D9F}" presName="item1" presStyleLbl="node1" presStyleIdx="0" presStyleCnt="3" custScaleX="192006" custScaleY="94353" custLinFactNeighborX="-10854" custLinFactNeighborY="14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E137A9-47B7-43CE-B3B7-F03EE575EC07}" type="pres">
      <dgm:prSet presAssocID="{4D252B05-E56E-4A9A-93FF-C934AA5001C9}" presName="item2" presStyleLbl="node1" presStyleIdx="1" presStyleCnt="3" custScaleX="193095" custScaleY="113224" custLinFactNeighborX="-15364" custLinFactNeighborY="-2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4C6C8-83B2-4F1A-8A97-9111B1708936}" type="pres">
      <dgm:prSet presAssocID="{0A841E02-1968-45B6-89B6-8A5DE3E164A2}" presName="item3" presStyleLbl="node1" presStyleIdx="2" presStyleCnt="3" custScaleX="187144" custScaleY="99448" custLinFactNeighborX="37776" custLinFactNeighborY="165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F4FBCB-24B2-400B-9DA8-888F40E46CB9}" type="pres">
      <dgm:prSet presAssocID="{333DE257-726A-470E-B125-DCB81B913434}" presName="funnel" presStyleLbl="trAlignAcc1" presStyleIdx="0" presStyleCnt="1" custScaleX="136626" custScaleY="98686" custLinFactNeighborX="-842" custLinFactNeighborY="6149"/>
      <dgm:spPr>
        <a:ln w="12700"/>
      </dgm:spPr>
    </dgm:pt>
  </dgm:ptLst>
  <dgm:cxnLst>
    <dgm:cxn modelId="{C7681EA2-164C-4674-A458-2754BCB881AD}" type="presOf" srcId="{333DE257-726A-470E-B125-DCB81B913434}" destId="{D4669597-DC14-4CB2-8CCE-BB8A6F38A4DF}" srcOrd="0" destOrd="0" presId="urn:microsoft.com/office/officeart/2005/8/layout/funnel1"/>
    <dgm:cxn modelId="{84FCD9BA-B805-48FB-AFEE-710C90332ADD}" type="presOf" srcId="{0A841E02-1968-45B6-89B6-8A5DE3E164A2}" destId="{E36E7D89-6DC5-4B2E-A08D-77BEA1643FF8}" srcOrd="0" destOrd="0" presId="urn:microsoft.com/office/officeart/2005/8/layout/funnel1"/>
    <dgm:cxn modelId="{00E75470-AF60-48D1-9693-5EDD93948FFD}" srcId="{333DE257-726A-470E-B125-DCB81B913434}" destId="{0A841E02-1968-45B6-89B6-8A5DE3E164A2}" srcOrd="3" destOrd="0" parTransId="{62E0F0A0-D2E2-4C04-90DC-22047EB42642}" sibTransId="{774E2183-C180-4945-9C0B-B9EDB59A9E18}"/>
    <dgm:cxn modelId="{397084F4-1253-41D2-B6EB-FA316973AE84}" srcId="{333DE257-726A-470E-B125-DCB81B913434}" destId="{73EBA3CF-DE02-421C-80DB-AC0A447E2216}" srcOrd="0" destOrd="0" parTransId="{32D21640-17AE-4683-BB71-190303A14B4B}" sibTransId="{4239D1A2-0764-41A2-BD2F-B8416CA3C760}"/>
    <dgm:cxn modelId="{470DAD71-82E6-46A1-8927-48796A9939C1}" type="presOf" srcId="{836DCE41-57F0-4A6E-BC2D-9ED6B39C3D9F}" destId="{87E137A9-47B7-43CE-B3B7-F03EE575EC07}" srcOrd="0" destOrd="0" presId="urn:microsoft.com/office/officeart/2005/8/layout/funnel1"/>
    <dgm:cxn modelId="{A7E8C4B9-66CB-408D-9C92-265DBEFC342F}" type="presOf" srcId="{73EBA3CF-DE02-421C-80DB-AC0A447E2216}" destId="{0014C6C8-83B2-4F1A-8A97-9111B1708936}" srcOrd="0" destOrd="0" presId="urn:microsoft.com/office/officeart/2005/8/layout/funnel1"/>
    <dgm:cxn modelId="{E11CB338-DBF3-4EA5-A04C-24193E0FD31C}" type="presOf" srcId="{4D252B05-E56E-4A9A-93FF-C934AA5001C9}" destId="{353DA10A-3614-4A78-A3B2-65309529CD76}" srcOrd="0" destOrd="0" presId="urn:microsoft.com/office/officeart/2005/8/layout/funnel1"/>
    <dgm:cxn modelId="{2148132E-ADFC-427E-BD15-7048C6A0E924}" srcId="{333DE257-726A-470E-B125-DCB81B913434}" destId="{836DCE41-57F0-4A6E-BC2D-9ED6B39C3D9F}" srcOrd="1" destOrd="0" parTransId="{B16294AE-93AA-4843-BE6E-F7A3A189634D}" sibTransId="{ACFF87A1-4661-4EF8-ACF8-17F9EF1FFAA9}"/>
    <dgm:cxn modelId="{7F88738D-DB96-4FA7-84B5-8698BF25FF34}" srcId="{333DE257-726A-470E-B125-DCB81B913434}" destId="{4D252B05-E56E-4A9A-93FF-C934AA5001C9}" srcOrd="2" destOrd="0" parTransId="{5665D5D3-51D2-4F5C-BAD9-80CCDE7424C3}" sibTransId="{8FA9AD9D-33C0-498B-9E2B-B30977D243B4}"/>
    <dgm:cxn modelId="{A8B5367E-D4ED-4F0A-AD0F-4C1C9F595E9E}" type="presParOf" srcId="{D4669597-DC14-4CB2-8CCE-BB8A6F38A4DF}" destId="{FBEF5116-341B-4060-AB5B-15D6085DD8B5}" srcOrd="0" destOrd="0" presId="urn:microsoft.com/office/officeart/2005/8/layout/funnel1"/>
    <dgm:cxn modelId="{91D0D5CF-9BDC-4795-AEE4-B89B377B3876}" type="presParOf" srcId="{D4669597-DC14-4CB2-8CCE-BB8A6F38A4DF}" destId="{D64F75C8-437B-4934-9ABE-9ADE0A187C01}" srcOrd="1" destOrd="0" presId="urn:microsoft.com/office/officeart/2005/8/layout/funnel1"/>
    <dgm:cxn modelId="{8389D09B-83F6-4F3F-A3A2-71962AE5A9D9}" type="presParOf" srcId="{D4669597-DC14-4CB2-8CCE-BB8A6F38A4DF}" destId="{E36E7D89-6DC5-4B2E-A08D-77BEA1643FF8}" srcOrd="2" destOrd="0" presId="urn:microsoft.com/office/officeart/2005/8/layout/funnel1"/>
    <dgm:cxn modelId="{944C6745-0416-4E07-9B48-152D064B459B}" type="presParOf" srcId="{D4669597-DC14-4CB2-8CCE-BB8A6F38A4DF}" destId="{353DA10A-3614-4A78-A3B2-65309529CD76}" srcOrd="3" destOrd="0" presId="urn:microsoft.com/office/officeart/2005/8/layout/funnel1"/>
    <dgm:cxn modelId="{BEE5D7D3-7D87-4F2C-9C35-35B9FCF19A76}" type="presParOf" srcId="{D4669597-DC14-4CB2-8CCE-BB8A6F38A4DF}" destId="{87E137A9-47B7-43CE-B3B7-F03EE575EC07}" srcOrd="4" destOrd="0" presId="urn:microsoft.com/office/officeart/2005/8/layout/funnel1"/>
    <dgm:cxn modelId="{4D5BBB39-8F0D-471A-A8DD-9B068D2F7AD1}" type="presParOf" srcId="{D4669597-DC14-4CB2-8CCE-BB8A6F38A4DF}" destId="{0014C6C8-83B2-4F1A-8A97-9111B1708936}" srcOrd="5" destOrd="0" presId="urn:microsoft.com/office/officeart/2005/8/layout/funnel1"/>
    <dgm:cxn modelId="{8BCACE34-535D-4852-B7E8-94645AB48736}" type="presParOf" srcId="{D4669597-DC14-4CB2-8CCE-BB8A6F38A4DF}" destId="{EDF4FBCB-24B2-400B-9DA8-888F40E46CB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805C59E-135F-45E5-8F16-FDBF6F1329B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0D7EDBB-E902-41C6-B6C0-37837BCF1767}">
      <dgm:prSet phldrT="[Текст]"/>
      <dgm:spPr/>
      <dgm:t>
        <a:bodyPr/>
        <a:lstStyle/>
        <a:p>
          <a:r>
            <a:rPr lang="ru-RU" dirty="0"/>
            <a:t>сознание</a:t>
          </a:r>
        </a:p>
      </dgm:t>
    </dgm:pt>
    <dgm:pt modelId="{D798F8D0-0301-4310-9D3D-60DE703CE6FF}" type="parTrans" cxnId="{40D4E3D9-AF3E-492C-B28A-A2FF26262828}">
      <dgm:prSet/>
      <dgm:spPr/>
      <dgm:t>
        <a:bodyPr/>
        <a:lstStyle/>
        <a:p>
          <a:endParaRPr lang="ru-RU"/>
        </a:p>
      </dgm:t>
    </dgm:pt>
    <dgm:pt modelId="{A50E3C3F-0053-41BE-B86A-FEE2AE1189DF}" type="sibTrans" cxnId="{40D4E3D9-AF3E-492C-B28A-A2FF26262828}">
      <dgm:prSet/>
      <dgm:spPr/>
      <dgm:t>
        <a:bodyPr/>
        <a:lstStyle/>
        <a:p>
          <a:endParaRPr lang="ru-RU"/>
        </a:p>
      </dgm:t>
    </dgm:pt>
    <dgm:pt modelId="{7094131E-4DD5-4F1D-9731-720D9C32C3CF}">
      <dgm:prSet phldrT="[Текст]"/>
      <dgm:spPr/>
      <dgm:t>
        <a:bodyPr/>
        <a:lstStyle/>
        <a:p>
          <a:r>
            <a:rPr lang="ru-RU" dirty="0"/>
            <a:t>чувства</a:t>
          </a:r>
        </a:p>
      </dgm:t>
    </dgm:pt>
    <dgm:pt modelId="{0CD7DAA8-8E3B-41A5-A9C8-B01976A585D1}" type="parTrans" cxnId="{9FD52B51-C9BE-4010-BAAD-5AA0700A47EC}">
      <dgm:prSet/>
      <dgm:spPr/>
      <dgm:t>
        <a:bodyPr/>
        <a:lstStyle/>
        <a:p>
          <a:endParaRPr lang="ru-RU"/>
        </a:p>
      </dgm:t>
    </dgm:pt>
    <dgm:pt modelId="{0FDF38BD-0B3F-42FF-8A7A-79D979CAB7A8}" type="sibTrans" cxnId="{9FD52B51-C9BE-4010-BAAD-5AA0700A47EC}">
      <dgm:prSet/>
      <dgm:spPr/>
      <dgm:t>
        <a:bodyPr/>
        <a:lstStyle/>
        <a:p>
          <a:endParaRPr lang="ru-RU"/>
        </a:p>
      </dgm:t>
    </dgm:pt>
    <dgm:pt modelId="{C239D41B-C8AA-40C1-8F5A-A11E95766D43}">
      <dgm:prSet phldrT="[Текст]"/>
      <dgm:spPr/>
      <dgm:t>
        <a:bodyPr/>
        <a:lstStyle/>
        <a:p>
          <a:r>
            <a:rPr lang="ru-RU" dirty="0"/>
            <a:t>поведение</a:t>
          </a:r>
        </a:p>
      </dgm:t>
    </dgm:pt>
    <dgm:pt modelId="{E6C10118-6345-4333-9178-71DF5F1B67A3}" type="parTrans" cxnId="{803EE5F8-D16A-4EE2-A1EA-2EE18B97ABCD}">
      <dgm:prSet/>
      <dgm:spPr/>
      <dgm:t>
        <a:bodyPr/>
        <a:lstStyle/>
        <a:p>
          <a:endParaRPr lang="ru-RU"/>
        </a:p>
      </dgm:t>
    </dgm:pt>
    <dgm:pt modelId="{4610545E-9A67-4852-BB9A-A73A02EEBA88}" type="sibTrans" cxnId="{803EE5F8-D16A-4EE2-A1EA-2EE18B97ABCD}">
      <dgm:prSet/>
      <dgm:spPr/>
      <dgm:t>
        <a:bodyPr/>
        <a:lstStyle/>
        <a:p>
          <a:endParaRPr lang="ru-RU"/>
        </a:p>
      </dgm:t>
    </dgm:pt>
    <dgm:pt modelId="{22CBAA67-D2D8-4391-88CA-E35C7E2E8D29}" type="pres">
      <dgm:prSet presAssocID="{A805C59E-135F-45E5-8F16-FDBF6F1329B2}" presName="Name0" presStyleCnt="0">
        <dgm:presLayoutVars>
          <dgm:dir/>
          <dgm:animLvl val="lvl"/>
          <dgm:resizeHandles val="exact"/>
        </dgm:presLayoutVars>
      </dgm:prSet>
      <dgm:spPr/>
    </dgm:pt>
    <dgm:pt modelId="{51C27134-F5D7-4441-A39A-81A57C7FEAEE}" type="pres">
      <dgm:prSet presAssocID="{D0D7EDBB-E902-41C6-B6C0-37837BCF1767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5D293-2E04-4E98-9606-C136BB0B1043}" type="pres">
      <dgm:prSet presAssocID="{A50E3C3F-0053-41BE-B86A-FEE2AE1189DF}" presName="parTxOnlySpace" presStyleCnt="0"/>
      <dgm:spPr/>
    </dgm:pt>
    <dgm:pt modelId="{7C0008E8-EAEA-438F-883B-51413E03F17A}" type="pres">
      <dgm:prSet presAssocID="{7094131E-4DD5-4F1D-9731-720D9C32C3C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31380-E374-4CB9-BBAB-74BDF605A625}" type="pres">
      <dgm:prSet presAssocID="{0FDF38BD-0B3F-42FF-8A7A-79D979CAB7A8}" presName="parTxOnlySpace" presStyleCnt="0"/>
      <dgm:spPr/>
    </dgm:pt>
    <dgm:pt modelId="{530073F7-9B1A-49D6-BA40-06A92D5CCF92}" type="pres">
      <dgm:prSet presAssocID="{C239D41B-C8AA-40C1-8F5A-A11E95766D4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D6E324-D413-435D-A698-387C1ADEEDBA}" type="presOf" srcId="{C239D41B-C8AA-40C1-8F5A-A11E95766D43}" destId="{530073F7-9B1A-49D6-BA40-06A92D5CCF92}" srcOrd="0" destOrd="0" presId="urn:microsoft.com/office/officeart/2005/8/layout/chevron1"/>
    <dgm:cxn modelId="{40D4E3D9-AF3E-492C-B28A-A2FF26262828}" srcId="{A805C59E-135F-45E5-8F16-FDBF6F1329B2}" destId="{D0D7EDBB-E902-41C6-B6C0-37837BCF1767}" srcOrd="0" destOrd="0" parTransId="{D798F8D0-0301-4310-9D3D-60DE703CE6FF}" sibTransId="{A50E3C3F-0053-41BE-B86A-FEE2AE1189DF}"/>
    <dgm:cxn modelId="{4106CC13-E2BF-44F0-AB80-06AF5C89EE99}" type="presOf" srcId="{7094131E-4DD5-4F1D-9731-720D9C32C3CF}" destId="{7C0008E8-EAEA-438F-883B-51413E03F17A}" srcOrd="0" destOrd="0" presId="urn:microsoft.com/office/officeart/2005/8/layout/chevron1"/>
    <dgm:cxn modelId="{C9D74DCA-B6EF-4D97-A358-EA158A510C45}" type="presOf" srcId="{D0D7EDBB-E902-41C6-B6C0-37837BCF1767}" destId="{51C27134-F5D7-4441-A39A-81A57C7FEAEE}" srcOrd="0" destOrd="0" presId="urn:microsoft.com/office/officeart/2005/8/layout/chevron1"/>
    <dgm:cxn modelId="{9FD52B51-C9BE-4010-BAAD-5AA0700A47EC}" srcId="{A805C59E-135F-45E5-8F16-FDBF6F1329B2}" destId="{7094131E-4DD5-4F1D-9731-720D9C32C3CF}" srcOrd="1" destOrd="0" parTransId="{0CD7DAA8-8E3B-41A5-A9C8-B01976A585D1}" sibTransId="{0FDF38BD-0B3F-42FF-8A7A-79D979CAB7A8}"/>
    <dgm:cxn modelId="{803EE5F8-D16A-4EE2-A1EA-2EE18B97ABCD}" srcId="{A805C59E-135F-45E5-8F16-FDBF6F1329B2}" destId="{C239D41B-C8AA-40C1-8F5A-A11E95766D43}" srcOrd="2" destOrd="0" parTransId="{E6C10118-6345-4333-9178-71DF5F1B67A3}" sibTransId="{4610545E-9A67-4852-BB9A-A73A02EEBA88}"/>
    <dgm:cxn modelId="{0BC27E15-4684-4CFE-BBCC-3ED27E21B028}" type="presOf" srcId="{A805C59E-135F-45E5-8F16-FDBF6F1329B2}" destId="{22CBAA67-D2D8-4391-88CA-E35C7E2E8D29}" srcOrd="0" destOrd="0" presId="urn:microsoft.com/office/officeart/2005/8/layout/chevron1"/>
    <dgm:cxn modelId="{315A8023-BA78-403E-ACCD-BB2C7CABC4C4}" type="presParOf" srcId="{22CBAA67-D2D8-4391-88CA-E35C7E2E8D29}" destId="{51C27134-F5D7-4441-A39A-81A57C7FEAEE}" srcOrd="0" destOrd="0" presId="urn:microsoft.com/office/officeart/2005/8/layout/chevron1"/>
    <dgm:cxn modelId="{DB43C96E-6B4A-43C4-B818-736EB75DBEF4}" type="presParOf" srcId="{22CBAA67-D2D8-4391-88CA-E35C7E2E8D29}" destId="{6245D293-2E04-4E98-9606-C136BB0B1043}" srcOrd="1" destOrd="0" presId="urn:microsoft.com/office/officeart/2005/8/layout/chevron1"/>
    <dgm:cxn modelId="{86B6DD07-2A45-4E42-BA43-49BD067423FD}" type="presParOf" srcId="{22CBAA67-D2D8-4391-88CA-E35C7E2E8D29}" destId="{7C0008E8-EAEA-438F-883B-51413E03F17A}" srcOrd="2" destOrd="0" presId="urn:microsoft.com/office/officeart/2005/8/layout/chevron1"/>
    <dgm:cxn modelId="{FB470070-BC80-41D8-9964-857001D38BA9}" type="presParOf" srcId="{22CBAA67-D2D8-4391-88CA-E35C7E2E8D29}" destId="{EDE31380-E374-4CB9-BBAB-74BDF605A625}" srcOrd="3" destOrd="0" presId="urn:microsoft.com/office/officeart/2005/8/layout/chevron1"/>
    <dgm:cxn modelId="{15B1AAB4-3A4F-48D4-AF22-6ABE7E0E7602}" type="presParOf" srcId="{22CBAA67-D2D8-4391-88CA-E35C7E2E8D29}" destId="{530073F7-9B1A-49D6-BA40-06A92D5CCF9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E084169-8819-41D7-A97E-D44876C3C8B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6CACDD-21EE-448E-89A0-74E9A9C3BDF1}">
      <dgm:prSet phldrT="[Текст]"/>
      <dgm:spPr/>
      <dgm:t>
        <a:bodyPr/>
        <a:lstStyle/>
        <a:p>
          <a:pPr>
            <a:buSzPts val="1200"/>
            <a:buFont typeface="Times New Roman" panose="02020603050405020304" pitchFamily="18" charset="0"/>
            <a:buChar char="-"/>
          </a:pPr>
          <a:r>
            <a:rPr lang="ru-RU" dirty="0"/>
            <a:t>«система знаний, убеждений и навыков, качеств личности, устойчивых привычек поведения, которыми должны овладеть учащиеся в соответствии с поставленными целями и задачами» </a:t>
          </a:r>
          <a:r>
            <a:rPr lang="ru-RU" dirty="0">
              <a:solidFill>
                <a:srgbClr val="FFFF00"/>
              </a:solidFill>
            </a:rPr>
            <a:t>(И.П. </a:t>
          </a:r>
          <a:r>
            <a:rPr lang="ru-RU" dirty="0" err="1">
              <a:solidFill>
                <a:srgbClr val="FFFF00"/>
              </a:solidFill>
            </a:rPr>
            <a:t>Подласый</a:t>
          </a:r>
          <a:r>
            <a:rPr lang="ru-RU" dirty="0">
              <a:solidFill>
                <a:srgbClr val="FFFF00"/>
              </a:solidFill>
            </a:rPr>
            <a:t>);</a:t>
          </a:r>
        </a:p>
      </dgm:t>
    </dgm:pt>
    <dgm:pt modelId="{36666AB2-C7C7-4391-A6EC-71BD2881F02F}" type="parTrans" cxnId="{5A1E4178-F2FB-4006-85A9-5082436C6D18}">
      <dgm:prSet/>
      <dgm:spPr/>
      <dgm:t>
        <a:bodyPr/>
        <a:lstStyle/>
        <a:p>
          <a:endParaRPr lang="ru-RU"/>
        </a:p>
      </dgm:t>
    </dgm:pt>
    <dgm:pt modelId="{BE06474A-CA2E-47A6-BBBB-7F07EEBF722F}" type="sibTrans" cxnId="{5A1E4178-F2FB-4006-85A9-5082436C6D18}">
      <dgm:prSet/>
      <dgm:spPr/>
      <dgm:t>
        <a:bodyPr/>
        <a:lstStyle/>
        <a:p>
          <a:endParaRPr lang="ru-RU"/>
        </a:p>
      </dgm:t>
    </dgm:pt>
    <dgm:pt modelId="{D760C3AB-7E4E-4D7E-AF87-96AA3C50F810}">
      <dgm:prSet/>
      <dgm:spPr/>
      <dgm:t>
        <a:bodyPr/>
        <a:lstStyle/>
        <a:p>
          <a:pPr>
            <a:buSzPts val="1200"/>
            <a:buFont typeface="Times New Roman" panose="02020603050405020304" pitchFamily="18" charset="0"/>
            <a:buChar char="-"/>
          </a:pPr>
          <a:r>
            <a:rPr lang="ru-RU" dirty="0"/>
            <a:t>«часть общественного опыта поколений, которая отбирается в соответствии с поставленными целями развития человека и в виде информации передается ему» (</a:t>
          </a:r>
          <a:r>
            <a:rPr lang="ru-RU" dirty="0">
              <a:solidFill>
                <a:srgbClr val="FFFF00"/>
              </a:solidFill>
            </a:rPr>
            <a:t>В.С. Безрукова).</a:t>
          </a:r>
        </a:p>
      </dgm:t>
    </dgm:pt>
    <dgm:pt modelId="{419E29F4-43A5-418D-9F3B-9CA629EAEF70}" type="parTrans" cxnId="{7FABC25C-808B-4A31-BC06-E6673B76B2C4}">
      <dgm:prSet/>
      <dgm:spPr/>
      <dgm:t>
        <a:bodyPr/>
        <a:lstStyle/>
        <a:p>
          <a:endParaRPr lang="ru-RU"/>
        </a:p>
      </dgm:t>
    </dgm:pt>
    <dgm:pt modelId="{EDBC0479-ED4D-4CF4-8CCC-C2CBE9F979F1}" type="sibTrans" cxnId="{7FABC25C-808B-4A31-BC06-E6673B76B2C4}">
      <dgm:prSet/>
      <dgm:spPr/>
      <dgm:t>
        <a:bodyPr/>
        <a:lstStyle/>
        <a:p>
          <a:endParaRPr lang="ru-RU"/>
        </a:p>
      </dgm:t>
    </dgm:pt>
    <dgm:pt modelId="{4D151EB2-E23A-47BA-96EC-3B2CDCA0F172}" type="pres">
      <dgm:prSet presAssocID="{FE084169-8819-41D7-A97E-D44876C3C8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ADF515-A49A-417F-B712-7D8C9EB13763}" type="pres">
      <dgm:prSet presAssocID="{2A6CACDD-21EE-448E-89A0-74E9A9C3BDF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8992C-EDD6-4394-AB6E-788516065D84}" type="pres">
      <dgm:prSet presAssocID="{BE06474A-CA2E-47A6-BBBB-7F07EEBF722F}" presName="sibTrans" presStyleCnt="0"/>
      <dgm:spPr/>
    </dgm:pt>
    <dgm:pt modelId="{309CAECE-A69E-42F6-83CB-1E4802EEA647}" type="pres">
      <dgm:prSet presAssocID="{D760C3AB-7E4E-4D7E-AF87-96AA3C50F810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ABC25C-808B-4A31-BC06-E6673B76B2C4}" srcId="{FE084169-8819-41D7-A97E-D44876C3C8B6}" destId="{D760C3AB-7E4E-4D7E-AF87-96AA3C50F810}" srcOrd="1" destOrd="0" parTransId="{419E29F4-43A5-418D-9F3B-9CA629EAEF70}" sibTransId="{EDBC0479-ED4D-4CF4-8CCC-C2CBE9F979F1}"/>
    <dgm:cxn modelId="{5B568C88-B6B4-4C8B-9ACB-F076B43C8947}" type="presOf" srcId="{2A6CACDD-21EE-448E-89A0-74E9A9C3BDF1}" destId="{98ADF515-A49A-417F-B712-7D8C9EB13763}" srcOrd="0" destOrd="0" presId="urn:microsoft.com/office/officeart/2005/8/layout/default"/>
    <dgm:cxn modelId="{5A1E4178-F2FB-4006-85A9-5082436C6D18}" srcId="{FE084169-8819-41D7-A97E-D44876C3C8B6}" destId="{2A6CACDD-21EE-448E-89A0-74E9A9C3BDF1}" srcOrd="0" destOrd="0" parTransId="{36666AB2-C7C7-4391-A6EC-71BD2881F02F}" sibTransId="{BE06474A-CA2E-47A6-BBBB-7F07EEBF722F}"/>
    <dgm:cxn modelId="{3C9B4ABA-53F6-4C14-BD7C-41A7C04BA30E}" type="presOf" srcId="{FE084169-8819-41D7-A97E-D44876C3C8B6}" destId="{4D151EB2-E23A-47BA-96EC-3B2CDCA0F172}" srcOrd="0" destOrd="0" presId="urn:microsoft.com/office/officeart/2005/8/layout/default"/>
    <dgm:cxn modelId="{D92F55A0-DC8A-43E5-8198-4CA14CEB6DA7}" type="presOf" srcId="{D760C3AB-7E4E-4D7E-AF87-96AA3C50F810}" destId="{309CAECE-A69E-42F6-83CB-1E4802EEA647}" srcOrd="0" destOrd="0" presId="urn:microsoft.com/office/officeart/2005/8/layout/default"/>
    <dgm:cxn modelId="{29302D98-842C-4B50-B1EC-02C5142688D0}" type="presParOf" srcId="{4D151EB2-E23A-47BA-96EC-3B2CDCA0F172}" destId="{98ADF515-A49A-417F-B712-7D8C9EB13763}" srcOrd="0" destOrd="0" presId="urn:microsoft.com/office/officeart/2005/8/layout/default"/>
    <dgm:cxn modelId="{E115FEF9-EC51-4F99-9D0E-49900958B977}" type="presParOf" srcId="{4D151EB2-E23A-47BA-96EC-3B2CDCA0F172}" destId="{E958992C-EDD6-4394-AB6E-788516065D84}" srcOrd="1" destOrd="0" presId="urn:microsoft.com/office/officeart/2005/8/layout/default"/>
    <dgm:cxn modelId="{FC77D7D9-5597-4995-8541-A01DEAC90032}" type="presParOf" srcId="{4D151EB2-E23A-47BA-96EC-3B2CDCA0F172}" destId="{309CAECE-A69E-42F6-83CB-1E4802EEA647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AC651BC-EDA5-4FAE-ACED-E50EF5046AE5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9F12DB7-F87A-444D-862F-9B02082AEC2E}">
      <dgm:prSet phldrT="[Текст]"/>
      <dgm:spPr/>
      <dgm:t>
        <a:bodyPr/>
        <a:lstStyle/>
        <a:p>
          <a:r>
            <a:rPr lang="ru-RU" dirty="0"/>
            <a:t>Правила из опыта</a:t>
          </a:r>
        </a:p>
      </dgm:t>
    </dgm:pt>
    <dgm:pt modelId="{D092440C-7550-42A0-8B52-8A496A10AD6E}" type="parTrans" cxnId="{B7EE884C-3660-4E1A-868A-846047A17C98}">
      <dgm:prSet/>
      <dgm:spPr/>
      <dgm:t>
        <a:bodyPr/>
        <a:lstStyle/>
        <a:p>
          <a:endParaRPr lang="ru-RU"/>
        </a:p>
      </dgm:t>
    </dgm:pt>
    <dgm:pt modelId="{064AAB0A-E463-4EB7-971D-44D41DB97FEE}" type="sibTrans" cxnId="{B7EE884C-3660-4E1A-868A-846047A17C98}">
      <dgm:prSet/>
      <dgm:spPr/>
      <dgm:t>
        <a:bodyPr/>
        <a:lstStyle/>
        <a:p>
          <a:endParaRPr lang="ru-RU"/>
        </a:p>
      </dgm:t>
    </dgm:pt>
    <dgm:pt modelId="{EAF1FE80-BBFA-432B-A8CE-DD98FBA864A1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 Ценности: Добродетель Мудрость</a:t>
          </a:r>
        </a:p>
        <a:p>
          <a:pPr marL="0" lvl="0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dirty="0"/>
            <a:t>Благочестие</a:t>
          </a:r>
        </a:p>
      </dgm:t>
    </dgm:pt>
    <dgm:pt modelId="{C2DD8BB4-D3AC-4729-93B7-635800E57B28}" type="parTrans" cxnId="{2D1A1CF5-97FD-4495-9818-04334CF9B94D}">
      <dgm:prSet/>
      <dgm:spPr/>
      <dgm:t>
        <a:bodyPr/>
        <a:lstStyle/>
        <a:p>
          <a:endParaRPr lang="ru-RU"/>
        </a:p>
      </dgm:t>
    </dgm:pt>
    <dgm:pt modelId="{7C4C4B39-E266-4AE0-9B63-9754F3C4962C}" type="sibTrans" cxnId="{2D1A1CF5-97FD-4495-9818-04334CF9B94D}">
      <dgm:prSet/>
      <dgm:spPr/>
      <dgm:t>
        <a:bodyPr/>
        <a:lstStyle/>
        <a:p>
          <a:endParaRPr lang="ru-RU"/>
        </a:p>
      </dgm:t>
    </dgm:pt>
    <dgm:pt modelId="{51AD9E2F-2528-478F-ADF4-CC4368BE54EF}" type="pres">
      <dgm:prSet presAssocID="{FAC651BC-EDA5-4FAE-ACED-E50EF5046AE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E2D249-EA9E-4432-AABE-1BB2A2332CA0}" type="pres">
      <dgm:prSet presAssocID="{89F12DB7-F87A-444D-862F-9B02082AEC2E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C6365B-4749-466D-ACAF-267425E62D4F}" type="pres">
      <dgm:prSet presAssocID="{064AAB0A-E463-4EB7-971D-44D41DB97FEE}" presName="sibTrans" presStyleCnt="0"/>
      <dgm:spPr/>
    </dgm:pt>
    <dgm:pt modelId="{6B8F52AC-F606-458F-8A53-87DF42E320A3}" type="pres">
      <dgm:prSet presAssocID="{EAF1FE80-BBFA-432B-A8CE-DD98FBA864A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23A23A-54EE-4C0C-8865-28A540E3623C}" type="presOf" srcId="{FAC651BC-EDA5-4FAE-ACED-E50EF5046AE5}" destId="{51AD9E2F-2528-478F-ADF4-CC4368BE54EF}" srcOrd="0" destOrd="0" presId="urn:microsoft.com/office/officeart/2005/8/layout/default"/>
    <dgm:cxn modelId="{B7EE884C-3660-4E1A-868A-846047A17C98}" srcId="{FAC651BC-EDA5-4FAE-ACED-E50EF5046AE5}" destId="{89F12DB7-F87A-444D-862F-9B02082AEC2E}" srcOrd="0" destOrd="0" parTransId="{D092440C-7550-42A0-8B52-8A496A10AD6E}" sibTransId="{064AAB0A-E463-4EB7-971D-44D41DB97FEE}"/>
    <dgm:cxn modelId="{F4BBC186-1CB0-49F8-A59E-4A823A123772}" type="presOf" srcId="{89F12DB7-F87A-444D-862F-9B02082AEC2E}" destId="{5CE2D249-EA9E-4432-AABE-1BB2A2332CA0}" srcOrd="0" destOrd="0" presId="urn:microsoft.com/office/officeart/2005/8/layout/default"/>
    <dgm:cxn modelId="{2D1A1CF5-97FD-4495-9818-04334CF9B94D}" srcId="{FAC651BC-EDA5-4FAE-ACED-E50EF5046AE5}" destId="{EAF1FE80-BBFA-432B-A8CE-DD98FBA864A1}" srcOrd="1" destOrd="0" parTransId="{C2DD8BB4-D3AC-4729-93B7-635800E57B28}" sibTransId="{7C4C4B39-E266-4AE0-9B63-9754F3C4962C}"/>
    <dgm:cxn modelId="{619E5CFE-309B-4FC6-999B-FA9A363E82BF}" type="presOf" srcId="{EAF1FE80-BBFA-432B-A8CE-DD98FBA864A1}" destId="{6B8F52AC-F606-458F-8A53-87DF42E320A3}" srcOrd="0" destOrd="0" presId="urn:microsoft.com/office/officeart/2005/8/layout/default"/>
    <dgm:cxn modelId="{359F0EEC-85A9-4BC4-A2DA-7F105CBC8C22}" type="presParOf" srcId="{51AD9E2F-2528-478F-ADF4-CC4368BE54EF}" destId="{5CE2D249-EA9E-4432-AABE-1BB2A2332CA0}" srcOrd="0" destOrd="0" presId="urn:microsoft.com/office/officeart/2005/8/layout/default"/>
    <dgm:cxn modelId="{9D40DE99-8113-4D06-B058-911A127FF9A8}" type="presParOf" srcId="{51AD9E2F-2528-478F-ADF4-CC4368BE54EF}" destId="{61C6365B-4749-466D-ACAF-267425E62D4F}" srcOrd="1" destOrd="0" presId="urn:microsoft.com/office/officeart/2005/8/layout/default"/>
    <dgm:cxn modelId="{086422CC-BD3C-4081-BEF7-208AF39BFCAC}" type="presParOf" srcId="{51AD9E2F-2528-478F-ADF4-CC4368BE54EF}" destId="{6B8F52AC-F606-458F-8A53-87DF42E320A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2DAC687-A0E3-43B5-9841-615CC4E64A3B}" type="doc">
      <dgm:prSet loTypeId="urn:microsoft.com/office/officeart/2005/8/layout/chevron1" loCatId="process" qsTypeId="urn:microsoft.com/office/officeart/2005/8/quickstyle/simple1" qsCatId="simple" csTypeId="urn:microsoft.com/office/officeart/2005/8/colors/accent0_2" csCatId="mainScheme" phldr="1"/>
      <dgm:spPr/>
    </dgm:pt>
    <dgm:pt modelId="{1E675B27-196E-4900-B5E7-B21980173AD6}">
      <dgm:prSet phldrT="[Текст]"/>
      <dgm:spPr/>
      <dgm:t>
        <a:bodyPr/>
        <a:lstStyle/>
        <a:p>
          <a:r>
            <a:rPr lang="ru-RU" dirty="0"/>
            <a:t>Умственное</a:t>
          </a:r>
        </a:p>
      </dgm:t>
    </dgm:pt>
    <dgm:pt modelId="{A5EA385A-EC52-4E04-BDC7-EEEBE0B2C9B1}" type="parTrans" cxnId="{49076589-79D9-4ED1-89A5-09184B7D37FF}">
      <dgm:prSet/>
      <dgm:spPr/>
      <dgm:t>
        <a:bodyPr/>
        <a:lstStyle/>
        <a:p>
          <a:endParaRPr lang="ru-RU"/>
        </a:p>
      </dgm:t>
    </dgm:pt>
    <dgm:pt modelId="{2AB3AE6A-C639-43C2-A5D1-6DC5432F0CB7}" type="sibTrans" cxnId="{49076589-79D9-4ED1-89A5-09184B7D37FF}">
      <dgm:prSet/>
      <dgm:spPr/>
      <dgm:t>
        <a:bodyPr/>
        <a:lstStyle/>
        <a:p>
          <a:endParaRPr lang="ru-RU"/>
        </a:p>
      </dgm:t>
    </dgm:pt>
    <dgm:pt modelId="{1725D313-6755-4F2D-936F-FB7B4129FC66}">
      <dgm:prSet phldrT="[Текст]"/>
      <dgm:spPr/>
      <dgm:t>
        <a:bodyPr/>
        <a:lstStyle/>
        <a:p>
          <a:r>
            <a:rPr lang="ru-RU" dirty="0"/>
            <a:t>Нравственное</a:t>
          </a:r>
        </a:p>
      </dgm:t>
    </dgm:pt>
    <dgm:pt modelId="{45224FD2-420A-4F43-A947-1644706456BD}" type="parTrans" cxnId="{90E0CC28-235C-4DA1-83EF-0F8084157EB3}">
      <dgm:prSet/>
      <dgm:spPr/>
      <dgm:t>
        <a:bodyPr/>
        <a:lstStyle/>
        <a:p>
          <a:endParaRPr lang="ru-RU"/>
        </a:p>
      </dgm:t>
    </dgm:pt>
    <dgm:pt modelId="{1DC80029-7168-44D9-B7F0-45CD8AB4A85F}" type="sibTrans" cxnId="{90E0CC28-235C-4DA1-83EF-0F8084157EB3}">
      <dgm:prSet/>
      <dgm:spPr/>
      <dgm:t>
        <a:bodyPr/>
        <a:lstStyle/>
        <a:p>
          <a:endParaRPr lang="ru-RU"/>
        </a:p>
      </dgm:t>
    </dgm:pt>
    <dgm:pt modelId="{8E805C55-6C97-4F0E-98DD-68F52B3BA04C}">
      <dgm:prSet phldrT="[Текст]"/>
      <dgm:spPr/>
      <dgm:t>
        <a:bodyPr/>
        <a:lstStyle/>
        <a:p>
          <a:r>
            <a:rPr lang="ru-RU" dirty="0"/>
            <a:t>Физическое</a:t>
          </a:r>
        </a:p>
      </dgm:t>
    </dgm:pt>
    <dgm:pt modelId="{85AABD8D-86E3-47FF-BA0B-064FB34C3E6F}" type="parTrans" cxnId="{A524BC90-1713-4A18-BF16-77310A558C78}">
      <dgm:prSet/>
      <dgm:spPr/>
      <dgm:t>
        <a:bodyPr/>
        <a:lstStyle/>
        <a:p>
          <a:endParaRPr lang="ru-RU"/>
        </a:p>
      </dgm:t>
    </dgm:pt>
    <dgm:pt modelId="{80A27902-CE1E-4C90-93D7-F63736646C4B}" type="sibTrans" cxnId="{A524BC90-1713-4A18-BF16-77310A558C78}">
      <dgm:prSet/>
      <dgm:spPr/>
      <dgm:t>
        <a:bodyPr/>
        <a:lstStyle/>
        <a:p>
          <a:endParaRPr lang="ru-RU"/>
        </a:p>
      </dgm:t>
    </dgm:pt>
    <dgm:pt modelId="{88E2B4AB-31A5-4D51-B78F-499F7A130486}" type="pres">
      <dgm:prSet presAssocID="{C2DAC687-A0E3-43B5-9841-615CC4E64A3B}" presName="Name0" presStyleCnt="0">
        <dgm:presLayoutVars>
          <dgm:dir/>
          <dgm:animLvl val="lvl"/>
          <dgm:resizeHandles val="exact"/>
        </dgm:presLayoutVars>
      </dgm:prSet>
      <dgm:spPr/>
    </dgm:pt>
    <dgm:pt modelId="{7A151187-7B2F-4D6C-8CEB-726F1E38AD95}" type="pres">
      <dgm:prSet presAssocID="{1E675B27-196E-4900-B5E7-B21980173AD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4F846E-FF39-4CC3-B111-D62A936CA7D6}" type="pres">
      <dgm:prSet presAssocID="{2AB3AE6A-C639-43C2-A5D1-6DC5432F0CB7}" presName="parTxOnlySpace" presStyleCnt="0"/>
      <dgm:spPr/>
    </dgm:pt>
    <dgm:pt modelId="{E177C8DE-E724-40AB-A024-F5EEDBF47853}" type="pres">
      <dgm:prSet presAssocID="{1725D313-6755-4F2D-936F-FB7B4129FC6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96B671-5832-4C14-A769-937CD96713CF}" type="pres">
      <dgm:prSet presAssocID="{1DC80029-7168-44D9-B7F0-45CD8AB4A85F}" presName="parTxOnlySpace" presStyleCnt="0"/>
      <dgm:spPr/>
    </dgm:pt>
    <dgm:pt modelId="{25F1A2E2-C2F2-4ABC-999E-7BF92B428801}" type="pres">
      <dgm:prSet presAssocID="{8E805C55-6C97-4F0E-98DD-68F52B3BA04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06892F-FEB5-466A-B56D-AC95310E6811}" type="presOf" srcId="{8E805C55-6C97-4F0E-98DD-68F52B3BA04C}" destId="{25F1A2E2-C2F2-4ABC-999E-7BF92B428801}" srcOrd="0" destOrd="0" presId="urn:microsoft.com/office/officeart/2005/8/layout/chevron1"/>
    <dgm:cxn modelId="{6399A304-A9AA-4DBE-BEA1-2A3DD3E6EFB9}" type="presOf" srcId="{C2DAC687-A0E3-43B5-9841-615CC4E64A3B}" destId="{88E2B4AB-31A5-4D51-B78F-499F7A130486}" srcOrd="0" destOrd="0" presId="urn:microsoft.com/office/officeart/2005/8/layout/chevron1"/>
    <dgm:cxn modelId="{35D5E531-416B-4B86-BA2B-5CA4421225D5}" type="presOf" srcId="{1E675B27-196E-4900-B5E7-B21980173AD6}" destId="{7A151187-7B2F-4D6C-8CEB-726F1E38AD95}" srcOrd="0" destOrd="0" presId="urn:microsoft.com/office/officeart/2005/8/layout/chevron1"/>
    <dgm:cxn modelId="{A524BC90-1713-4A18-BF16-77310A558C78}" srcId="{C2DAC687-A0E3-43B5-9841-615CC4E64A3B}" destId="{8E805C55-6C97-4F0E-98DD-68F52B3BA04C}" srcOrd="2" destOrd="0" parTransId="{85AABD8D-86E3-47FF-BA0B-064FB34C3E6F}" sibTransId="{80A27902-CE1E-4C90-93D7-F63736646C4B}"/>
    <dgm:cxn modelId="{90E0CC28-235C-4DA1-83EF-0F8084157EB3}" srcId="{C2DAC687-A0E3-43B5-9841-615CC4E64A3B}" destId="{1725D313-6755-4F2D-936F-FB7B4129FC66}" srcOrd="1" destOrd="0" parTransId="{45224FD2-420A-4F43-A947-1644706456BD}" sibTransId="{1DC80029-7168-44D9-B7F0-45CD8AB4A85F}"/>
    <dgm:cxn modelId="{49076589-79D9-4ED1-89A5-09184B7D37FF}" srcId="{C2DAC687-A0E3-43B5-9841-615CC4E64A3B}" destId="{1E675B27-196E-4900-B5E7-B21980173AD6}" srcOrd="0" destOrd="0" parTransId="{A5EA385A-EC52-4E04-BDC7-EEEBE0B2C9B1}" sibTransId="{2AB3AE6A-C639-43C2-A5D1-6DC5432F0CB7}"/>
    <dgm:cxn modelId="{CFA20BF3-93D5-4725-8B57-0C811211604E}" type="presOf" srcId="{1725D313-6755-4F2D-936F-FB7B4129FC66}" destId="{E177C8DE-E724-40AB-A024-F5EEDBF47853}" srcOrd="0" destOrd="0" presId="urn:microsoft.com/office/officeart/2005/8/layout/chevron1"/>
    <dgm:cxn modelId="{D3EC0E96-53D3-41A9-A655-E955CCDD8BC2}" type="presParOf" srcId="{88E2B4AB-31A5-4D51-B78F-499F7A130486}" destId="{7A151187-7B2F-4D6C-8CEB-726F1E38AD95}" srcOrd="0" destOrd="0" presId="urn:microsoft.com/office/officeart/2005/8/layout/chevron1"/>
    <dgm:cxn modelId="{3BDA1660-5958-40DB-A636-A4606359570F}" type="presParOf" srcId="{88E2B4AB-31A5-4D51-B78F-499F7A130486}" destId="{2A4F846E-FF39-4CC3-B111-D62A936CA7D6}" srcOrd="1" destOrd="0" presId="urn:microsoft.com/office/officeart/2005/8/layout/chevron1"/>
    <dgm:cxn modelId="{B79ACABD-D20E-4D97-B50D-A145303E6B7F}" type="presParOf" srcId="{88E2B4AB-31A5-4D51-B78F-499F7A130486}" destId="{E177C8DE-E724-40AB-A024-F5EEDBF47853}" srcOrd="2" destOrd="0" presId="urn:microsoft.com/office/officeart/2005/8/layout/chevron1"/>
    <dgm:cxn modelId="{DAA67FC2-A788-472C-BF56-95AEC94722DA}" type="presParOf" srcId="{88E2B4AB-31A5-4D51-B78F-499F7A130486}" destId="{8696B671-5832-4C14-A769-937CD96713CF}" srcOrd="3" destOrd="0" presId="urn:microsoft.com/office/officeart/2005/8/layout/chevron1"/>
    <dgm:cxn modelId="{6F0A84F8-370A-4B18-A19F-6D474ACCDC33}" type="presParOf" srcId="{88E2B4AB-31A5-4D51-B78F-499F7A130486}" destId="{25F1A2E2-C2F2-4ABC-999E-7BF92B42880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20D92C0-C799-43E3-BA1B-811F122B736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04E5EB-D338-420E-A71A-41AEE197B9F1}">
      <dgm:prSet phldrT="[Текст]"/>
      <dgm:spPr/>
      <dgm:t>
        <a:bodyPr/>
        <a:lstStyle/>
        <a:p>
          <a:r>
            <a:rPr lang="ru-RU" dirty="0"/>
            <a:t>Виды человеческой деятельности</a:t>
          </a:r>
        </a:p>
      </dgm:t>
    </dgm:pt>
    <dgm:pt modelId="{215D1816-072E-474A-A9B2-39B35C694813}" type="parTrans" cxnId="{62B89474-C6B3-4284-A937-C1DF89E19BD8}">
      <dgm:prSet/>
      <dgm:spPr/>
      <dgm:t>
        <a:bodyPr/>
        <a:lstStyle/>
        <a:p>
          <a:endParaRPr lang="ru-RU"/>
        </a:p>
      </dgm:t>
    </dgm:pt>
    <dgm:pt modelId="{6A1CB256-55B0-4020-9978-352971683380}" type="sibTrans" cxnId="{62B89474-C6B3-4284-A937-C1DF89E19BD8}">
      <dgm:prSet/>
      <dgm:spPr/>
      <dgm:t>
        <a:bodyPr/>
        <a:lstStyle/>
        <a:p>
          <a:endParaRPr lang="ru-RU"/>
        </a:p>
      </dgm:t>
    </dgm:pt>
    <dgm:pt modelId="{8B86336F-2014-477A-8AF8-1119366873F9}">
      <dgm:prSet phldrT="[Текст]"/>
      <dgm:spPr/>
      <dgm:t>
        <a:bodyPr/>
        <a:lstStyle/>
        <a:p>
          <a:r>
            <a:rPr lang="ru-RU" b="1" dirty="0"/>
            <a:t>✓</a:t>
          </a:r>
          <a:r>
            <a:rPr lang="ru-RU" dirty="0"/>
            <a:t> самосохранение,</a:t>
          </a:r>
        </a:p>
      </dgm:t>
    </dgm:pt>
    <dgm:pt modelId="{12D60D28-6D03-4025-BD20-C4BB8D501FA0}" type="parTrans" cxnId="{3AA2792E-7390-4A12-9985-88F1ECEB7911}">
      <dgm:prSet/>
      <dgm:spPr/>
      <dgm:t>
        <a:bodyPr/>
        <a:lstStyle/>
        <a:p>
          <a:endParaRPr lang="ru-RU"/>
        </a:p>
      </dgm:t>
    </dgm:pt>
    <dgm:pt modelId="{3F7FE9A5-2061-4547-8FCE-642764298A24}" type="sibTrans" cxnId="{3AA2792E-7390-4A12-9985-88F1ECEB7911}">
      <dgm:prSet/>
      <dgm:spPr/>
      <dgm:t>
        <a:bodyPr/>
        <a:lstStyle/>
        <a:p>
          <a:endParaRPr lang="ru-RU"/>
        </a:p>
      </dgm:t>
    </dgm:pt>
    <dgm:pt modelId="{A8A05A39-5EC4-45AA-9887-74D85BCC5AEC}">
      <dgm:prSet/>
      <dgm:spPr/>
      <dgm:t>
        <a:bodyPr/>
        <a:lstStyle/>
        <a:p>
          <a:r>
            <a:rPr lang="ru-RU" b="1" dirty="0"/>
            <a:t>✓</a:t>
          </a:r>
          <a:r>
            <a:rPr lang="ru-RU" dirty="0"/>
            <a:t> добывание средств к жизни,</a:t>
          </a:r>
        </a:p>
      </dgm:t>
    </dgm:pt>
    <dgm:pt modelId="{A476E19F-4C27-44FB-A3A4-457146B06DB0}" type="parTrans" cxnId="{6E0ECA7E-8B10-4433-AADB-E7A0AE80B65E}">
      <dgm:prSet/>
      <dgm:spPr/>
      <dgm:t>
        <a:bodyPr/>
        <a:lstStyle/>
        <a:p>
          <a:endParaRPr lang="ru-RU"/>
        </a:p>
      </dgm:t>
    </dgm:pt>
    <dgm:pt modelId="{E3CD2FF0-BFFA-4324-9F1D-7AB180C1D7BF}" type="sibTrans" cxnId="{6E0ECA7E-8B10-4433-AADB-E7A0AE80B65E}">
      <dgm:prSet/>
      <dgm:spPr/>
      <dgm:t>
        <a:bodyPr/>
        <a:lstStyle/>
        <a:p>
          <a:endParaRPr lang="ru-RU"/>
        </a:p>
      </dgm:t>
    </dgm:pt>
    <dgm:pt modelId="{36892434-7C12-4E2F-B52A-9F67FD582551}">
      <dgm:prSet/>
      <dgm:spPr/>
      <dgm:t>
        <a:bodyPr/>
        <a:lstStyle/>
        <a:p>
          <a:r>
            <a:rPr lang="ru-RU" b="1"/>
            <a:t>✓</a:t>
          </a:r>
          <a:r>
            <a:rPr lang="ru-RU"/>
            <a:t> воспитание потомства,</a:t>
          </a:r>
        </a:p>
      </dgm:t>
    </dgm:pt>
    <dgm:pt modelId="{ED1F0875-6038-4C50-9823-8A69FF509459}" type="parTrans" cxnId="{63111333-15C4-4576-AB9D-19D63433A04C}">
      <dgm:prSet/>
      <dgm:spPr/>
      <dgm:t>
        <a:bodyPr/>
        <a:lstStyle/>
        <a:p>
          <a:endParaRPr lang="ru-RU"/>
        </a:p>
      </dgm:t>
    </dgm:pt>
    <dgm:pt modelId="{2F7C6D50-5C7E-4090-A5FC-E5F1495C1B05}" type="sibTrans" cxnId="{63111333-15C4-4576-AB9D-19D63433A04C}">
      <dgm:prSet/>
      <dgm:spPr/>
      <dgm:t>
        <a:bodyPr/>
        <a:lstStyle/>
        <a:p>
          <a:endParaRPr lang="ru-RU"/>
        </a:p>
      </dgm:t>
    </dgm:pt>
    <dgm:pt modelId="{3E7F4BF3-C134-4114-81BF-28294DDC748F}">
      <dgm:prSet/>
      <dgm:spPr/>
      <dgm:t>
        <a:bodyPr/>
        <a:lstStyle/>
        <a:p>
          <a:r>
            <a:rPr lang="ru-RU" b="1"/>
            <a:t>✓</a:t>
          </a:r>
          <a:r>
            <a:rPr lang="ru-RU"/>
            <a:t> выполнение социальных обязанностей,</a:t>
          </a:r>
        </a:p>
      </dgm:t>
    </dgm:pt>
    <dgm:pt modelId="{E17E80FA-2273-4C1B-99B1-BDD7925958D5}" type="parTrans" cxnId="{BB180F91-AB18-4C4C-A604-41A8CADD6FFB}">
      <dgm:prSet/>
      <dgm:spPr/>
      <dgm:t>
        <a:bodyPr/>
        <a:lstStyle/>
        <a:p>
          <a:endParaRPr lang="ru-RU"/>
        </a:p>
      </dgm:t>
    </dgm:pt>
    <dgm:pt modelId="{4E340928-DBD7-47F8-97A4-0BBBA97F0BB3}" type="sibTrans" cxnId="{BB180F91-AB18-4C4C-A604-41A8CADD6FFB}">
      <dgm:prSet/>
      <dgm:spPr/>
      <dgm:t>
        <a:bodyPr/>
        <a:lstStyle/>
        <a:p>
          <a:endParaRPr lang="ru-RU"/>
        </a:p>
      </dgm:t>
    </dgm:pt>
    <dgm:pt modelId="{7AC136E2-CDC2-42E6-8A89-D74593356584}">
      <dgm:prSet/>
      <dgm:spPr/>
      <dgm:t>
        <a:bodyPr/>
        <a:lstStyle/>
        <a:p>
          <a:r>
            <a:rPr lang="ru-RU" b="1" dirty="0"/>
            <a:t>✓</a:t>
          </a:r>
          <a:r>
            <a:rPr lang="ru-RU" dirty="0"/>
            <a:t> досуг.</a:t>
          </a:r>
        </a:p>
      </dgm:t>
    </dgm:pt>
    <dgm:pt modelId="{58DFCC19-770B-45D0-B36E-843B8C9D4F1B}" type="parTrans" cxnId="{B0B85260-3851-4276-9068-2E507BEF857D}">
      <dgm:prSet/>
      <dgm:spPr/>
      <dgm:t>
        <a:bodyPr/>
        <a:lstStyle/>
        <a:p>
          <a:endParaRPr lang="ru-RU"/>
        </a:p>
      </dgm:t>
    </dgm:pt>
    <dgm:pt modelId="{A32BA8AF-F393-4CE6-A71C-0B85BC34FDAC}" type="sibTrans" cxnId="{B0B85260-3851-4276-9068-2E507BEF857D}">
      <dgm:prSet/>
      <dgm:spPr/>
      <dgm:t>
        <a:bodyPr/>
        <a:lstStyle/>
        <a:p>
          <a:endParaRPr lang="ru-RU"/>
        </a:p>
      </dgm:t>
    </dgm:pt>
    <dgm:pt modelId="{3386FD73-6292-46E4-9A88-6083DE4DB33F}" type="pres">
      <dgm:prSet presAssocID="{220D92C0-C799-43E3-BA1B-811F122B73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6D608D-B0B1-480D-BF36-DEB6E91F0FE7}" type="pres">
      <dgm:prSet presAssocID="{E204E5EB-D338-420E-A71A-41AEE197B9F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11B625-4C52-48AA-B7E3-A51144355CD6}" type="pres">
      <dgm:prSet presAssocID="{E204E5EB-D338-420E-A71A-41AEE197B9F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B5EB2E-F7AC-413B-A99C-4C6DC8E7EED0}" type="presOf" srcId="{7AC136E2-CDC2-42E6-8A89-D74593356584}" destId="{9E11B625-4C52-48AA-B7E3-A51144355CD6}" srcOrd="0" destOrd="4" presId="urn:microsoft.com/office/officeart/2005/8/layout/vList2"/>
    <dgm:cxn modelId="{24E63780-8DCD-44A8-9C3A-7DF1EE3D4D83}" type="presOf" srcId="{E204E5EB-D338-420E-A71A-41AEE197B9F1}" destId="{EE6D608D-B0B1-480D-BF36-DEB6E91F0FE7}" srcOrd="0" destOrd="0" presId="urn:microsoft.com/office/officeart/2005/8/layout/vList2"/>
    <dgm:cxn modelId="{BB180F91-AB18-4C4C-A604-41A8CADD6FFB}" srcId="{E204E5EB-D338-420E-A71A-41AEE197B9F1}" destId="{3E7F4BF3-C134-4114-81BF-28294DDC748F}" srcOrd="3" destOrd="0" parTransId="{E17E80FA-2273-4C1B-99B1-BDD7925958D5}" sibTransId="{4E340928-DBD7-47F8-97A4-0BBBA97F0BB3}"/>
    <dgm:cxn modelId="{31F115EF-4442-4928-9246-D28E62DAF2C7}" type="presOf" srcId="{8B86336F-2014-477A-8AF8-1119366873F9}" destId="{9E11B625-4C52-48AA-B7E3-A51144355CD6}" srcOrd="0" destOrd="0" presId="urn:microsoft.com/office/officeart/2005/8/layout/vList2"/>
    <dgm:cxn modelId="{B0B85260-3851-4276-9068-2E507BEF857D}" srcId="{E204E5EB-D338-420E-A71A-41AEE197B9F1}" destId="{7AC136E2-CDC2-42E6-8A89-D74593356584}" srcOrd="4" destOrd="0" parTransId="{58DFCC19-770B-45D0-B36E-843B8C9D4F1B}" sibTransId="{A32BA8AF-F393-4CE6-A71C-0B85BC34FDAC}"/>
    <dgm:cxn modelId="{D8D36072-7D69-41E3-B7ED-1C7EE3BD0AA1}" type="presOf" srcId="{A8A05A39-5EC4-45AA-9887-74D85BCC5AEC}" destId="{9E11B625-4C52-48AA-B7E3-A51144355CD6}" srcOrd="0" destOrd="1" presId="urn:microsoft.com/office/officeart/2005/8/layout/vList2"/>
    <dgm:cxn modelId="{3AA2792E-7390-4A12-9985-88F1ECEB7911}" srcId="{E204E5EB-D338-420E-A71A-41AEE197B9F1}" destId="{8B86336F-2014-477A-8AF8-1119366873F9}" srcOrd="0" destOrd="0" parTransId="{12D60D28-6D03-4025-BD20-C4BB8D501FA0}" sibTransId="{3F7FE9A5-2061-4547-8FCE-642764298A24}"/>
    <dgm:cxn modelId="{63111333-15C4-4576-AB9D-19D63433A04C}" srcId="{E204E5EB-D338-420E-A71A-41AEE197B9F1}" destId="{36892434-7C12-4E2F-B52A-9F67FD582551}" srcOrd="2" destOrd="0" parTransId="{ED1F0875-6038-4C50-9823-8A69FF509459}" sibTransId="{2F7C6D50-5C7E-4090-A5FC-E5F1495C1B05}"/>
    <dgm:cxn modelId="{6E0ECA7E-8B10-4433-AADB-E7A0AE80B65E}" srcId="{E204E5EB-D338-420E-A71A-41AEE197B9F1}" destId="{A8A05A39-5EC4-45AA-9887-74D85BCC5AEC}" srcOrd="1" destOrd="0" parTransId="{A476E19F-4C27-44FB-A3A4-457146B06DB0}" sibTransId="{E3CD2FF0-BFFA-4324-9F1D-7AB180C1D7BF}"/>
    <dgm:cxn modelId="{AF566ACD-B731-46A2-9967-629DC6991651}" type="presOf" srcId="{3E7F4BF3-C134-4114-81BF-28294DDC748F}" destId="{9E11B625-4C52-48AA-B7E3-A51144355CD6}" srcOrd="0" destOrd="3" presId="urn:microsoft.com/office/officeart/2005/8/layout/vList2"/>
    <dgm:cxn modelId="{62B89474-C6B3-4284-A937-C1DF89E19BD8}" srcId="{220D92C0-C799-43E3-BA1B-811F122B7365}" destId="{E204E5EB-D338-420E-A71A-41AEE197B9F1}" srcOrd="0" destOrd="0" parTransId="{215D1816-072E-474A-A9B2-39B35C694813}" sibTransId="{6A1CB256-55B0-4020-9978-352971683380}"/>
    <dgm:cxn modelId="{BA94C4A6-7409-40B0-BAD5-BDE43DC8AFE3}" type="presOf" srcId="{36892434-7C12-4E2F-B52A-9F67FD582551}" destId="{9E11B625-4C52-48AA-B7E3-A51144355CD6}" srcOrd="0" destOrd="2" presId="urn:microsoft.com/office/officeart/2005/8/layout/vList2"/>
    <dgm:cxn modelId="{99F26AEB-4D3E-4004-BFBF-8456FED33A40}" type="presOf" srcId="{220D92C0-C799-43E3-BA1B-811F122B7365}" destId="{3386FD73-6292-46E4-9A88-6083DE4DB33F}" srcOrd="0" destOrd="0" presId="urn:microsoft.com/office/officeart/2005/8/layout/vList2"/>
    <dgm:cxn modelId="{BCCBC1DA-2794-4A29-8D28-FB90735068EC}" type="presParOf" srcId="{3386FD73-6292-46E4-9A88-6083DE4DB33F}" destId="{EE6D608D-B0B1-480D-BF36-DEB6E91F0FE7}" srcOrd="0" destOrd="0" presId="urn:microsoft.com/office/officeart/2005/8/layout/vList2"/>
    <dgm:cxn modelId="{BEA4C43B-669E-4B06-A45E-4104C48AE48C}" type="presParOf" srcId="{3386FD73-6292-46E4-9A88-6083DE4DB33F}" destId="{9E11B625-4C52-48AA-B7E3-A51144355CD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26DD9D2-2B64-4E8A-8E91-08D745FA4320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83298E-0041-4B05-B13C-AFB5032DD541}">
      <dgm:prSet phldrT="[Текст]" custT="1"/>
      <dgm:spPr/>
      <dgm:t>
        <a:bodyPr/>
        <a:lstStyle/>
        <a:p>
          <a:pPr>
            <a:buSzPts val="1200"/>
            <a:buFont typeface="Times New Roman" panose="02020603050405020304" pitchFamily="18" charset="0"/>
            <a:buAutoNum type="arabicPeriod"/>
          </a:pPr>
          <a:r>
            <a:rPr lang="ru-RU" sz="1800" dirty="0"/>
            <a:t>1 - социокультурные нормы и традиции (функция адаптации)</a:t>
          </a:r>
        </a:p>
      </dgm:t>
    </dgm:pt>
    <dgm:pt modelId="{FC606B42-BA5F-47C0-8596-75A42BB231F8}" type="parTrans" cxnId="{11A8D751-A602-49AF-AFCA-9053E5C00180}">
      <dgm:prSet/>
      <dgm:spPr/>
      <dgm:t>
        <a:bodyPr/>
        <a:lstStyle/>
        <a:p>
          <a:endParaRPr lang="ru-RU"/>
        </a:p>
      </dgm:t>
    </dgm:pt>
    <dgm:pt modelId="{36E70D57-8188-4711-8DE2-283D4AF1F11A}" type="sibTrans" cxnId="{11A8D751-A602-49AF-AFCA-9053E5C00180}">
      <dgm:prSet/>
      <dgm:spPr/>
      <dgm:t>
        <a:bodyPr/>
        <a:lstStyle/>
        <a:p>
          <a:endParaRPr lang="ru-RU"/>
        </a:p>
      </dgm:t>
    </dgm:pt>
    <dgm:pt modelId="{C4CBBD84-C0DB-4179-BBBC-ED77C22F8633}">
      <dgm:prSet custT="1"/>
      <dgm:spPr/>
      <dgm:t>
        <a:bodyPr/>
        <a:lstStyle/>
        <a:p>
          <a:pPr>
            <a:buSzPts val="1200"/>
            <a:buFont typeface="Times New Roman" panose="02020603050405020304" pitchFamily="18" charset="0"/>
            <a:buAutoNum type="arabicPeriod"/>
          </a:pPr>
          <a:r>
            <a:rPr lang="ru-RU" sz="1800" dirty="0"/>
            <a:t>2 - творчество самого воспитанника по отношению к своему человеческому образу (креативная функция).</a:t>
          </a:r>
        </a:p>
      </dgm:t>
    </dgm:pt>
    <dgm:pt modelId="{C16569B4-4E0C-4DF3-A18E-C74C8399695F}" type="parTrans" cxnId="{95BC0C70-52C0-468B-AA32-2B023338EC8C}">
      <dgm:prSet/>
      <dgm:spPr/>
      <dgm:t>
        <a:bodyPr/>
        <a:lstStyle/>
        <a:p>
          <a:endParaRPr lang="ru-RU"/>
        </a:p>
      </dgm:t>
    </dgm:pt>
    <dgm:pt modelId="{3D6B0CA6-2AEE-4D9E-9911-4580AC4FB6D3}" type="sibTrans" cxnId="{95BC0C70-52C0-468B-AA32-2B023338EC8C}">
      <dgm:prSet/>
      <dgm:spPr/>
      <dgm:t>
        <a:bodyPr/>
        <a:lstStyle/>
        <a:p>
          <a:endParaRPr lang="ru-RU"/>
        </a:p>
      </dgm:t>
    </dgm:pt>
    <dgm:pt modelId="{E3649CB6-5780-42EA-A3A3-EE471BE73B21}">
      <dgm:prSet custT="1"/>
      <dgm:spPr/>
      <dgm:t>
        <a:bodyPr/>
        <a:lstStyle/>
        <a:p>
          <a:pPr>
            <a:buSzPts val="1200"/>
            <a:buFont typeface="Times New Roman" panose="02020603050405020304" pitchFamily="18" charset="0"/>
            <a:buAutoNum type="arabicPeriod"/>
          </a:pPr>
          <a:r>
            <a:rPr lang="ru-RU" sz="1800" dirty="0"/>
            <a:t>3 - восполнение пробелов в воспитании (корректирующая функция)</a:t>
          </a:r>
        </a:p>
      </dgm:t>
    </dgm:pt>
    <dgm:pt modelId="{8990438E-819B-40D5-8F16-3AAA5066CCD5}" type="parTrans" cxnId="{D0947626-0F9A-42DD-A00B-B536A6916A11}">
      <dgm:prSet/>
      <dgm:spPr/>
      <dgm:t>
        <a:bodyPr/>
        <a:lstStyle/>
        <a:p>
          <a:endParaRPr lang="ru-RU"/>
        </a:p>
      </dgm:t>
    </dgm:pt>
    <dgm:pt modelId="{5CC9591E-D099-4F88-8207-D2254F732DF7}" type="sibTrans" cxnId="{D0947626-0F9A-42DD-A00B-B536A6916A11}">
      <dgm:prSet/>
      <dgm:spPr/>
      <dgm:t>
        <a:bodyPr/>
        <a:lstStyle/>
        <a:p>
          <a:endParaRPr lang="ru-RU"/>
        </a:p>
      </dgm:t>
    </dgm:pt>
    <dgm:pt modelId="{77942E94-6BB9-4523-A5A6-129501C51B39}">
      <dgm:prSet custT="1"/>
      <dgm:spPr/>
      <dgm:t>
        <a:bodyPr/>
        <a:lstStyle/>
        <a:p>
          <a:r>
            <a:rPr lang="ru-RU" sz="1800" dirty="0"/>
            <a:t>4 - личностные свойства и поведенческие характеристики, обращенные в будущее (прогностическая функция)</a:t>
          </a:r>
        </a:p>
      </dgm:t>
    </dgm:pt>
    <dgm:pt modelId="{A269788F-91B8-46EB-A503-16C0223AD7CD}" type="parTrans" cxnId="{C58490CE-960A-4A32-8F84-533956B55CC6}">
      <dgm:prSet/>
      <dgm:spPr/>
      <dgm:t>
        <a:bodyPr/>
        <a:lstStyle/>
        <a:p>
          <a:endParaRPr lang="ru-RU"/>
        </a:p>
      </dgm:t>
    </dgm:pt>
    <dgm:pt modelId="{1B4570AA-9D7D-4FAF-B85E-80C22409AA56}" type="sibTrans" cxnId="{C58490CE-960A-4A32-8F84-533956B55CC6}">
      <dgm:prSet/>
      <dgm:spPr/>
      <dgm:t>
        <a:bodyPr/>
        <a:lstStyle/>
        <a:p>
          <a:endParaRPr lang="ru-RU"/>
        </a:p>
      </dgm:t>
    </dgm:pt>
    <dgm:pt modelId="{FB9D6FB0-2543-4FD9-AA03-99F15122F541}" type="pres">
      <dgm:prSet presAssocID="{C26DD9D2-2B64-4E8A-8E91-08D745FA43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5C4F26-F52A-4E72-870D-7532D87BFC20}" type="pres">
      <dgm:prSet presAssocID="{77942E94-6BB9-4523-A5A6-129501C51B39}" presName="boxAndChildren" presStyleCnt="0"/>
      <dgm:spPr/>
    </dgm:pt>
    <dgm:pt modelId="{22C5ADD6-C0F0-4CAF-B4E5-3D18FAC5A072}" type="pres">
      <dgm:prSet presAssocID="{77942E94-6BB9-4523-A5A6-129501C51B39}" presName="parentTextBox" presStyleLbl="node1" presStyleIdx="0" presStyleCnt="4"/>
      <dgm:spPr/>
      <dgm:t>
        <a:bodyPr/>
        <a:lstStyle/>
        <a:p>
          <a:endParaRPr lang="ru-RU"/>
        </a:p>
      </dgm:t>
    </dgm:pt>
    <dgm:pt modelId="{EBE27D1A-33DD-4608-BD7D-F1791AED5737}" type="pres">
      <dgm:prSet presAssocID="{5CC9591E-D099-4F88-8207-D2254F732DF7}" presName="sp" presStyleCnt="0"/>
      <dgm:spPr/>
    </dgm:pt>
    <dgm:pt modelId="{B707D934-A487-484B-A4FC-C0D3F8940961}" type="pres">
      <dgm:prSet presAssocID="{E3649CB6-5780-42EA-A3A3-EE471BE73B21}" presName="arrowAndChildren" presStyleCnt="0"/>
      <dgm:spPr/>
    </dgm:pt>
    <dgm:pt modelId="{17C4963C-95CA-430F-A6B6-C6FCBC4DFFB6}" type="pres">
      <dgm:prSet presAssocID="{E3649CB6-5780-42EA-A3A3-EE471BE73B21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CDF4EAC6-C98E-4C99-B1CB-3924E9E21DF2}" type="pres">
      <dgm:prSet presAssocID="{3D6B0CA6-2AEE-4D9E-9911-4580AC4FB6D3}" presName="sp" presStyleCnt="0"/>
      <dgm:spPr/>
    </dgm:pt>
    <dgm:pt modelId="{3BC4FF6E-11A9-4FB6-8CF8-AA848D3550A3}" type="pres">
      <dgm:prSet presAssocID="{C4CBBD84-C0DB-4179-BBBC-ED77C22F8633}" presName="arrowAndChildren" presStyleCnt="0"/>
      <dgm:spPr/>
    </dgm:pt>
    <dgm:pt modelId="{DD4B6B7A-2717-4FCD-853A-CC822CC5C7E3}" type="pres">
      <dgm:prSet presAssocID="{C4CBBD84-C0DB-4179-BBBC-ED77C22F8633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46C5E956-EE9B-4127-BF75-619EA08A3DC1}" type="pres">
      <dgm:prSet presAssocID="{36E70D57-8188-4711-8DE2-283D4AF1F11A}" presName="sp" presStyleCnt="0"/>
      <dgm:spPr/>
    </dgm:pt>
    <dgm:pt modelId="{F65ADC50-66B8-48A5-86B6-632BB26A6A8F}" type="pres">
      <dgm:prSet presAssocID="{BC83298E-0041-4B05-B13C-AFB5032DD541}" presName="arrowAndChildren" presStyleCnt="0"/>
      <dgm:spPr/>
    </dgm:pt>
    <dgm:pt modelId="{EE47F44D-342D-4E79-9991-66222AFF43AF}" type="pres">
      <dgm:prSet presAssocID="{BC83298E-0041-4B05-B13C-AFB5032DD541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EF5741EF-A8B1-4F4B-9ED2-59B6364EBC68}" type="presOf" srcId="{C26DD9D2-2B64-4E8A-8E91-08D745FA4320}" destId="{FB9D6FB0-2543-4FD9-AA03-99F15122F541}" srcOrd="0" destOrd="0" presId="urn:microsoft.com/office/officeart/2005/8/layout/process4"/>
    <dgm:cxn modelId="{11A8D751-A602-49AF-AFCA-9053E5C00180}" srcId="{C26DD9D2-2B64-4E8A-8E91-08D745FA4320}" destId="{BC83298E-0041-4B05-B13C-AFB5032DD541}" srcOrd="0" destOrd="0" parTransId="{FC606B42-BA5F-47C0-8596-75A42BB231F8}" sibTransId="{36E70D57-8188-4711-8DE2-283D4AF1F11A}"/>
    <dgm:cxn modelId="{5FF53197-FF10-4FC1-8CEA-D46CF3558E59}" type="presOf" srcId="{BC83298E-0041-4B05-B13C-AFB5032DD541}" destId="{EE47F44D-342D-4E79-9991-66222AFF43AF}" srcOrd="0" destOrd="0" presId="urn:microsoft.com/office/officeart/2005/8/layout/process4"/>
    <dgm:cxn modelId="{D0947626-0F9A-42DD-A00B-B536A6916A11}" srcId="{C26DD9D2-2B64-4E8A-8E91-08D745FA4320}" destId="{E3649CB6-5780-42EA-A3A3-EE471BE73B21}" srcOrd="2" destOrd="0" parTransId="{8990438E-819B-40D5-8F16-3AAA5066CCD5}" sibTransId="{5CC9591E-D099-4F88-8207-D2254F732DF7}"/>
    <dgm:cxn modelId="{3429AF95-2ABC-4714-BF2D-CD0E5DEDFA64}" type="presOf" srcId="{E3649CB6-5780-42EA-A3A3-EE471BE73B21}" destId="{17C4963C-95CA-430F-A6B6-C6FCBC4DFFB6}" srcOrd="0" destOrd="0" presId="urn:microsoft.com/office/officeart/2005/8/layout/process4"/>
    <dgm:cxn modelId="{EDDFBFA3-52EF-48AD-9073-B93405268B5B}" type="presOf" srcId="{C4CBBD84-C0DB-4179-BBBC-ED77C22F8633}" destId="{DD4B6B7A-2717-4FCD-853A-CC822CC5C7E3}" srcOrd="0" destOrd="0" presId="urn:microsoft.com/office/officeart/2005/8/layout/process4"/>
    <dgm:cxn modelId="{C8E24E12-0724-45FF-99BE-2956839DC398}" type="presOf" srcId="{77942E94-6BB9-4523-A5A6-129501C51B39}" destId="{22C5ADD6-C0F0-4CAF-B4E5-3D18FAC5A072}" srcOrd="0" destOrd="0" presId="urn:microsoft.com/office/officeart/2005/8/layout/process4"/>
    <dgm:cxn modelId="{C58490CE-960A-4A32-8F84-533956B55CC6}" srcId="{C26DD9D2-2B64-4E8A-8E91-08D745FA4320}" destId="{77942E94-6BB9-4523-A5A6-129501C51B39}" srcOrd="3" destOrd="0" parTransId="{A269788F-91B8-46EB-A503-16C0223AD7CD}" sibTransId="{1B4570AA-9D7D-4FAF-B85E-80C22409AA56}"/>
    <dgm:cxn modelId="{95BC0C70-52C0-468B-AA32-2B023338EC8C}" srcId="{C26DD9D2-2B64-4E8A-8E91-08D745FA4320}" destId="{C4CBBD84-C0DB-4179-BBBC-ED77C22F8633}" srcOrd="1" destOrd="0" parTransId="{C16569B4-4E0C-4DF3-A18E-C74C8399695F}" sibTransId="{3D6B0CA6-2AEE-4D9E-9911-4580AC4FB6D3}"/>
    <dgm:cxn modelId="{51FF06D8-4735-4075-BC90-557F969DE376}" type="presParOf" srcId="{FB9D6FB0-2543-4FD9-AA03-99F15122F541}" destId="{445C4F26-F52A-4E72-870D-7532D87BFC20}" srcOrd="0" destOrd="0" presId="urn:microsoft.com/office/officeart/2005/8/layout/process4"/>
    <dgm:cxn modelId="{DA8139DF-4884-4A20-AC58-C8023380A221}" type="presParOf" srcId="{445C4F26-F52A-4E72-870D-7532D87BFC20}" destId="{22C5ADD6-C0F0-4CAF-B4E5-3D18FAC5A072}" srcOrd="0" destOrd="0" presId="urn:microsoft.com/office/officeart/2005/8/layout/process4"/>
    <dgm:cxn modelId="{81DA62C3-A16C-4015-BDED-C007886D1C8C}" type="presParOf" srcId="{FB9D6FB0-2543-4FD9-AA03-99F15122F541}" destId="{EBE27D1A-33DD-4608-BD7D-F1791AED5737}" srcOrd="1" destOrd="0" presId="urn:microsoft.com/office/officeart/2005/8/layout/process4"/>
    <dgm:cxn modelId="{1DE9F8DD-CCA3-4ACA-BC63-7DD443B210A1}" type="presParOf" srcId="{FB9D6FB0-2543-4FD9-AA03-99F15122F541}" destId="{B707D934-A487-484B-A4FC-C0D3F8940961}" srcOrd="2" destOrd="0" presId="urn:microsoft.com/office/officeart/2005/8/layout/process4"/>
    <dgm:cxn modelId="{D648AE51-555A-4826-B3C5-C0D8EB5392BB}" type="presParOf" srcId="{B707D934-A487-484B-A4FC-C0D3F8940961}" destId="{17C4963C-95CA-430F-A6B6-C6FCBC4DFFB6}" srcOrd="0" destOrd="0" presId="urn:microsoft.com/office/officeart/2005/8/layout/process4"/>
    <dgm:cxn modelId="{105857FC-B7E1-4AAE-9547-3A45BBC922D8}" type="presParOf" srcId="{FB9D6FB0-2543-4FD9-AA03-99F15122F541}" destId="{CDF4EAC6-C98E-4C99-B1CB-3924E9E21DF2}" srcOrd="3" destOrd="0" presId="urn:microsoft.com/office/officeart/2005/8/layout/process4"/>
    <dgm:cxn modelId="{EA427D61-F002-45C6-84EF-9161DE9F19E0}" type="presParOf" srcId="{FB9D6FB0-2543-4FD9-AA03-99F15122F541}" destId="{3BC4FF6E-11A9-4FB6-8CF8-AA848D3550A3}" srcOrd="4" destOrd="0" presId="urn:microsoft.com/office/officeart/2005/8/layout/process4"/>
    <dgm:cxn modelId="{17FFE367-9CD8-4052-8D5A-FC07B6FF1FA9}" type="presParOf" srcId="{3BC4FF6E-11A9-4FB6-8CF8-AA848D3550A3}" destId="{DD4B6B7A-2717-4FCD-853A-CC822CC5C7E3}" srcOrd="0" destOrd="0" presId="urn:microsoft.com/office/officeart/2005/8/layout/process4"/>
    <dgm:cxn modelId="{9E84CF46-46A0-4AAC-8050-40FC12827217}" type="presParOf" srcId="{FB9D6FB0-2543-4FD9-AA03-99F15122F541}" destId="{46C5E956-EE9B-4127-BF75-619EA08A3DC1}" srcOrd="5" destOrd="0" presId="urn:microsoft.com/office/officeart/2005/8/layout/process4"/>
    <dgm:cxn modelId="{47901A69-C60A-4092-A002-3C9CFCAB7F70}" type="presParOf" srcId="{FB9D6FB0-2543-4FD9-AA03-99F15122F541}" destId="{F65ADC50-66B8-48A5-86B6-632BB26A6A8F}" srcOrd="6" destOrd="0" presId="urn:microsoft.com/office/officeart/2005/8/layout/process4"/>
    <dgm:cxn modelId="{BCDCDC86-92BD-478A-ADFD-368654302550}" type="presParOf" srcId="{F65ADC50-66B8-48A5-86B6-632BB26A6A8F}" destId="{EE47F44D-342D-4E79-9991-66222AFF43A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7053521-BFD2-4C3B-A86D-A781F19505D7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6E3A632-368B-4B40-BFAC-751D823E61FA}">
      <dgm:prSet phldrT="[Текст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dirty="0"/>
            <a:t>знания, умения, навыки;</a:t>
          </a:r>
        </a:p>
      </dgm:t>
    </dgm:pt>
    <dgm:pt modelId="{4E598B9D-592D-4B81-81B1-85871DF3E6A0}" type="parTrans" cxnId="{E9E23D8B-0E4C-426A-A375-33387AD55FA1}">
      <dgm:prSet/>
      <dgm:spPr/>
      <dgm:t>
        <a:bodyPr/>
        <a:lstStyle/>
        <a:p>
          <a:endParaRPr lang="ru-RU"/>
        </a:p>
      </dgm:t>
    </dgm:pt>
    <dgm:pt modelId="{1C5A1CA9-645E-461C-BC07-8E6BF31C1633}" type="sibTrans" cxnId="{E9E23D8B-0E4C-426A-A375-33387AD55FA1}">
      <dgm:prSet/>
      <dgm:spPr/>
      <dgm:t>
        <a:bodyPr/>
        <a:lstStyle/>
        <a:p>
          <a:endParaRPr lang="ru-RU"/>
        </a:p>
      </dgm:t>
    </dgm:pt>
    <dgm:pt modelId="{53B88BCC-696E-4FD2-873A-76B0CFF9F2FC}">
      <dgm:prSet phldrT="[Текст]"/>
      <dgm:spPr>
        <a:ln w="38100">
          <a:solidFill>
            <a:srgbClr val="FF0000"/>
          </a:solidFill>
        </a:ln>
      </dgm:spPr>
      <dgm:t>
        <a:bodyPr/>
        <a:lstStyle/>
        <a:p>
          <a:r>
            <a:rPr lang="ru-RU" dirty="0"/>
            <a:t> опыт деятельности</a:t>
          </a:r>
        </a:p>
      </dgm:t>
    </dgm:pt>
    <dgm:pt modelId="{4D80A246-A736-4779-85CF-2AD3F4AED38C}" type="parTrans" cxnId="{5FDE901B-0162-46A7-B9D6-178BC3471B2E}">
      <dgm:prSet/>
      <dgm:spPr/>
      <dgm:t>
        <a:bodyPr/>
        <a:lstStyle/>
        <a:p>
          <a:endParaRPr lang="ru-RU"/>
        </a:p>
      </dgm:t>
    </dgm:pt>
    <dgm:pt modelId="{B3241652-1AAC-44DA-9E5F-7BCF312FF4DC}" type="sibTrans" cxnId="{5FDE901B-0162-46A7-B9D6-178BC3471B2E}">
      <dgm:prSet/>
      <dgm:spPr/>
      <dgm:t>
        <a:bodyPr/>
        <a:lstStyle/>
        <a:p>
          <a:endParaRPr lang="ru-RU"/>
        </a:p>
      </dgm:t>
    </dgm:pt>
    <dgm:pt modelId="{93F462CB-174D-4C5A-9110-46383027481F}">
      <dgm:prSet phldrT="[Текст]"/>
      <dgm:spPr>
        <a:ln w="38100">
          <a:solidFill>
            <a:srgbClr val="00B050"/>
          </a:solidFill>
        </a:ln>
      </dgm:spPr>
      <dgm:t>
        <a:bodyPr/>
        <a:lstStyle/>
        <a:p>
          <a:r>
            <a:rPr lang="ru-RU" dirty="0"/>
            <a:t> ценностных отношений, </a:t>
          </a:r>
        </a:p>
      </dgm:t>
    </dgm:pt>
    <dgm:pt modelId="{0F9CA7F3-D6F3-48D3-8824-2F0BB635386F}" type="parTrans" cxnId="{B04D0D1B-2A9C-46F4-A9EA-0ED51991F0FD}">
      <dgm:prSet/>
      <dgm:spPr/>
      <dgm:t>
        <a:bodyPr/>
        <a:lstStyle/>
        <a:p>
          <a:endParaRPr lang="ru-RU"/>
        </a:p>
      </dgm:t>
    </dgm:pt>
    <dgm:pt modelId="{88509564-4B20-457A-A6B6-8F350EA1BF5D}" type="sibTrans" cxnId="{B04D0D1B-2A9C-46F4-A9EA-0ED51991F0FD}">
      <dgm:prSet/>
      <dgm:spPr/>
      <dgm:t>
        <a:bodyPr/>
        <a:lstStyle/>
        <a:p>
          <a:endParaRPr lang="ru-RU"/>
        </a:p>
      </dgm:t>
    </dgm:pt>
    <dgm:pt modelId="{7160BBFD-E9CC-4209-85E2-73BF65E3B117}" type="pres">
      <dgm:prSet presAssocID="{17053521-BFD2-4C3B-A86D-A781F19505D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576223-348D-44AA-859A-1A7AE0A58A40}" type="pres">
      <dgm:prSet presAssocID="{86E3A632-368B-4B40-BFAC-751D823E61F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10CD7A-BF63-499E-AD74-49E2446075B1}" type="pres">
      <dgm:prSet presAssocID="{1C5A1CA9-645E-461C-BC07-8E6BF31C1633}" presName="sibTrans" presStyleCnt="0"/>
      <dgm:spPr/>
    </dgm:pt>
    <dgm:pt modelId="{177911F5-7C3F-4230-BA6C-52EF3C107F86}" type="pres">
      <dgm:prSet presAssocID="{53B88BCC-696E-4FD2-873A-76B0CFF9F2F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060BF-98DF-4E83-9063-501D771609CE}" type="pres">
      <dgm:prSet presAssocID="{B3241652-1AAC-44DA-9E5F-7BCF312FF4DC}" presName="sibTrans" presStyleCnt="0"/>
      <dgm:spPr/>
    </dgm:pt>
    <dgm:pt modelId="{1C23A719-0FF3-4184-8439-1BAD763C25C4}" type="pres">
      <dgm:prSet presAssocID="{93F462CB-174D-4C5A-9110-46383027481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DE901B-0162-46A7-B9D6-178BC3471B2E}" srcId="{17053521-BFD2-4C3B-A86D-A781F19505D7}" destId="{53B88BCC-696E-4FD2-873A-76B0CFF9F2FC}" srcOrd="1" destOrd="0" parTransId="{4D80A246-A736-4779-85CF-2AD3F4AED38C}" sibTransId="{B3241652-1AAC-44DA-9E5F-7BCF312FF4DC}"/>
    <dgm:cxn modelId="{2FB502BA-4C03-48AB-9092-65A81F7F49C9}" type="presOf" srcId="{86E3A632-368B-4B40-BFAC-751D823E61FA}" destId="{7F576223-348D-44AA-859A-1A7AE0A58A40}" srcOrd="0" destOrd="0" presId="urn:microsoft.com/office/officeart/2005/8/layout/default"/>
    <dgm:cxn modelId="{3ACFA77A-F03B-419D-869C-24A6ABBA97FB}" type="presOf" srcId="{93F462CB-174D-4C5A-9110-46383027481F}" destId="{1C23A719-0FF3-4184-8439-1BAD763C25C4}" srcOrd="0" destOrd="0" presId="urn:microsoft.com/office/officeart/2005/8/layout/default"/>
    <dgm:cxn modelId="{B04D0D1B-2A9C-46F4-A9EA-0ED51991F0FD}" srcId="{17053521-BFD2-4C3B-A86D-A781F19505D7}" destId="{93F462CB-174D-4C5A-9110-46383027481F}" srcOrd="2" destOrd="0" parTransId="{0F9CA7F3-D6F3-48D3-8824-2F0BB635386F}" sibTransId="{88509564-4B20-457A-A6B6-8F350EA1BF5D}"/>
    <dgm:cxn modelId="{F6B3C720-D506-4FB7-A2D6-E0A29E77F573}" type="presOf" srcId="{17053521-BFD2-4C3B-A86D-A781F19505D7}" destId="{7160BBFD-E9CC-4209-85E2-73BF65E3B117}" srcOrd="0" destOrd="0" presId="urn:microsoft.com/office/officeart/2005/8/layout/default"/>
    <dgm:cxn modelId="{E9E23D8B-0E4C-426A-A375-33387AD55FA1}" srcId="{17053521-BFD2-4C3B-A86D-A781F19505D7}" destId="{86E3A632-368B-4B40-BFAC-751D823E61FA}" srcOrd="0" destOrd="0" parTransId="{4E598B9D-592D-4B81-81B1-85871DF3E6A0}" sibTransId="{1C5A1CA9-645E-461C-BC07-8E6BF31C1633}"/>
    <dgm:cxn modelId="{66D3B0CC-5E93-4D14-89B2-1811C1D05232}" type="presOf" srcId="{53B88BCC-696E-4FD2-873A-76B0CFF9F2FC}" destId="{177911F5-7C3F-4230-BA6C-52EF3C107F86}" srcOrd="0" destOrd="0" presId="urn:microsoft.com/office/officeart/2005/8/layout/default"/>
    <dgm:cxn modelId="{17912525-4783-4DF5-AFE1-3FAFEBAA0976}" type="presParOf" srcId="{7160BBFD-E9CC-4209-85E2-73BF65E3B117}" destId="{7F576223-348D-44AA-859A-1A7AE0A58A40}" srcOrd="0" destOrd="0" presId="urn:microsoft.com/office/officeart/2005/8/layout/default"/>
    <dgm:cxn modelId="{B93F2119-0163-46DE-B292-2A925117E891}" type="presParOf" srcId="{7160BBFD-E9CC-4209-85E2-73BF65E3B117}" destId="{4D10CD7A-BF63-499E-AD74-49E2446075B1}" srcOrd="1" destOrd="0" presId="urn:microsoft.com/office/officeart/2005/8/layout/default"/>
    <dgm:cxn modelId="{3E276729-57C8-4C52-A76C-DDE2AFCD044A}" type="presParOf" srcId="{7160BBFD-E9CC-4209-85E2-73BF65E3B117}" destId="{177911F5-7C3F-4230-BA6C-52EF3C107F86}" srcOrd="2" destOrd="0" presId="urn:microsoft.com/office/officeart/2005/8/layout/default"/>
    <dgm:cxn modelId="{2F752170-04F4-4549-8237-C6F5D80323EB}" type="presParOf" srcId="{7160BBFD-E9CC-4209-85E2-73BF65E3B117}" destId="{5C4060BF-98DF-4E83-9063-501D771609CE}" srcOrd="3" destOrd="0" presId="urn:microsoft.com/office/officeart/2005/8/layout/default"/>
    <dgm:cxn modelId="{6D306A16-7C8F-4615-9FC1-029C790DE5E0}" type="presParOf" srcId="{7160BBFD-E9CC-4209-85E2-73BF65E3B117}" destId="{1C23A719-0FF3-4184-8439-1BAD763C25C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E0686E7-0096-4040-8FBA-151FDFF5E7A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3976A8-EA83-492B-B47A-5321C336591F}">
      <dgm:prSet phldrT="[Текст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i="1" dirty="0">
              <a:solidFill>
                <a:srgbClr val="FFFF00"/>
              </a:solidFill>
            </a:rPr>
            <a:t>анализ</a:t>
          </a:r>
          <a:r>
            <a:rPr lang="ru-RU" sz="1800" dirty="0">
              <a:solidFill>
                <a:srgbClr val="FFFF00"/>
              </a:solidFill>
            </a:rPr>
            <a:t> –</a:t>
          </a:r>
        </a:p>
        <a:p>
          <a:pPr>
            <a:buFont typeface="Symbol" panose="05050102010706020507" pitchFamily="18" charset="2"/>
            <a:buChar char=""/>
          </a:pPr>
          <a:r>
            <a:rPr lang="ru-RU" sz="1800" dirty="0"/>
            <a:t> изучение личности воспитанника и социально-педагогической ситуации ее развития;</a:t>
          </a:r>
        </a:p>
      </dgm:t>
    </dgm:pt>
    <dgm:pt modelId="{9550B062-9F4E-434A-BCD6-EFDFF228BFC0}" type="parTrans" cxnId="{E2987BCE-F33C-429B-A4AA-13FD196305E5}">
      <dgm:prSet/>
      <dgm:spPr/>
      <dgm:t>
        <a:bodyPr/>
        <a:lstStyle/>
        <a:p>
          <a:endParaRPr lang="ru-RU"/>
        </a:p>
      </dgm:t>
    </dgm:pt>
    <dgm:pt modelId="{D3DFD33A-DDBB-4FD9-9A51-EBE059736065}" type="sibTrans" cxnId="{E2987BCE-F33C-429B-A4AA-13FD196305E5}">
      <dgm:prSet/>
      <dgm:spPr/>
      <dgm:t>
        <a:bodyPr/>
        <a:lstStyle/>
        <a:p>
          <a:endParaRPr lang="ru-RU"/>
        </a:p>
      </dgm:t>
    </dgm:pt>
    <dgm:pt modelId="{40031527-785C-466E-B4D4-73FFD926F5FC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i="1" dirty="0">
              <a:solidFill>
                <a:srgbClr val="FFFF00"/>
              </a:solidFill>
            </a:rPr>
            <a:t>диагностика</a:t>
          </a:r>
          <a:r>
            <a:rPr lang="ru-RU" sz="1800" dirty="0">
              <a:solidFill>
                <a:srgbClr val="FFFF00"/>
              </a:solidFill>
            </a:rPr>
            <a:t> –</a:t>
          </a:r>
        </a:p>
        <a:p>
          <a:pPr>
            <a:buFont typeface="Symbol" panose="05050102010706020507" pitchFamily="18" charset="2"/>
            <a:buChar char=""/>
          </a:pPr>
          <a:r>
            <a:rPr lang="ru-RU" sz="1800" dirty="0"/>
            <a:t> выявление реального уровня развития человека; установление причинно-следственных связей, обусловливающих формирование его личности;</a:t>
          </a:r>
        </a:p>
      </dgm:t>
    </dgm:pt>
    <dgm:pt modelId="{C4D8EBED-6F91-4F18-AB23-AB703F9A7E32}" type="parTrans" cxnId="{6DE4589C-4361-4C26-A2F9-D235D43A2D9F}">
      <dgm:prSet/>
      <dgm:spPr/>
      <dgm:t>
        <a:bodyPr/>
        <a:lstStyle/>
        <a:p>
          <a:endParaRPr lang="ru-RU"/>
        </a:p>
      </dgm:t>
    </dgm:pt>
    <dgm:pt modelId="{2036664C-BD94-4D14-B09A-762B58A4C580}" type="sibTrans" cxnId="{6DE4589C-4361-4C26-A2F9-D235D43A2D9F}">
      <dgm:prSet/>
      <dgm:spPr/>
      <dgm:t>
        <a:bodyPr/>
        <a:lstStyle/>
        <a:p>
          <a:endParaRPr lang="ru-RU"/>
        </a:p>
      </dgm:t>
    </dgm:pt>
    <dgm:pt modelId="{08B8A763-F840-4522-B203-B005C61A3854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i="1" dirty="0">
              <a:solidFill>
                <a:srgbClr val="FFFF00"/>
              </a:solidFill>
            </a:rPr>
            <a:t>прогноз</a:t>
          </a:r>
          <a:r>
            <a:rPr lang="ru-RU" sz="1800" dirty="0">
              <a:solidFill>
                <a:srgbClr val="FFFF00"/>
              </a:solidFill>
            </a:rPr>
            <a:t> –</a:t>
          </a:r>
        </a:p>
        <a:p>
          <a:pPr>
            <a:buFont typeface="Symbol" panose="05050102010706020507" pitchFamily="18" charset="2"/>
            <a:buChar char=""/>
          </a:pPr>
          <a:r>
            <a:rPr lang="ru-RU" sz="1800" dirty="0"/>
            <a:t> целеполагание: формулирование ожидаемого результата и условий его достижения;</a:t>
          </a:r>
        </a:p>
      </dgm:t>
    </dgm:pt>
    <dgm:pt modelId="{52E4CCDB-C089-4EBD-A0A9-E6B515EEE4BF}" type="parTrans" cxnId="{296C157F-BBD7-4643-B507-A1469EFDE033}">
      <dgm:prSet/>
      <dgm:spPr/>
      <dgm:t>
        <a:bodyPr/>
        <a:lstStyle/>
        <a:p>
          <a:endParaRPr lang="ru-RU"/>
        </a:p>
      </dgm:t>
    </dgm:pt>
    <dgm:pt modelId="{9B54A4DE-9A08-460D-BB51-609A66C65307}" type="sibTrans" cxnId="{296C157F-BBD7-4643-B507-A1469EFDE033}">
      <dgm:prSet/>
      <dgm:spPr/>
      <dgm:t>
        <a:bodyPr/>
        <a:lstStyle/>
        <a:p>
          <a:endParaRPr lang="ru-RU"/>
        </a:p>
      </dgm:t>
    </dgm:pt>
    <dgm:pt modelId="{382F1635-7FDD-4091-BCF6-598ECFA7A332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i="1" dirty="0">
              <a:solidFill>
                <a:srgbClr val="FFFF00"/>
              </a:solidFill>
            </a:rPr>
            <a:t>проектирование </a:t>
          </a:r>
          <a:r>
            <a:rPr lang="ru-RU" sz="1800" dirty="0">
              <a:solidFill>
                <a:srgbClr val="FFFF00"/>
              </a:solidFill>
            </a:rPr>
            <a:t>– </a:t>
          </a:r>
        </a:p>
        <a:p>
          <a:pPr>
            <a:buFont typeface="Symbol" panose="05050102010706020507" pitchFamily="18" charset="2"/>
            <a:buChar char=""/>
          </a:pPr>
          <a:r>
            <a:rPr lang="ru-RU" sz="1800" dirty="0"/>
            <a:t>разработка программы и плана, выбор способов деятельности, направленной на достижение цели;</a:t>
          </a:r>
        </a:p>
      </dgm:t>
    </dgm:pt>
    <dgm:pt modelId="{AF6B0065-7859-4C28-B188-01B7DAEBFC39}" type="parTrans" cxnId="{7EB28262-F8B3-426B-AE82-1CFA6579D738}">
      <dgm:prSet/>
      <dgm:spPr/>
      <dgm:t>
        <a:bodyPr/>
        <a:lstStyle/>
        <a:p>
          <a:endParaRPr lang="ru-RU"/>
        </a:p>
      </dgm:t>
    </dgm:pt>
    <dgm:pt modelId="{C7B6B215-1A6C-455A-B9FF-91D83E8FDD05}" type="sibTrans" cxnId="{7EB28262-F8B3-426B-AE82-1CFA6579D738}">
      <dgm:prSet/>
      <dgm:spPr/>
      <dgm:t>
        <a:bodyPr/>
        <a:lstStyle/>
        <a:p>
          <a:endParaRPr lang="ru-RU"/>
        </a:p>
      </dgm:t>
    </dgm:pt>
    <dgm:pt modelId="{1388E155-61F4-4229-A62C-B4BD09026AFC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i="1" dirty="0">
              <a:solidFill>
                <a:srgbClr val="FFFF00"/>
              </a:solidFill>
            </a:rPr>
            <a:t>организация </a:t>
          </a:r>
          <a:r>
            <a:rPr lang="ru-RU" sz="1800" dirty="0">
              <a:solidFill>
                <a:srgbClr val="FFFF00"/>
              </a:solidFill>
            </a:rPr>
            <a:t>–</a:t>
          </a:r>
        </a:p>
        <a:p>
          <a:pPr>
            <a:buFont typeface="Symbol" panose="05050102010706020507" pitchFamily="18" charset="2"/>
            <a:buChar char=""/>
          </a:pPr>
          <a:r>
            <a:rPr lang="ru-RU" sz="1800" dirty="0"/>
            <a:t> формирование мотивации развития личности, просвещение, организация деятельности и общения;</a:t>
          </a:r>
        </a:p>
      </dgm:t>
    </dgm:pt>
    <dgm:pt modelId="{2BAB57D9-AFBC-4ED0-B0CD-782D6A4E914D}" type="parTrans" cxnId="{7C27E81A-908F-497E-ACD4-B896530C97BD}">
      <dgm:prSet/>
      <dgm:spPr/>
      <dgm:t>
        <a:bodyPr/>
        <a:lstStyle/>
        <a:p>
          <a:endParaRPr lang="ru-RU"/>
        </a:p>
      </dgm:t>
    </dgm:pt>
    <dgm:pt modelId="{FC42C88B-78A1-4EC9-9CBE-3ACFBDCD7868}" type="sibTrans" cxnId="{7C27E81A-908F-497E-ACD4-B896530C97BD}">
      <dgm:prSet/>
      <dgm:spPr/>
      <dgm:t>
        <a:bodyPr/>
        <a:lstStyle/>
        <a:p>
          <a:endParaRPr lang="ru-RU"/>
        </a:p>
      </dgm:t>
    </dgm:pt>
    <dgm:pt modelId="{8717A7B6-8828-4F48-8DB4-C33BBED4B2C8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sz="1800" i="1" dirty="0">
              <a:solidFill>
                <a:srgbClr val="FFFF00"/>
              </a:solidFill>
            </a:rPr>
            <a:t>контроль и оценка </a:t>
          </a:r>
          <a:r>
            <a:rPr lang="ru-RU" sz="1800" dirty="0">
              <a:solidFill>
                <a:srgbClr val="FFFF00"/>
              </a:solidFill>
            </a:rPr>
            <a:t>– </a:t>
          </a:r>
        </a:p>
        <a:p>
          <a:pPr>
            <a:buFont typeface="Symbol" panose="05050102010706020507" pitchFamily="18" charset="2"/>
            <a:buChar char=""/>
          </a:pPr>
          <a:r>
            <a:rPr lang="ru-RU" sz="1800" dirty="0"/>
            <a:t>выявление и оценка результатов воспитания, эффективности форм и способов организации воспитательного взаимодействия и постановка новых целей.</a:t>
          </a:r>
        </a:p>
      </dgm:t>
    </dgm:pt>
    <dgm:pt modelId="{47AD5057-655B-4C37-8E5B-8DBD4DA02A67}" type="parTrans" cxnId="{E9E2F4EF-D0EE-43BD-B1CC-729A11780B06}">
      <dgm:prSet/>
      <dgm:spPr/>
      <dgm:t>
        <a:bodyPr/>
        <a:lstStyle/>
        <a:p>
          <a:endParaRPr lang="ru-RU"/>
        </a:p>
      </dgm:t>
    </dgm:pt>
    <dgm:pt modelId="{42BD4795-5D3F-4FA4-9C48-AB711FE2B63D}" type="sibTrans" cxnId="{E9E2F4EF-D0EE-43BD-B1CC-729A11780B06}">
      <dgm:prSet/>
      <dgm:spPr/>
      <dgm:t>
        <a:bodyPr/>
        <a:lstStyle/>
        <a:p>
          <a:endParaRPr lang="ru-RU"/>
        </a:p>
      </dgm:t>
    </dgm:pt>
    <dgm:pt modelId="{BA9FC188-4A57-4770-8A61-D301A0FC44BD}" type="pres">
      <dgm:prSet presAssocID="{BE0686E7-0096-4040-8FBA-151FDFF5E7A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0940E2-0318-417E-AB41-DBEB72C811C1}" type="pres">
      <dgm:prSet presAssocID="{BC3976A8-EA83-492B-B47A-5321C336591F}" presName="linNode" presStyleCnt="0"/>
      <dgm:spPr/>
    </dgm:pt>
    <dgm:pt modelId="{720234F4-2CDE-4107-BCF2-7174031826C6}" type="pres">
      <dgm:prSet presAssocID="{BC3976A8-EA83-492B-B47A-5321C336591F}" presName="parentText" presStyleLbl="node1" presStyleIdx="0" presStyleCnt="6" custScaleX="2512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C309E-E84E-4C55-9313-4CE057D84C68}" type="pres">
      <dgm:prSet presAssocID="{D3DFD33A-DDBB-4FD9-9A51-EBE059736065}" presName="sp" presStyleCnt="0"/>
      <dgm:spPr/>
    </dgm:pt>
    <dgm:pt modelId="{5E01094E-BBF0-44AC-B1C0-E109EE062EC9}" type="pres">
      <dgm:prSet presAssocID="{40031527-785C-466E-B4D4-73FFD926F5FC}" presName="linNode" presStyleCnt="0"/>
      <dgm:spPr/>
    </dgm:pt>
    <dgm:pt modelId="{1BF84048-2CA5-46FF-B2A6-2E8B571B98C8}" type="pres">
      <dgm:prSet presAssocID="{40031527-785C-466E-B4D4-73FFD926F5FC}" presName="parentText" presStyleLbl="node1" presStyleIdx="1" presStyleCnt="6" custScaleX="2512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371E80-4A38-4CDC-AC46-6CCE1F79BFD1}" type="pres">
      <dgm:prSet presAssocID="{2036664C-BD94-4D14-B09A-762B58A4C580}" presName="sp" presStyleCnt="0"/>
      <dgm:spPr/>
    </dgm:pt>
    <dgm:pt modelId="{8B2F9FD1-16C6-46B2-9B6E-5CCD4732E779}" type="pres">
      <dgm:prSet presAssocID="{08B8A763-F840-4522-B203-B005C61A3854}" presName="linNode" presStyleCnt="0"/>
      <dgm:spPr/>
    </dgm:pt>
    <dgm:pt modelId="{33586ACD-4C2A-4CE6-923F-F72BD0AF3645}" type="pres">
      <dgm:prSet presAssocID="{08B8A763-F840-4522-B203-B005C61A3854}" presName="parentText" presStyleLbl="node1" presStyleIdx="2" presStyleCnt="6" custScaleX="2512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1B6E4-B0D9-4EFE-9B03-6C9F00E9185C}" type="pres">
      <dgm:prSet presAssocID="{9B54A4DE-9A08-460D-BB51-609A66C65307}" presName="sp" presStyleCnt="0"/>
      <dgm:spPr/>
    </dgm:pt>
    <dgm:pt modelId="{21DBEB01-A916-45E4-935F-25692D7E542E}" type="pres">
      <dgm:prSet presAssocID="{382F1635-7FDD-4091-BCF6-598ECFA7A332}" presName="linNode" presStyleCnt="0"/>
      <dgm:spPr/>
    </dgm:pt>
    <dgm:pt modelId="{26942D7C-7235-4FDF-8444-2A4CEEC09D10}" type="pres">
      <dgm:prSet presAssocID="{382F1635-7FDD-4091-BCF6-598ECFA7A332}" presName="parentText" presStyleLbl="node1" presStyleIdx="3" presStyleCnt="6" custScaleX="2512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0CC34-C45B-4629-8E40-AC57EE15B970}" type="pres">
      <dgm:prSet presAssocID="{C7B6B215-1A6C-455A-B9FF-91D83E8FDD05}" presName="sp" presStyleCnt="0"/>
      <dgm:spPr/>
    </dgm:pt>
    <dgm:pt modelId="{43897E1B-CFE7-4379-9C02-3EACBE6BBE86}" type="pres">
      <dgm:prSet presAssocID="{1388E155-61F4-4229-A62C-B4BD09026AFC}" presName="linNode" presStyleCnt="0"/>
      <dgm:spPr/>
    </dgm:pt>
    <dgm:pt modelId="{D15613EB-0462-446F-9BDB-D37C97157B3F}" type="pres">
      <dgm:prSet presAssocID="{1388E155-61F4-4229-A62C-B4BD09026AFC}" presName="parentText" presStyleLbl="node1" presStyleIdx="4" presStyleCnt="6" custScaleX="2512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FA57C8-5737-4BD4-95AB-0292B1941BFB}" type="pres">
      <dgm:prSet presAssocID="{FC42C88B-78A1-4EC9-9CBE-3ACFBDCD7868}" presName="sp" presStyleCnt="0"/>
      <dgm:spPr/>
    </dgm:pt>
    <dgm:pt modelId="{2C3C2EE6-3992-42E1-9FD0-BD9C93A0AB64}" type="pres">
      <dgm:prSet presAssocID="{8717A7B6-8828-4F48-8DB4-C33BBED4B2C8}" presName="linNode" presStyleCnt="0"/>
      <dgm:spPr/>
    </dgm:pt>
    <dgm:pt modelId="{ED3A7CFD-5F90-47A4-A760-9F8FBFBDA73B}" type="pres">
      <dgm:prSet presAssocID="{8717A7B6-8828-4F48-8DB4-C33BBED4B2C8}" presName="parentText" presStyleLbl="node1" presStyleIdx="5" presStyleCnt="6" custScaleX="2512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987BCE-F33C-429B-A4AA-13FD196305E5}" srcId="{BE0686E7-0096-4040-8FBA-151FDFF5E7AB}" destId="{BC3976A8-EA83-492B-B47A-5321C336591F}" srcOrd="0" destOrd="0" parTransId="{9550B062-9F4E-434A-BCD6-EFDFF228BFC0}" sibTransId="{D3DFD33A-DDBB-4FD9-9A51-EBE059736065}"/>
    <dgm:cxn modelId="{D274F704-229E-4B54-BCC6-5947E02B1BB4}" type="presOf" srcId="{08B8A763-F840-4522-B203-B005C61A3854}" destId="{33586ACD-4C2A-4CE6-923F-F72BD0AF3645}" srcOrd="0" destOrd="0" presId="urn:microsoft.com/office/officeart/2005/8/layout/vList5"/>
    <dgm:cxn modelId="{7EB28262-F8B3-426B-AE82-1CFA6579D738}" srcId="{BE0686E7-0096-4040-8FBA-151FDFF5E7AB}" destId="{382F1635-7FDD-4091-BCF6-598ECFA7A332}" srcOrd="3" destOrd="0" parTransId="{AF6B0065-7859-4C28-B188-01B7DAEBFC39}" sibTransId="{C7B6B215-1A6C-455A-B9FF-91D83E8FDD05}"/>
    <dgm:cxn modelId="{7C27E81A-908F-497E-ACD4-B896530C97BD}" srcId="{BE0686E7-0096-4040-8FBA-151FDFF5E7AB}" destId="{1388E155-61F4-4229-A62C-B4BD09026AFC}" srcOrd="4" destOrd="0" parTransId="{2BAB57D9-AFBC-4ED0-B0CD-782D6A4E914D}" sibTransId="{FC42C88B-78A1-4EC9-9CBE-3ACFBDCD7868}"/>
    <dgm:cxn modelId="{296C157F-BBD7-4643-B507-A1469EFDE033}" srcId="{BE0686E7-0096-4040-8FBA-151FDFF5E7AB}" destId="{08B8A763-F840-4522-B203-B005C61A3854}" srcOrd="2" destOrd="0" parTransId="{52E4CCDB-C089-4EBD-A0A9-E6B515EEE4BF}" sibTransId="{9B54A4DE-9A08-460D-BB51-609A66C65307}"/>
    <dgm:cxn modelId="{E3C87B4B-0850-44A8-B4AA-9000C6511390}" type="presOf" srcId="{1388E155-61F4-4229-A62C-B4BD09026AFC}" destId="{D15613EB-0462-446F-9BDB-D37C97157B3F}" srcOrd="0" destOrd="0" presId="urn:microsoft.com/office/officeart/2005/8/layout/vList5"/>
    <dgm:cxn modelId="{6DE4589C-4361-4C26-A2F9-D235D43A2D9F}" srcId="{BE0686E7-0096-4040-8FBA-151FDFF5E7AB}" destId="{40031527-785C-466E-B4D4-73FFD926F5FC}" srcOrd="1" destOrd="0" parTransId="{C4D8EBED-6F91-4F18-AB23-AB703F9A7E32}" sibTransId="{2036664C-BD94-4D14-B09A-762B58A4C580}"/>
    <dgm:cxn modelId="{9B642A57-814A-4C9C-9DED-AFDAC52030AE}" type="presOf" srcId="{BC3976A8-EA83-492B-B47A-5321C336591F}" destId="{720234F4-2CDE-4107-BCF2-7174031826C6}" srcOrd="0" destOrd="0" presId="urn:microsoft.com/office/officeart/2005/8/layout/vList5"/>
    <dgm:cxn modelId="{0CDDBF31-C0C3-4C1E-836C-E438C6CD3BA3}" type="presOf" srcId="{382F1635-7FDD-4091-BCF6-598ECFA7A332}" destId="{26942D7C-7235-4FDF-8444-2A4CEEC09D10}" srcOrd="0" destOrd="0" presId="urn:microsoft.com/office/officeart/2005/8/layout/vList5"/>
    <dgm:cxn modelId="{F12AF681-5D62-4889-BBB2-505C1033714B}" type="presOf" srcId="{BE0686E7-0096-4040-8FBA-151FDFF5E7AB}" destId="{BA9FC188-4A57-4770-8A61-D301A0FC44BD}" srcOrd="0" destOrd="0" presId="urn:microsoft.com/office/officeart/2005/8/layout/vList5"/>
    <dgm:cxn modelId="{E9E2F4EF-D0EE-43BD-B1CC-729A11780B06}" srcId="{BE0686E7-0096-4040-8FBA-151FDFF5E7AB}" destId="{8717A7B6-8828-4F48-8DB4-C33BBED4B2C8}" srcOrd="5" destOrd="0" parTransId="{47AD5057-655B-4C37-8E5B-8DBD4DA02A67}" sibTransId="{42BD4795-5D3F-4FA4-9C48-AB711FE2B63D}"/>
    <dgm:cxn modelId="{41C8E833-1E6B-400E-B71C-B6B6BDD4F69A}" type="presOf" srcId="{8717A7B6-8828-4F48-8DB4-C33BBED4B2C8}" destId="{ED3A7CFD-5F90-47A4-A760-9F8FBFBDA73B}" srcOrd="0" destOrd="0" presId="urn:microsoft.com/office/officeart/2005/8/layout/vList5"/>
    <dgm:cxn modelId="{8BF52BD7-43E3-4A1E-B147-E51890C178FA}" type="presOf" srcId="{40031527-785C-466E-B4D4-73FFD926F5FC}" destId="{1BF84048-2CA5-46FF-B2A6-2E8B571B98C8}" srcOrd="0" destOrd="0" presId="urn:microsoft.com/office/officeart/2005/8/layout/vList5"/>
    <dgm:cxn modelId="{A0F27B54-B63E-451B-8FC3-B197FE9ECD4E}" type="presParOf" srcId="{BA9FC188-4A57-4770-8A61-D301A0FC44BD}" destId="{340940E2-0318-417E-AB41-DBEB72C811C1}" srcOrd="0" destOrd="0" presId="urn:microsoft.com/office/officeart/2005/8/layout/vList5"/>
    <dgm:cxn modelId="{840D6734-6C65-43DA-86E1-9874033F30F8}" type="presParOf" srcId="{340940E2-0318-417E-AB41-DBEB72C811C1}" destId="{720234F4-2CDE-4107-BCF2-7174031826C6}" srcOrd="0" destOrd="0" presId="urn:microsoft.com/office/officeart/2005/8/layout/vList5"/>
    <dgm:cxn modelId="{E2194BFF-3679-49FF-AF25-DC35EDA1C4C0}" type="presParOf" srcId="{BA9FC188-4A57-4770-8A61-D301A0FC44BD}" destId="{2C0C309E-E84E-4C55-9313-4CE057D84C68}" srcOrd="1" destOrd="0" presId="urn:microsoft.com/office/officeart/2005/8/layout/vList5"/>
    <dgm:cxn modelId="{C27B91EC-0DF2-4962-84FA-152CE14311EF}" type="presParOf" srcId="{BA9FC188-4A57-4770-8A61-D301A0FC44BD}" destId="{5E01094E-BBF0-44AC-B1C0-E109EE062EC9}" srcOrd="2" destOrd="0" presId="urn:microsoft.com/office/officeart/2005/8/layout/vList5"/>
    <dgm:cxn modelId="{C94ABC4D-9980-4B54-9EE2-A4C97E8283AE}" type="presParOf" srcId="{5E01094E-BBF0-44AC-B1C0-E109EE062EC9}" destId="{1BF84048-2CA5-46FF-B2A6-2E8B571B98C8}" srcOrd="0" destOrd="0" presId="urn:microsoft.com/office/officeart/2005/8/layout/vList5"/>
    <dgm:cxn modelId="{8F5EEBF1-13BE-4AD6-B048-22A1E104381C}" type="presParOf" srcId="{BA9FC188-4A57-4770-8A61-D301A0FC44BD}" destId="{71371E80-4A38-4CDC-AC46-6CCE1F79BFD1}" srcOrd="3" destOrd="0" presId="urn:microsoft.com/office/officeart/2005/8/layout/vList5"/>
    <dgm:cxn modelId="{E0D0D33A-1DD8-42BE-A540-5D9B6AD38DD4}" type="presParOf" srcId="{BA9FC188-4A57-4770-8A61-D301A0FC44BD}" destId="{8B2F9FD1-16C6-46B2-9B6E-5CCD4732E779}" srcOrd="4" destOrd="0" presId="urn:microsoft.com/office/officeart/2005/8/layout/vList5"/>
    <dgm:cxn modelId="{99BBB1DF-CACA-42EB-AC46-634ACE13F6E0}" type="presParOf" srcId="{8B2F9FD1-16C6-46B2-9B6E-5CCD4732E779}" destId="{33586ACD-4C2A-4CE6-923F-F72BD0AF3645}" srcOrd="0" destOrd="0" presId="urn:microsoft.com/office/officeart/2005/8/layout/vList5"/>
    <dgm:cxn modelId="{B53DB543-E915-4E13-9592-A45AF6DB699B}" type="presParOf" srcId="{BA9FC188-4A57-4770-8A61-D301A0FC44BD}" destId="{6281B6E4-B0D9-4EFE-9B03-6C9F00E9185C}" srcOrd="5" destOrd="0" presId="urn:microsoft.com/office/officeart/2005/8/layout/vList5"/>
    <dgm:cxn modelId="{499F74C0-75E4-4053-B906-C22BAA09AF6D}" type="presParOf" srcId="{BA9FC188-4A57-4770-8A61-D301A0FC44BD}" destId="{21DBEB01-A916-45E4-935F-25692D7E542E}" srcOrd="6" destOrd="0" presId="urn:microsoft.com/office/officeart/2005/8/layout/vList5"/>
    <dgm:cxn modelId="{602DE2F7-C27D-49AB-9163-AECFAE38F647}" type="presParOf" srcId="{21DBEB01-A916-45E4-935F-25692D7E542E}" destId="{26942D7C-7235-4FDF-8444-2A4CEEC09D10}" srcOrd="0" destOrd="0" presId="urn:microsoft.com/office/officeart/2005/8/layout/vList5"/>
    <dgm:cxn modelId="{C1ECC1DD-2D46-41AD-9E34-FA1184713488}" type="presParOf" srcId="{BA9FC188-4A57-4770-8A61-D301A0FC44BD}" destId="{C8D0CC34-C45B-4629-8E40-AC57EE15B970}" srcOrd="7" destOrd="0" presId="urn:microsoft.com/office/officeart/2005/8/layout/vList5"/>
    <dgm:cxn modelId="{C2DF5789-2E90-4100-9FA1-0D50A837A854}" type="presParOf" srcId="{BA9FC188-4A57-4770-8A61-D301A0FC44BD}" destId="{43897E1B-CFE7-4379-9C02-3EACBE6BBE86}" srcOrd="8" destOrd="0" presId="urn:microsoft.com/office/officeart/2005/8/layout/vList5"/>
    <dgm:cxn modelId="{21D4B6B6-87FB-4CE7-B969-D74FB3A6AD93}" type="presParOf" srcId="{43897E1B-CFE7-4379-9C02-3EACBE6BBE86}" destId="{D15613EB-0462-446F-9BDB-D37C97157B3F}" srcOrd="0" destOrd="0" presId="urn:microsoft.com/office/officeart/2005/8/layout/vList5"/>
    <dgm:cxn modelId="{1C194A17-E668-4744-98E6-507EACAF08E6}" type="presParOf" srcId="{BA9FC188-4A57-4770-8A61-D301A0FC44BD}" destId="{5CFA57C8-5737-4BD4-95AB-0292B1941BFB}" srcOrd="9" destOrd="0" presId="urn:microsoft.com/office/officeart/2005/8/layout/vList5"/>
    <dgm:cxn modelId="{519730A1-3B71-4737-8E01-6C84CDAC5D87}" type="presParOf" srcId="{BA9FC188-4A57-4770-8A61-D301A0FC44BD}" destId="{2C3C2EE6-3992-42E1-9FD0-BD9C93A0AB64}" srcOrd="10" destOrd="0" presId="urn:microsoft.com/office/officeart/2005/8/layout/vList5"/>
    <dgm:cxn modelId="{F79EE49B-4F0E-4FC1-9A0D-E3C73304E248}" type="presParOf" srcId="{2C3C2EE6-3992-42E1-9FD0-BD9C93A0AB64}" destId="{ED3A7CFD-5F90-47A4-A760-9F8FBFBDA73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C773FD-E66C-40F5-A4E6-65824E84045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119956-C239-41C3-9180-55751C37A1DB}">
      <dgm:prSet phldrT="[Текст]"/>
      <dgm:spPr/>
      <dgm:t>
        <a:bodyPr/>
        <a:lstStyle/>
        <a:p>
          <a:r>
            <a:rPr lang="ru-RU" b="1" i="1" dirty="0">
              <a:latin typeface="Times New Roman" pitchFamily="18" charset="0"/>
              <a:cs typeface="Times New Roman" pitchFamily="18" charset="0"/>
            </a:rPr>
            <a:t>Первый уровень </a:t>
          </a:r>
          <a:endParaRPr lang="ru-RU" dirty="0"/>
        </a:p>
      </dgm:t>
    </dgm:pt>
    <dgm:pt modelId="{5D0F5B46-9E0E-4091-859B-4C78D00CCA01}" type="parTrans" cxnId="{235818E2-9E7F-4DB0-9697-7C2932F71F72}">
      <dgm:prSet/>
      <dgm:spPr/>
      <dgm:t>
        <a:bodyPr/>
        <a:lstStyle/>
        <a:p>
          <a:endParaRPr lang="ru-RU"/>
        </a:p>
      </dgm:t>
    </dgm:pt>
    <dgm:pt modelId="{DA53BBA5-CEA7-453D-81E3-8823C7D89CAC}" type="sibTrans" cxnId="{235818E2-9E7F-4DB0-9697-7C2932F71F72}">
      <dgm:prSet/>
      <dgm:spPr/>
      <dgm:t>
        <a:bodyPr/>
        <a:lstStyle/>
        <a:p>
          <a:endParaRPr lang="ru-RU"/>
        </a:p>
      </dgm:t>
    </dgm:pt>
    <dgm:pt modelId="{5E17B0BB-4300-492F-839A-7366B18AB59D}">
      <dgm:prSet phldrT="[Текст]"/>
      <dgm:spPr/>
      <dgm:t>
        <a:bodyPr/>
        <a:lstStyle/>
        <a:p>
          <a:r>
            <a:rPr lang="ru-RU" b="1" i="1" dirty="0">
              <a:latin typeface="Times New Roman" pitchFamily="18" charset="0"/>
              <a:cs typeface="Times New Roman" pitchFamily="18" charset="0"/>
            </a:rPr>
            <a:t>Второй уровень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 </a:t>
          </a:r>
          <a:endParaRPr lang="ru-RU" dirty="0"/>
        </a:p>
      </dgm:t>
    </dgm:pt>
    <dgm:pt modelId="{2C2D96A6-C1BC-4714-9A15-3084A497784D}" type="parTrans" cxnId="{3055BAFE-7962-4C62-8212-3D845D72ACBD}">
      <dgm:prSet/>
      <dgm:spPr/>
      <dgm:t>
        <a:bodyPr/>
        <a:lstStyle/>
        <a:p>
          <a:endParaRPr lang="ru-RU"/>
        </a:p>
      </dgm:t>
    </dgm:pt>
    <dgm:pt modelId="{AC2971E4-1D9F-4661-AC5D-2ED65FEC1BDA}" type="sibTrans" cxnId="{3055BAFE-7962-4C62-8212-3D845D72ACBD}">
      <dgm:prSet/>
      <dgm:spPr/>
      <dgm:t>
        <a:bodyPr/>
        <a:lstStyle/>
        <a:p>
          <a:endParaRPr lang="ru-RU"/>
        </a:p>
      </dgm:t>
    </dgm:pt>
    <dgm:pt modelId="{7D611ECC-6FAF-4FD6-94D3-259ACE709F9B}">
      <dgm:prSet phldrT="[Текст]" custT="1"/>
      <dgm:spPr/>
      <dgm:t>
        <a:bodyPr/>
        <a:lstStyle/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образ социально желаемой подготовленности личности на уровне воспитательных устремлений</a:t>
          </a:r>
        </a:p>
        <a:p>
          <a:endParaRPr lang="ru-RU" sz="1300" dirty="0"/>
        </a:p>
      </dgm:t>
    </dgm:pt>
    <dgm:pt modelId="{E5C7B6D3-C17B-4EA1-B890-13F0113ED71A}" type="parTrans" cxnId="{BFF6A4F1-38DB-4A00-931F-08C4171F1ADE}">
      <dgm:prSet/>
      <dgm:spPr/>
      <dgm:t>
        <a:bodyPr/>
        <a:lstStyle/>
        <a:p>
          <a:endParaRPr lang="ru-RU"/>
        </a:p>
      </dgm:t>
    </dgm:pt>
    <dgm:pt modelId="{59CE674B-B391-4DBD-98F0-82A8089DD0B8}" type="sibTrans" cxnId="{BFF6A4F1-38DB-4A00-931F-08C4171F1ADE}">
      <dgm:prSet/>
      <dgm:spPr/>
      <dgm:t>
        <a:bodyPr/>
        <a:lstStyle/>
        <a:p>
          <a:endParaRPr lang="ru-RU"/>
        </a:p>
      </dgm:t>
    </dgm:pt>
    <dgm:pt modelId="{ED949EAC-667A-4B29-A772-D3A540477465}">
      <dgm:prSet phldrT="[Текст]"/>
      <dgm:spPr/>
      <dgm:t>
        <a:bodyPr/>
        <a:lstStyle/>
        <a:p>
          <a:r>
            <a:rPr lang="ru-RU" b="1" i="1" dirty="0">
              <a:latin typeface="Times New Roman" pitchFamily="18" charset="0"/>
              <a:cs typeface="Times New Roman" pitchFamily="18" charset="0"/>
            </a:rPr>
            <a:t>Третий уровень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 </a:t>
          </a:r>
          <a:endParaRPr lang="ru-RU" dirty="0"/>
        </a:p>
      </dgm:t>
    </dgm:pt>
    <dgm:pt modelId="{EECA746F-CBB7-4DA3-8861-4E4EE431D3AF}" type="parTrans" cxnId="{9183F9FB-C977-444E-AAFE-A1934265984D}">
      <dgm:prSet/>
      <dgm:spPr/>
      <dgm:t>
        <a:bodyPr/>
        <a:lstStyle/>
        <a:p>
          <a:endParaRPr lang="ru-RU"/>
        </a:p>
      </dgm:t>
    </dgm:pt>
    <dgm:pt modelId="{AB52FE57-747B-4001-88C8-4FD4C28B365B}" type="sibTrans" cxnId="{9183F9FB-C977-444E-AAFE-A1934265984D}">
      <dgm:prSet/>
      <dgm:spPr/>
      <dgm:t>
        <a:bodyPr/>
        <a:lstStyle/>
        <a:p>
          <a:endParaRPr lang="ru-RU"/>
        </a:p>
      </dgm:t>
    </dgm:pt>
    <dgm:pt modelId="{4F1E84A1-A1AC-4633-B973-7C431306C740}">
      <dgm:prSet phldrT="[Текст]" custT="1"/>
      <dgm:spPr/>
      <dgm:t>
        <a:bodyPr/>
        <a:lstStyle/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уровень цели и смысла жизни человека, его потребности в самореализации.</a:t>
          </a:r>
          <a:r>
            <a:rPr lang="ru-RU" sz="1600" b="1" i="1" dirty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  <a:p>
          <a:endParaRPr lang="ru-RU" sz="1300" b="1" dirty="0">
            <a:latin typeface="Times New Roman" pitchFamily="18" charset="0"/>
            <a:cs typeface="Times New Roman" pitchFamily="18" charset="0"/>
          </a:endParaRPr>
        </a:p>
        <a:p>
          <a:endParaRPr lang="ru-RU" sz="1300" dirty="0"/>
        </a:p>
      </dgm:t>
    </dgm:pt>
    <dgm:pt modelId="{3D6B4F78-DA68-42C1-89A3-326D167A3282}" type="parTrans" cxnId="{B5635091-89D5-4DD4-868C-4F1BBC13C1CC}">
      <dgm:prSet/>
      <dgm:spPr/>
      <dgm:t>
        <a:bodyPr/>
        <a:lstStyle/>
        <a:p>
          <a:endParaRPr lang="ru-RU"/>
        </a:p>
      </dgm:t>
    </dgm:pt>
    <dgm:pt modelId="{A4327724-CDA0-4961-BC39-2BABDECC6309}" type="sibTrans" cxnId="{B5635091-89D5-4DD4-868C-4F1BBC13C1CC}">
      <dgm:prSet/>
      <dgm:spPr/>
      <dgm:t>
        <a:bodyPr/>
        <a:lstStyle/>
        <a:p>
          <a:endParaRPr lang="ru-RU"/>
        </a:p>
      </dgm:t>
    </dgm:pt>
    <dgm:pt modelId="{FCB3AEDF-5772-49EA-AE7B-59D3ACEEA6CA}">
      <dgm:prSet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образ конечного результата воспитательной деятельности всего общества</a:t>
          </a:r>
        </a:p>
      </dgm:t>
    </dgm:pt>
    <dgm:pt modelId="{DBFF9628-2A66-458F-98FB-C42254537EF5}" type="parTrans" cxnId="{8C872852-6B96-4ADE-81D7-570B15B010E5}">
      <dgm:prSet/>
      <dgm:spPr/>
      <dgm:t>
        <a:bodyPr/>
        <a:lstStyle/>
        <a:p>
          <a:endParaRPr lang="ru-RU"/>
        </a:p>
      </dgm:t>
    </dgm:pt>
    <dgm:pt modelId="{93015ACA-95C0-4E29-8088-7E98B56B11E3}" type="sibTrans" cxnId="{8C872852-6B96-4ADE-81D7-570B15B010E5}">
      <dgm:prSet/>
      <dgm:spPr/>
      <dgm:t>
        <a:bodyPr/>
        <a:lstStyle/>
        <a:p>
          <a:endParaRPr lang="ru-RU"/>
        </a:p>
      </dgm:t>
    </dgm:pt>
    <dgm:pt modelId="{61A3CDAC-19D0-4035-8DF9-25B34B42F0F6}">
      <dgm:prSet phldrT="[Текст]" custT="1"/>
      <dgm:spPr/>
      <dgm:t>
        <a:bodyPr/>
        <a:lstStyle/>
        <a:p>
          <a:endParaRPr lang="ru-RU" sz="1300" dirty="0"/>
        </a:p>
      </dgm:t>
    </dgm:pt>
    <dgm:pt modelId="{A83E93F2-5209-410B-9DA7-E950A36BFB29}" type="parTrans" cxnId="{70A70FC4-888F-42EA-A887-3F92BA052326}">
      <dgm:prSet/>
      <dgm:spPr/>
      <dgm:t>
        <a:bodyPr/>
        <a:lstStyle/>
        <a:p>
          <a:endParaRPr lang="ru-RU"/>
        </a:p>
      </dgm:t>
    </dgm:pt>
    <dgm:pt modelId="{917A907B-1F98-436D-AF02-A54255198565}" type="sibTrans" cxnId="{70A70FC4-888F-42EA-A887-3F92BA052326}">
      <dgm:prSet/>
      <dgm:spPr/>
      <dgm:t>
        <a:bodyPr/>
        <a:lstStyle/>
        <a:p>
          <a:endParaRPr lang="ru-RU"/>
        </a:p>
      </dgm:t>
    </dgm:pt>
    <dgm:pt modelId="{FE629F02-0C7C-4AEB-881F-E634E2FEF611}" type="pres">
      <dgm:prSet presAssocID="{5BC773FD-E66C-40F5-A4E6-65824E8404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17FE3F-801E-4B2B-BA94-6921AFFF879D}" type="pres">
      <dgm:prSet presAssocID="{77119956-C239-41C3-9180-55751C37A1DB}" presName="linNode" presStyleCnt="0"/>
      <dgm:spPr/>
    </dgm:pt>
    <dgm:pt modelId="{F6F63E6E-04C5-4877-A9E5-A9AC2AA43139}" type="pres">
      <dgm:prSet presAssocID="{77119956-C239-41C3-9180-55751C37A1D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02D3A-C986-49EC-9027-1AAF423D1DC5}" type="pres">
      <dgm:prSet presAssocID="{77119956-C239-41C3-9180-55751C37A1D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A59A4-1B7A-4334-9419-8349C48C164E}" type="pres">
      <dgm:prSet presAssocID="{DA53BBA5-CEA7-453D-81E3-8823C7D89CAC}" presName="sp" presStyleCnt="0"/>
      <dgm:spPr/>
    </dgm:pt>
    <dgm:pt modelId="{748D469B-4CCA-4680-9F2E-6E68EB80C84D}" type="pres">
      <dgm:prSet presAssocID="{5E17B0BB-4300-492F-839A-7366B18AB59D}" presName="linNode" presStyleCnt="0"/>
      <dgm:spPr/>
    </dgm:pt>
    <dgm:pt modelId="{40DE3436-772C-48EE-AA43-7C95AB245203}" type="pres">
      <dgm:prSet presAssocID="{5E17B0BB-4300-492F-839A-7366B18AB59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27FB27-577B-4B65-9A41-8D11D3A9DE8E}" type="pres">
      <dgm:prSet presAssocID="{5E17B0BB-4300-492F-839A-7366B18AB59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62E8EF-70AB-41EE-A174-C8F55CDFEB03}" type="pres">
      <dgm:prSet presAssocID="{AC2971E4-1D9F-4661-AC5D-2ED65FEC1BDA}" presName="sp" presStyleCnt="0"/>
      <dgm:spPr/>
    </dgm:pt>
    <dgm:pt modelId="{8514BFEB-D26F-4CC5-B4C3-7EB1F0A53F68}" type="pres">
      <dgm:prSet presAssocID="{ED949EAC-667A-4B29-A772-D3A540477465}" presName="linNode" presStyleCnt="0"/>
      <dgm:spPr/>
    </dgm:pt>
    <dgm:pt modelId="{EE362E67-B87C-494B-9F89-37D7B82572FC}" type="pres">
      <dgm:prSet presAssocID="{ED949EAC-667A-4B29-A772-D3A54047746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5A223-7C59-4208-8EB7-840D555150DB}" type="pres">
      <dgm:prSet presAssocID="{ED949EAC-667A-4B29-A772-D3A54047746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83F9FB-C977-444E-AAFE-A1934265984D}" srcId="{5BC773FD-E66C-40F5-A4E6-65824E840454}" destId="{ED949EAC-667A-4B29-A772-D3A540477465}" srcOrd="2" destOrd="0" parTransId="{EECA746F-CBB7-4DA3-8861-4E4EE431D3AF}" sibTransId="{AB52FE57-747B-4001-88C8-4FD4C28B365B}"/>
    <dgm:cxn modelId="{4D83D897-1EC8-4F5F-A687-51EBBAFEE399}" type="presOf" srcId="{5E17B0BB-4300-492F-839A-7366B18AB59D}" destId="{40DE3436-772C-48EE-AA43-7C95AB245203}" srcOrd="0" destOrd="0" presId="urn:microsoft.com/office/officeart/2005/8/layout/vList5"/>
    <dgm:cxn modelId="{235818E2-9E7F-4DB0-9697-7C2932F71F72}" srcId="{5BC773FD-E66C-40F5-A4E6-65824E840454}" destId="{77119956-C239-41C3-9180-55751C37A1DB}" srcOrd="0" destOrd="0" parTransId="{5D0F5B46-9E0E-4091-859B-4C78D00CCA01}" sibTransId="{DA53BBA5-CEA7-453D-81E3-8823C7D89CAC}"/>
    <dgm:cxn modelId="{60E27AA4-255B-4470-99BC-D839461B3BDF}" type="presOf" srcId="{61A3CDAC-19D0-4035-8DF9-25B34B42F0F6}" destId="{DF95A223-7C59-4208-8EB7-840D555150DB}" srcOrd="0" destOrd="0" presId="urn:microsoft.com/office/officeart/2005/8/layout/vList5"/>
    <dgm:cxn modelId="{0F6CE973-6946-4B66-ADD9-D653924A5348}" type="presOf" srcId="{4F1E84A1-A1AC-4633-B973-7C431306C740}" destId="{DF95A223-7C59-4208-8EB7-840D555150DB}" srcOrd="0" destOrd="1" presId="urn:microsoft.com/office/officeart/2005/8/layout/vList5"/>
    <dgm:cxn modelId="{9CCC5B2B-7FC7-448F-9976-5B0CE4B2D50F}" type="presOf" srcId="{ED949EAC-667A-4B29-A772-D3A540477465}" destId="{EE362E67-B87C-494B-9F89-37D7B82572FC}" srcOrd="0" destOrd="0" presId="urn:microsoft.com/office/officeart/2005/8/layout/vList5"/>
    <dgm:cxn modelId="{7A842074-32F5-4314-BB68-B7F095987DE4}" type="presOf" srcId="{5BC773FD-E66C-40F5-A4E6-65824E840454}" destId="{FE629F02-0C7C-4AEB-881F-E634E2FEF611}" srcOrd="0" destOrd="0" presId="urn:microsoft.com/office/officeart/2005/8/layout/vList5"/>
    <dgm:cxn modelId="{8C872852-6B96-4ADE-81D7-570B15B010E5}" srcId="{77119956-C239-41C3-9180-55751C37A1DB}" destId="{FCB3AEDF-5772-49EA-AE7B-59D3ACEEA6CA}" srcOrd="0" destOrd="0" parTransId="{DBFF9628-2A66-458F-98FB-C42254537EF5}" sibTransId="{93015ACA-95C0-4E29-8088-7E98B56B11E3}"/>
    <dgm:cxn modelId="{B7AAAFB9-3DEF-405D-A7BA-E06A8E5E2106}" type="presOf" srcId="{77119956-C239-41C3-9180-55751C37A1DB}" destId="{F6F63E6E-04C5-4877-A9E5-A9AC2AA43139}" srcOrd="0" destOrd="0" presId="urn:microsoft.com/office/officeart/2005/8/layout/vList5"/>
    <dgm:cxn modelId="{E774E5B6-D6E0-4068-B717-1AF18B331016}" type="presOf" srcId="{FCB3AEDF-5772-49EA-AE7B-59D3ACEEA6CA}" destId="{B3C02D3A-C986-49EC-9027-1AAF423D1DC5}" srcOrd="0" destOrd="0" presId="urn:microsoft.com/office/officeart/2005/8/layout/vList5"/>
    <dgm:cxn modelId="{BFF6A4F1-38DB-4A00-931F-08C4171F1ADE}" srcId="{5E17B0BB-4300-492F-839A-7366B18AB59D}" destId="{7D611ECC-6FAF-4FD6-94D3-259ACE709F9B}" srcOrd="0" destOrd="0" parTransId="{E5C7B6D3-C17B-4EA1-B890-13F0113ED71A}" sibTransId="{59CE674B-B391-4DBD-98F0-82A8089DD0B8}"/>
    <dgm:cxn modelId="{6912AF79-6E5C-4F6B-A947-50257209E0A5}" type="presOf" srcId="{7D611ECC-6FAF-4FD6-94D3-259ACE709F9B}" destId="{4F27FB27-577B-4B65-9A41-8D11D3A9DE8E}" srcOrd="0" destOrd="0" presId="urn:microsoft.com/office/officeart/2005/8/layout/vList5"/>
    <dgm:cxn modelId="{70A70FC4-888F-42EA-A887-3F92BA052326}" srcId="{ED949EAC-667A-4B29-A772-D3A540477465}" destId="{61A3CDAC-19D0-4035-8DF9-25B34B42F0F6}" srcOrd="0" destOrd="0" parTransId="{A83E93F2-5209-410B-9DA7-E950A36BFB29}" sibTransId="{917A907B-1F98-436D-AF02-A54255198565}"/>
    <dgm:cxn modelId="{B5635091-89D5-4DD4-868C-4F1BBC13C1CC}" srcId="{ED949EAC-667A-4B29-A772-D3A540477465}" destId="{4F1E84A1-A1AC-4633-B973-7C431306C740}" srcOrd="1" destOrd="0" parTransId="{3D6B4F78-DA68-42C1-89A3-326D167A3282}" sibTransId="{A4327724-CDA0-4961-BC39-2BABDECC6309}"/>
    <dgm:cxn modelId="{3055BAFE-7962-4C62-8212-3D845D72ACBD}" srcId="{5BC773FD-E66C-40F5-A4E6-65824E840454}" destId="{5E17B0BB-4300-492F-839A-7366B18AB59D}" srcOrd="1" destOrd="0" parTransId="{2C2D96A6-C1BC-4714-9A15-3084A497784D}" sibTransId="{AC2971E4-1D9F-4661-AC5D-2ED65FEC1BDA}"/>
    <dgm:cxn modelId="{61528637-BA5B-4698-BBDA-959C98C2DC98}" type="presParOf" srcId="{FE629F02-0C7C-4AEB-881F-E634E2FEF611}" destId="{C017FE3F-801E-4B2B-BA94-6921AFFF879D}" srcOrd="0" destOrd="0" presId="urn:microsoft.com/office/officeart/2005/8/layout/vList5"/>
    <dgm:cxn modelId="{B72223FB-35CD-4ADF-BAC2-72C4CF496EDF}" type="presParOf" srcId="{C017FE3F-801E-4B2B-BA94-6921AFFF879D}" destId="{F6F63E6E-04C5-4877-A9E5-A9AC2AA43139}" srcOrd="0" destOrd="0" presId="urn:microsoft.com/office/officeart/2005/8/layout/vList5"/>
    <dgm:cxn modelId="{15891DC4-0E20-49E4-9410-8A78E008373D}" type="presParOf" srcId="{C017FE3F-801E-4B2B-BA94-6921AFFF879D}" destId="{B3C02D3A-C986-49EC-9027-1AAF423D1DC5}" srcOrd="1" destOrd="0" presId="urn:microsoft.com/office/officeart/2005/8/layout/vList5"/>
    <dgm:cxn modelId="{81ED6C99-D400-4A68-8039-64C2794BB5E0}" type="presParOf" srcId="{FE629F02-0C7C-4AEB-881F-E634E2FEF611}" destId="{E39A59A4-1B7A-4334-9419-8349C48C164E}" srcOrd="1" destOrd="0" presId="urn:microsoft.com/office/officeart/2005/8/layout/vList5"/>
    <dgm:cxn modelId="{EF8101A6-6568-4EBF-9407-2E6836C80E08}" type="presParOf" srcId="{FE629F02-0C7C-4AEB-881F-E634E2FEF611}" destId="{748D469B-4CCA-4680-9F2E-6E68EB80C84D}" srcOrd="2" destOrd="0" presId="urn:microsoft.com/office/officeart/2005/8/layout/vList5"/>
    <dgm:cxn modelId="{3EEFCDA1-5344-4EFC-A4AE-EB0C69EF52B2}" type="presParOf" srcId="{748D469B-4CCA-4680-9F2E-6E68EB80C84D}" destId="{40DE3436-772C-48EE-AA43-7C95AB245203}" srcOrd="0" destOrd="0" presId="urn:microsoft.com/office/officeart/2005/8/layout/vList5"/>
    <dgm:cxn modelId="{BF119F52-378C-4D02-A54B-C19BBAD256FF}" type="presParOf" srcId="{748D469B-4CCA-4680-9F2E-6E68EB80C84D}" destId="{4F27FB27-577B-4B65-9A41-8D11D3A9DE8E}" srcOrd="1" destOrd="0" presId="urn:microsoft.com/office/officeart/2005/8/layout/vList5"/>
    <dgm:cxn modelId="{6B061638-24D9-4144-901D-6826BD289CF3}" type="presParOf" srcId="{FE629F02-0C7C-4AEB-881F-E634E2FEF611}" destId="{AD62E8EF-70AB-41EE-A174-C8F55CDFEB03}" srcOrd="3" destOrd="0" presId="urn:microsoft.com/office/officeart/2005/8/layout/vList5"/>
    <dgm:cxn modelId="{7C552E67-E548-411F-8E58-15881156341B}" type="presParOf" srcId="{FE629F02-0C7C-4AEB-881F-E634E2FEF611}" destId="{8514BFEB-D26F-4CC5-B4C3-7EB1F0A53F68}" srcOrd="4" destOrd="0" presId="urn:microsoft.com/office/officeart/2005/8/layout/vList5"/>
    <dgm:cxn modelId="{8E8A4B20-B4CD-40D7-94E6-6061A638169D}" type="presParOf" srcId="{8514BFEB-D26F-4CC5-B4C3-7EB1F0A53F68}" destId="{EE362E67-B87C-494B-9F89-37D7B82572FC}" srcOrd="0" destOrd="0" presId="urn:microsoft.com/office/officeart/2005/8/layout/vList5"/>
    <dgm:cxn modelId="{03EA83A6-1035-42A4-ABF8-49BB23470D41}" type="presParOf" srcId="{8514BFEB-D26F-4CC5-B4C3-7EB1F0A53F68}" destId="{DF95A223-7C59-4208-8EB7-840D555150D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1306359-6EB3-4679-AA97-795860C05D5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7D9DE7-7012-4581-A923-7A9F35749720}">
      <dgm:prSet phldrT="[Текст]"/>
      <dgm:spPr>
        <a:solidFill>
          <a:srgbClr val="C00000"/>
        </a:solidFill>
      </dgm:spPr>
      <dgm:t>
        <a:bodyPr/>
        <a:lstStyle/>
        <a:p>
          <a:pPr>
            <a:buSzPts val="1200"/>
            <a:buFont typeface="Times New Roman" panose="02020603050405020304" pitchFamily="18" charset="0"/>
            <a:buAutoNum type="arabicPeriod"/>
          </a:pPr>
          <a:r>
            <a:rPr lang="ru-RU" dirty="0"/>
            <a:t>воспитание свободной личности</a:t>
          </a:r>
        </a:p>
      </dgm:t>
    </dgm:pt>
    <dgm:pt modelId="{8235604D-EFF5-48AF-AEFC-BD0B0ECD9C59}" type="parTrans" cxnId="{FFD1368A-5D3B-4279-AC9D-61DA6B497843}">
      <dgm:prSet/>
      <dgm:spPr/>
      <dgm:t>
        <a:bodyPr/>
        <a:lstStyle/>
        <a:p>
          <a:endParaRPr lang="ru-RU"/>
        </a:p>
      </dgm:t>
    </dgm:pt>
    <dgm:pt modelId="{AD4D3F00-82DA-4BE2-A71F-B364D1D7EE37}" type="sibTrans" cxnId="{FFD1368A-5D3B-4279-AC9D-61DA6B497843}">
      <dgm:prSet/>
      <dgm:spPr/>
      <dgm:t>
        <a:bodyPr/>
        <a:lstStyle/>
        <a:p>
          <a:endParaRPr lang="ru-RU"/>
        </a:p>
      </dgm:t>
    </dgm:pt>
    <dgm:pt modelId="{31E00F4D-2AF6-454E-A5FC-C9A8A433DA6D}">
      <dgm:prSet phldrT="[Текст]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SzPts val="1200"/>
            <a:buFont typeface="Times New Roman" panose="02020603050405020304" pitchFamily="18" charset="0"/>
            <a:buAutoNum type="arabicPeriod"/>
          </a:pPr>
          <a:r>
            <a:rPr lang="ru-RU" dirty="0"/>
            <a:t>воспитание гуманной личности</a:t>
          </a:r>
        </a:p>
      </dgm:t>
    </dgm:pt>
    <dgm:pt modelId="{0AFE23B8-06FF-496F-98E4-AB2B72C7BBE2}" type="parTrans" cxnId="{C8EFC781-5843-4F5B-BA8B-073DDC3178DA}">
      <dgm:prSet/>
      <dgm:spPr/>
      <dgm:t>
        <a:bodyPr/>
        <a:lstStyle/>
        <a:p>
          <a:endParaRPr lang="ru-RU"/>
        </a:p>
      </dgm:t>
    </dgm:pt>
    <dgm:pt modelId="{BA74B433-C9F9-4274-8C4D-EAEAE757CFB6}" type="sibTrans" cxnId="{C8EFC781-5843-4F5B-BA8B-073DDC3178DA}">
      <dgm:prSet/>
      <dgm:spPr/>
      <dgm:t>
        <a:bodyPr/>
        <a:lstStyle/>
        <a:p>
          <a:endParaRPr lang="ru-RU"/>
        </a:p>
      </dgm:t>
    </dgm:pt>
    <dgm:pt modelId="{94728220-FFC3-44C2-B2B3-0581D6CB35F6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buSzPts val="1200"/>
            <a:buFont typeface="Times New Roman" panose="02020603050405020304" pitchFamily="18" charset="0"/>
            <a:buAutoNum type="arabicPeriod"/>
          </a:pPr>
          <a:r>
            <a:rPr lang="ru-RU" dirty="0">
              <a:solidFill>
                <a:schemeClr val="tx1"/>
              </a:solidFill>
            </a:rPr>
            <a:t>воспитание духовной личности</a:t>
          </a:r>
        </a:p>
      </dgm:t>
    </dgm:pt>
    <dgm:pt modelId="{25698502-7695-4188-A763-722806416F77}" type="parTrans" cxnId="{D96FF178-43F2-4F54-87DA-76E99832EC4E}">
      <dgm:prSet/>
      <dgm:spPr/>
      <dgm:t>
        <a:bodyPr/>
        <a:lstStyle/>
        <a:p>
          <a:endParaRPr lang="ru-RU"/>
        </a:p>
      </dgm:t>
    </dgm:pt>
    <dgm:pt modelId="{DB304FA1-7D6C-496F-A88E-596D8CA61447}" type="sibTrans" cxnId="{D96FF178-43F2-4F54-87DA-76E99832EC4E}">
      <dgm:prSet/>
      <dgm:spPr/>
      <dgm:t>
        <a:bodyPr/>
        <a:lstStyle/>
        <a:p>
          <a:endParaRPr lang="ru-RU"/>
        </a:p>
      </dgm:t>
    </dgm:pt>
    <dgm:pt modelId="{174C40A3-51A4-4CC2-BF81-188F512D3D4A}">
      <dgm:prSet phldrT="[Текст]"/>
      <dgm:spPr>
        <a:solidFill>
          <a:srgbClr val="7030A0"/>
        </a:solidFill>
      </dgm:spPr>
      <dgm:t>
        <a:bodyPr/>
        <a:lstStyle/>
        <a:p>
          <a:pPr>
            <a:buSzPts val="1200"/>
            <a:buFont typeface="Times New Roman" panose="02020603050405020304" pitchFamily="18" charset="0"/>
            <a:buAutoNum type="arabicPeriod"/>
          </a:pPr>
          <a:r>
            <a:rPr lang="ru-RU" dirty="0"/>
            <a:t>воспитание творческой личности</a:t>
          </a:r>
        </a:p>
      </dgm:t>
    </dgm:pt>
    <dgm:pt modelId="{08E1655A-D24B-4612-92BF-3714FDBB8C1A}" type="parTrans" cxnId="{781F4422-E57A-43A6-A912-D239F283823B}">
      <dgm:prSet/>
      <dgm:spPr/>
      <dgm:t>
        <a:bodyPr/>
        <a:lstStyle/>
        <a:p>
          <a:endParaRPr lang="ru-RU"/>
        </a:p>
      </dgm:t>
    </dgm:pt>
    <dgm:pt modelId="{FADA6ECF-603B-432B-A362-840D71A22560}" type="sibTrans" cxnId="{781F4422-E57A-43A6-A912-D239F283823B}">
      <dgm:prSet/>
      <dgm:spPr/>
      <dgm:t>
        <a:bodyPr/>
        <a:lstStyle/>
        <a:p>
          <a:endParaRPr lang="ru-RU"/>
        </a:p>
      </dgm:t>
    </dgm:pt>
    <dgm:pt modelId="{454D8818-5F97-43EF-81F7-6EE59826C09E}">
      <dgm:prSet phldrT="[Текст]"/>
      <dgm:spPr/>
      <dgm:t>
        <a:bodyPr/>
        <a:lstStyle/>
        <a:p>
          <a:pPr>
            <a:buSzPts val="1200"/>
            <a:buFont typeface="Times New Roman" panose="02020603050405020304" pitchFamily="18" charset="0"/>
            <a:buAutoNum type="arabicPeriod"/>
          </a:pPr>
          <a:r>
            <a:rPr lang="ru-RU" dirty="0"/>
            <a:t>воспитание практической личности</a:t>
          </a:r>
        </a:p>
      </dgm:t>
    </dgm:pt>
    <dgm:pt modelId="{1AE009D4-4859-4FA0-B870-AA193AA22051}" type="parTrans" cxnId="{1A684AA7-7374-4976-862E-DA4076F18244}">
      <dgm:prSet/>
      <dgm:spPr/>
      <dgm:t>
        <a:bodyPr/>
        <a:lstStyle/>
        <a:p>
          <a:endParaRPr lang="ru-RU"/>
        </a:p>
      </dgm:t>
    </dgm:pt>
    <dgm:pt modelId="{3DB49A09-B298-47DA-8ED4-28D15FB791ED}" type="sibTrans" cxnId="{1A684AA7-7374-4976-862E-DA4076F18244}">
      <dgm:prSet/>
      <dgm:spPr/>
      <dgm:t>
        <a:bodyPr/>
        <a:lstStyle/>
        <a:p>
          <a:endParaRPr lang="ru-RU"/>
        </a:p>
      </dgm:t>
    </dgm:pt>
    <dgm:pt modelId="{7E9E59CE-25F1-4EF0-83FA-3376FF2C299C}" type="pres">
      <dgm:prSet presAssocID="{01306359-6EB3-4679-AA97-795860C05D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95BF4B-ACD0-4681-8487-99D1951D357F}" type="pres">
      <dgm:prSet presAssocID="{687D9DE7-7012-4581-A923-7A9F3574972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4CE61-10AC-4A15-9DEA-FD66DFECA4F0}" type="pres">
      <dgm:prSet presAssocID="{AD4D3F00-82DA-4BE2-A71F-B364D1D7EE37}" presName="sibTrans" presStyleCnt="0"/>
      <dgm:spPr/>
    </dgm:pt>
    <dgm:pt modelId="{64D96B15-1516-4792-800E-6A960FB10012}" type="pres">
      <dgm:prSet presAssocID="{31E00F4D-2AF6-454E-A5FC-C9A8A433DA6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37E1CE-92C1-40CD-B7FB-CCB3FF6CE1E1}" type="pres">
      <dgm:prSet presAssocID="{BA74B433-C9F9-4274-8C4D-EAEAE757CFB6}" presName="sibTrans" presStyleCnt="0"/>
      <dgm:spPr/>
    </dgm:pt>
    <dgm:pt modelId="{47D8276C-304D-46C5-8BAE-8A88B45D7671}" type="pres">
      <dgm:prSet presAssocID="{94728220-FFC3-44C2-B2B3-0581D6CB35F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42FFA3-534B-4CA4-A3A4-4270F26B87F6}" type="pres">
      <dgm:prSet presAssocID="{DB304FA1-7D6C-496F-A88E-596D8CA61447}" presName="sibTrans" presStyleCnt="0"/>
      <dgm:spPr/>
    </dgm:pt>
    <dgm:pt modelId="{525121D8-FC6D-45D5-90FC-E5BAB3FD7FCD}" type="pres">
      <dgm:prSet presAssocID="{174C40A3-51A4-4CC2-BF81-188F512D3D4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525C3-743A-4381-A771-90D86FDA6ABC}" type="pres">
      <dgm:prSet presAssocID="{FADA6ECF-603B-432B-A362-840D71A22560}" presName="sibTrans" presStyleCnt="0"/>
      <dgm:spPr/>
    </dgm:pt>
    <dgm:pt modelId="{CF885152-AC4F-4577-BB3B-1752BD2929D9}" type="pres">
      <dgm:prSet presAssocID="{454D8818-5F97-43EF-81F7-6EE59826C09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0E6A69-F98F-471C-9508-817F0CB4BAA8}" type="presOf" srcId="{31E00F4D-2AF6-454E-A5FC-C9A8A433DA6D}" destId="{64D96B15-1516-4792-800E-6A960FB10012}" srcOrd="0" destOrd="0" presId="urn:microsoft.com/office/officeart/2005/8/layout/default"/>
    <dgm:cxn modelId="{7E3DC66C-390A-4CB9-AC23-6DC9B757E88A}" type="presOf" srcId="{01306359-6EB3-4679-AA97-795860C05D5F}" destId="{7E9E59CE-25F1-4EF0-83FA-3376FF2C299C}" srcOrd="0" destOrd="0" presId="urn:microsoft.com/office/officeart/2005/8/layout/default"/>
    <dgm:cxn modelId="{C8EFC781-5843-4F5B-BA8B-073DDC3178DA}" srcId="{01306359-6EB3-4679-AA97-795860C05D5F}" destId="{31E00F4D-2AF6-454E-A5FC-C9A8A433DA6D}" srcOrd="1" destOrd="0" parTransId="{0AFE23B8-06FF-496F-98E4-AB2B72C7BBE2}" sibTransId="{BA74B433-C9F9-4274-8C4D-EAEAE757CFB6}"/>
    <dgm:cxn modelId="{6BA8F795-E71D-4878-8985-6D4F017CFEF1}" type="presOf" srcId="{454D8818-5F97-43EF-81F7-6EE59826C09E}" destId="{CF885152-AC4F-4577-BB3B-1752BD2929D9}" srcOrd="0" destOrd="0" presId="urn:microsoft.com/office/officeart/2005/8/layout/default"/>
    <dgm:cxn modelId="{387865FD-3A41-4165-B252-B796A2F69576}" type="presOf" srcId="{687D9DE7-7012-4581-A923-7A9F35749720}" destId="{8795BF4B-ACD0-4681-8487-99D1951D357F}" srcOrd="0" destOrd="0" presId="urn:microsoft.com/office/officeart/2005/8/layout/default"/>
    <dgm:cxn modelId="{FFD1368A-5D3B-4279-AC9D-61DA6B497843}" srcId="{01306359-6EB3-4679-AA97-795860C05D5F}" destId="{687D9DE7-7012-4581-A923-7A9F35749720}" srcOrd="0" destOrd="0" parTransId="{8235604D-EFF5-48AF-AEFC-BD0B0ECD9C59}" sibTransId="{AD4D3F00-82DA-4BE2-A71F-B364D1D7EE37}"/>
    <dgm:cxn modelId="{1A684AA7-7374-4976-862E-DA4076F18244}" srcId="{01306359-6EB3-4679-AA97-795860C05D5F}" destId="{454D8818-5F97-43EF-81F7-6EE59826C09E}" srcOrd="4" destOrd="0" parTransId="{1AE009D4-4859-4FA0-B870-AA193AA22051}" sibTransId="{3DB49A09-B298-47DA-8ED4-28D15FB791ED}"/>
    <dgm:cxn modelId="{A2540C33-FD3B-4F6B-9E2D-9F9D37D6BA64}" type="presOf" srcId="{174C40A3-51A4-4CC2-BF81-188F512D3D4A}" destId="{525121D8-FC6D-45D5-90FC-E5BAB3FD7FCD}" srcOrd="0" destOrd="0" presId="urn:microsoft.com/office/officeart/2005/8/layout/default"/>
    <dgm:cxn modelId="{364C5346-9088-4220-9B03-D2DCCA66EE16}" type="presOf" srcId="{94728220-FFC3-44C2-B2B3-0581D6CB35F6}" destId="{47D8276C-304D-46C5-8BAE-8A88B45D7671}" srcOrd="0" destOrd="0" presId="urn:microsoft.com/office/officeart/2005/8/layout/default"/>
    <dgm:cxn modelId="{D96FF178-43F2-4F54-87DA-76E99832EC4E}" srcId="{01306359-6EB3-4679-AA97-795860C05D5F}" destId="{94728220-FFC3-44C2-B2B3-0581D6CB35F6}" srcOrd="2" destOrd="0" parTransId="{25698502-7695-4188-A763-722806416F77}" sibTransId="{DB304FA1-7D6C-496F-A88E-596D8CA61447}"/>
    <dgm:cxn modelId="{781F4422-E57A-43A6-A912-D239F283823B}" srcId="{01306359-6EB3-4679-AA97-795860C05D5F}" destId="{174C40A3-51A4-4CC2-BF81-188F512D3D4A}" srcOrd="3" destOrd="0" parTransId="{08E1655A-D24B-4612-92BF-3714FDBB8C1A}" sibTransId="{FADA6ECF-603B-432B-A362-840D71A22560}"/>
    <dgm:cxn modelId="{D3E4246F-AEE4-4190-8F5B-E79E84FB1CA7}" type="presParOf" srcId="{7E9E59CE-25F1-4EF0-83FA-3376FF2C299C}" destId="{8795BF4B-ACD0-4681-8487-99D1951D357F}" srcOrd="0" destOrd="0" presId="urn:microsoft.com/office/officeart/2005/8/layout/default"/>
    <dgm:cxn modelId="{35644DE1-25C8-43D4-98A4-A47CB4645A95}" type="presParOf" srcId="{7E9E59CE-25F1-4EF0-83FA-3376FF2C299C}" destId="{6FC4CE61-10AC-4A15-9DEA-FD66DFECA4F0}" srcOrd="1" destOrd="0" presId="urn:microsoft.com/office/officeart/2005/8/layout/default"/>
    <dgm:cxn modelId="{1212868E-F250-44DD-81A9-CC3D2048168A}" type="presParOf" srcId="{7E9E59CE-25F1-4EF0-83FA-3376FF2C299C}" destId="{64D96B15-1516-4792-800E-6A960FB10012}" srcOrd="2" destOrd="0" presId="urn:microsoft.com/office/officeart/2005/8/layout/default"/>
    <dgm:cxn modelId="{442C0239-DFCF-4B9D-8A13-EE012F311264}" type="presParOf" srcId="{7E9E59CE-25F1-4EF0-83FA-3376FF2C299C}" destId="{6A37E1CE-92C1-40CD-B7FB-CCB3FF6CE1E1}" srcOrd="3" destOrd="0" presId="urn:microsoft.com/office/officeart/2005/8/layout/default"/>
    <dgm:cxn modelId="{C759270C-14C6-441E-9FDF-03EF45D52516}" type="presParOf" srcId="{7E9E59CE-25F1-4EF0-83FA-3376FF2C299C}" destId="{47D8276C-304D-46C5-8BAE-8A88B45D7671}" srcOrd="4" destOrd="0" presId="urn:microsoft.com/office/officeart/2005/8/layout/default"/>
    <dgm:cxn modelId="{6685988F-3B5A-43F4-8089-35B9CB707D4E}" type="presParOf" srcId="{7E9E59CE-25F1-4EF0-83FA-3376FF2C299C}" destId="{E542FFA3-534B-4CA4-A3A4-4270F26B87F6}" srcOrd="5" destOrd="0" presId="urn:microsoft.com/office/officeart/2005/8/layout/default"/>
    <dgm:cxn modelId="{CAD9C706-E2DB-423B-A104-ABB6410D9A98}" type="presParOf" srcId="{7E9E59CE-25F1-4EF0-83FA-3376FF2C299C}" destId="{525121D8-FC6D-45D5-90FC-E5BAB3FD7FCD}" srcOrd="6" destOrd="0" presId="urn:microsoft.com/office/officeart/2005/8/layout/default"/>
    <dgm:cxn modelId="{756BF16D-003F-4C8D-AB3A-E76434EB055C}" type="presParOf" srcId="{7E9E59CE-25F1-4EF0-83FA-3376FF2C299C}" destId="{6ED525C3-743A-4381-A771-90D86FDA6ABC}" srcOrd="7" destOrd="0" presId="urn:microsoft.com/office/officeart/2005/8/layout/default"/>
    <dgm:cxn modelId="{A25365F3-6CAB-473D-B647-4C637399F3A9}" type="presParOf" srcId="{7E9E59CE-25F1-4EF0-83FA-3376FF2C299C}" destId="{CF885152-AC4F-4577-BB3B-1752BD2929D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9188805-0617-4419-89AA-761AF287C14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35B24F-E542-4C7B-AD59-F6DAC45B1CF7}">
      <dgm:prSet phldrT="[Текст]" custT="1"/>
      <dgm:spPr/>
      <dgm:t>
        <a:bodyPr/>
        <a:lstStyle/>
        <a:p>
          <a:r>
            <a:rPr lang="ru-RU" sz="2400" dirty="0"/>
            <a:t>Земля — </a:t>
          </a:r>
          <a:r>
            <a:rPr lang="ru-RU" sz="1800" dirty="0"/>
            <a:t>общий дом человечества (людей и природы),</a:t>
          </a:r>
          <a:endParaRPr lang="ru-RU" sz="2400" dirty="0"/>
        </a:p>
      </dgm:t>
    </dgm:pt>
    <dgm:pt modelId="{F7FD3CC9-E48A-4264-9AB2-32E4A874B24E}" type="parTrans" cxnId="{16CB0E58-A9E7-4CAB-B311-BDC7A3874C1D}">
      <dgm:prSet/>
      <dgm:spPr/>
      <dgm:t>
        <a:bodyPr/>
        <a:lstStyle/>
        <a:p>
          <a:endParaRPr lang="ru-RU"/>
        </a:p>
      </dgm:t>
    </dgm:pt>
    <dgm:pt modelId="{C9A9D53D-488D-43EE-A7FF-337820DF5719}" type="sibTrans" cxnId="{16CB0E58-A9E7-4CAB-B311-BDC7A3874C1D}">
      <dgm:prSet/>
      <dgm:spPr/>
      <dgm:t>
        <a:bodyPr/>
        <a:lstStyle/>
        <a:p>
          <a:endParaRPr lang="ru-RU"/>
        </a:p>
      </dgm:t>
    </dgm:pt>
    <dgm:pt modelId="{B36E50DE-FE64-432B-8655-91D87879F64D}">
      <dgm:prSet phldrT="[Текст]" custT="1"/>
      <dgm:spPr/>
      <dgm:t>
        <a:bodyPr/>
        <a:lstStyle/>
        <a:p>
          <a:r>
            <a:rPr lang="ru-RU" sz="2400" dirty="0"/>
            <a:t> Отечество (Родина), </a:t>
          </a:r>
        </a:p>
      </dgm:t>
    </dgm:pt>
    <dgm:pt modelId="{55C77B13-F239-4516-BCC3-75E808C2CD5B}" type="parTrans" cxnId="{25073A0C-28A4-4172-9838-405F86B76227}">
      <dgm:prSet/>
      <dgm:spPr/>
      <dgm:t>
        <a:bodyPr/>
        <a:lstStyle/>
        <a:p>
          <a:endParaRPr lang="ru-RU"/>
        </a:p>
      </dgm:t>
    </dgm:pt>
    <dgm:pt modelId="{26C49C74-24E5-4C46-BA3D-36DCCA1043E5}" type="sibTrans" cxnId="{25073A0C-28A4-4172-9838-405F86B76227}">
      <dgm:prSet/>
      <dgm:spPr/>
      <dgm:t>
        <a:bodyPr/>
        <a:lstStyle/>
        <a:p>
          <a:endParaRPr lang="ru-RU"/>
        </a:p>
      </dgm:t>
    </dgm:pt>
    <dgm:pt modelId="{CD2D48B6-FBBA-42C9-B356-BA078336554B}">
      <dgm:prSet phldrT="[Текст]" custT="1"/>
      <dgm:spPr/>
      <dgm:t>
        <a:bodyPr/>
        <a:lstStyle/>
        <a:p>
          <a:r>
            <a:rPr lang="ru-RU" sz="2400" dirty="0"/>
            <a:t>семья, </a:t>
          </a:r>
        </a:p>
      </dgm:t>
    </dgm:pt>
    <dgm:pt modelId="{AAD0DAD8-46DD-45ED-BAE5-A6DFFDA12707}" type="parTrans" cxnId="{00EEB083-D82F-4F29-A6E4-4618FEA30115}">
      <dgm:prSet/>
      <dgm:spPr/>
      <dgm:t>
        <a:bodyPr/>
        <a:lstStyle/>
        <a:p>
          <a:endParaRPr lang="ru-RU"/>
        </a:p>
      </dgm:t>
    </dgm:pt>
    <dgm:pt modelId="{D8B10EAE-4FB8-4A0C-AE35-88D93F7EFB3F}" type="sibTrans" cxnId="{00EEB083-D82F-4F29-A6E4-4618FEA30115}">
      <dgm:prSet/>
      <dgm:spPr/>
      <dgm:t>
        <a:bodyPr/>
        <a:lstStyle/>
        <a:p>
          <a:endParaRPr lang="ru-RU"/>
        </a:p>
      </dgm:t>
    </dgm:pt>
    <dgm:pt modelId="{A470DF54-D756-4010-82CD-F42C2D29ACCD}">
      <dgm:prSet phldrT="[Текст]" custT="1"/>
      <dgm:spPr/>
      <dgm:t>
        <a:bodyPr/>
        <a:lstStyle/>
        <a:p>
          <a:r>
            <a:rPr lang="ru-RU" sz="2400" dirty="0"/>
            <a:t>труд, </a:t>
          </a:r>
        </a:p>
      </dgm:t>
    </dgm:pt>
    <dgm:pt modelId="{32BEB5B1-92CE-4BE8-98BE-5DD1BCAB28A8}" type="parTrans" cxnId="{11711C6C-DEFD-4F75-BDE1-8374CAB4EF98}">
      <dgm:prSet/>
      <dgm:spPr/>
      <dgm:t>
        <a:bodyPr/>
        <a:lstStyle/>
        <a:p>
          <a:endParaRPr lang="ru-RU"/>
        </a:p>
      </dgm:t>
    </dgm:pt>
    <dgm:pt modelId="{71DB9719-553B-4B8D-911A-0B39207F3684}" type="sibTrans" cxnId="{11711C6C-DEFD-4F75-BDE1-8374CAB4EF98}">
      <dgm:prSet/>
      <dgm:spPr/>
      <dgm:t>
        <a:bodyPr/>
        <a:lstStyle/>
        <a:p>
          <a:endParaRPr lang="ru-RU"/>
        </a:p>
      </dgm:t>
    </dgm:pt>
    <dgm:pt modelId="{5BEA316D-4EDC-494D-8797-6D4E70A9E024}">
      <dgm:prSet phldrT="[Текст]" custT="1"/>
      <dgm:spPr/>
      <dgm:t>
        <a:bodyPr/>
        <a:lstStyle/>
        <a:p>
          <a:r>
            <a:rPr lang="ru-RU" sz="2400" dirty="0"/>
            <a:t>знания, </a:t>
          </a:r>
        </a:p>
      </dgm:t>
    </dgm:pt>
    <dgm:pt modelId="{BDF038B8-35C6-46D1-AE8D-0108B2A9CC4D}" type="parTrans" cxnId="{F066A25E-B46F-428E-A190-D23EAC5613C0}">
      <dgm:prSet/>
      <dgm:spPr/>
      <dgm:t>
        <a:bodyPr/>
        <a:lstStyle/>
        <a:p>
          <a:endParaRPr lang="ru-RU"/>
        </a:p>
      </dgm:t>
    </dgm:pt>
    <dgm:pt modelId="{239F64F8-2193-4C99-8D40-CF411AFE4A78}" type="sibTrans" cxnId="{F066A25E-B46F-428E-A190-D23EAC5613C0}">
      <dgm:prSet/>
      <dgm:spPr/>
      <dgm:t>
        <a:bodyPr/>
        <a:lstStyle/>
        <a:p>
          <a:endParaRPr lang="ru-RU"/>
        </a:p>
      </dgm:t>
    </dgm:pt>
    <dgm:pt modelId="{9E1F1B94-1B5A-4C89-8093-21BB8395E61F}">
      <dgm:prSet phldrT="[Текст]" custT="1"/>
      <dgm:spPr/>
      <dgm:t>
        <a:bodyPr/>
        <a:lstStyle/>
        <a:p>
          <a:r>
            <a:rPr lang="ru-RU" sz="2400" dirty="0"/>
            <a:t>культура, </a:t>
          </a:r>
        </a:p>
      </dgm:t>
    </dgm:pt>
    <dgm:pt modelId="{49C215D7-A1EA-495F-A410-A8717150DC2F}" type="parTrans" cxnId="{C321AAD4-531F-48AF-8DEF-857B7CB21F5E}">
      <dgm:prSet/>
      <dgm:spPr/>
      <dgm:t>
        <a:bodyPr/>
        <a:lstStyle/>
        <a:p>
          <a:endParaRPr lang="ru-RU"/>
        </a:p>
      </dgm:t>
    </dgm:pt>
    <dgm:pt modelId="{FE8AFA83-C876-4CB1-9058-4DD0B111590C}" type="sibTrans" cxnId="{C321AAD4-531F-48AF-8DEF-857B7CB21F5E}">
      <dgm:prSet/>
      <dgm:spPr/>
      <dgm:t>
        <a:bodyPr/>
        <a:lstStyle/>
        <a:p>
          <a:endParaRPr lang="ru-RU"/>
        </a:p>
      </dgm:t>
    </dgm:pt>
    <dgm:pt modelId="{1F17BE78-92F4-49A8-9EFE-0F49D4A9FDDC}">
      <dgm:prSet phldrT="[Текст]" custT="1"/>
      <dgm:spPr/>
      <dgm:t>
        <a:bodyPr/>
        <a:lstStyle/>
        <a:p>
          <a:r>
            <a:rPr lang="ru-RU" sz="2400" dirty="0"/>
            <a:t>мир </a:t>
          </a:r>
          <a:r>
            <a:rPr lang="ru-RU" sz="2000" dirty="0"/>
            <a:t>(согласие между людьми),</a:t>
          </a:r>
          <a:endParaRPr lang="ru-RU" sz="2400" dirty="0"/>
        </a:p>
      </dgm:t>
    </dgm:pt>
    <dgm:pt modelId="{B3E82227-1478-49E6-A56C-A7D574527B56}" type="parTrans" cxnId="{594BC9AD-A2AF-4058-84D9-295B0D6BB62A}">
      <dgm:prSet/>
      <dgm:spPr/>
      <dgm:t>
        <a:bodyPr/>
        <a:lstStyle/>
        <a:p>
          <a:endParaRPr lang="ru-RU"/>
        </a:p>
      </dgm:t>
    </dgm:pt>
    <dgm:pt modelId="{FAD0DE64-0D27-488F-BF60-8D3A40EABA32}" type="sibTrans" cxnId="{594BC9AD-A2AF-4058-84D9-295B0D6BB62A}">
      <dgm:prSet/>
      <dgm:spPr/>
      <dgm:t>
        <a:bodyPr/>
        <a:lstStyle/>
        <a:p>
          <a:endParaRPr lang="ru-RU"/>
        </a:p>
      </dgm:t>
    </dgm:pt>
    <dgm:pt modelId="{E753D95B-3C66-42FC-8B2E-82C1559CC531}">
      <dgm:prSet phldrT="[Текст]" custT="1"/>
      <dgm:spPr/>
      <dgm:t>
        <a:bodyPr/>
        <a:lstStyle/>
        <a:p>
          <a:r>
            <a:rPr lang="ru-RU" sz="2400" dirty="0"/>
            <a:t> Человек.</a:t>
          </a:r>
        </a:p>
      </dgm:t>
    </dgm:pt>
    <dgm:pt modelId="{FA8DEE18-DE9A-474E-A84F-531A5DB3AC12}" type="parTrans" cxnId="{E0E6E808-C2D6-473A-9F03-66E96CF4F9C3}">
      <dgm:prSet/>
      <dgm:spPr/>
      <dgm:t>
        <a:bodyPr/>
        <a:lstStyle/>
        <a:p>
          <a:endParaRPr lang="ru-RU"/>
        </a:p>
      </dgm:t>
    </dgm:pt>
    <dgm:pt modelId="{6C2D27BB-4CCF-4BF6-A7F1-E4711D17A2AD}" type="sibTrans" cxnId="{E0E6E808-C2D6-473A-9F03-66E96CF4F9C3}">
      <dgm:prSet/>
      <dgm:spPr/>
      <dgm:t>
        <a:bodyPr/>
        <a:lstStyle/>
        <a:p>
          <a:endParaRPr lang="ru-RU"/>
        </a:p>
      </dgm:t>
    </dgm:pt>
    <dgm:pt modelId="{A3241164-0832-47A3-A3FE-DF391E7FFE71}" type="pres">
      <dgm:prSet presAssocID="{F9188805-0617-4419-89AA-761AF287C14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247FC9-E66E-48B7-9479-1CA78B6493E7}" type="pres">
      <dgm:prSet presAssocID="{E735B24F-E542-4C7B-AD59-F6DAC45B1CF7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ED7EF3-754A-4244-B3C1-0C74BE4CB8B0}" type="pres">
      <dgm:prSet presAssocID="{C9A9D53D-488D-43EE-A7FF-337820DF5719}" presName="sibTrans" presStyleCnt="0"/>
      <dgm:spPr/>
    </dgm:pt>
    <dgm:pt modelId="{207885D2-2711-4FAC-9B3F-EB1A1A73F4DB}" type="pres">
      <dgm:prSet presAssocID="{B36E50DE-FE64-432B-8655-91D87879F64D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8A5AF2-F2DD-4AFF-85CD-B19CBDEAE41F}" type="pres">
      <dgm:prSet presAssocID="{26C49C74-24E5-4C46-BA3D-36DCCA1043E5}" presName="sibTrans" presStyleCnt="0"/>
      <dgm:spPr/>
    </dgm:pt>
    <dgm:pt modelId="{DCFA4CD6-CED4-4692-AC49-5F0C848C8DFE}" type="pres">
      <dgm:prSet presAssocID="{CD2D48B6-FBBA-42C9-B356-BA078336554B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BFDCD-B31B-4B47-B74F-AFCDCD427BE5}" type="pres">
      <dgm:prSet presAssocID="{D8B10EAE-4FB8-4A0C-AE35-88D93F7EFB3F}" presName="sibTrans" presStyleCnt="0"/>
      <dgm:spPr/>
    </dgm:pt>
    <dgm:pt modelId="{D6BAC2DF-6340-4E53-84E4-3C35F56D98C0}" type="pres">
      <dgm:prSet presAssocID="{A470DF54-D756-4010-82CD-F42C2D29ACC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D7BB8-D57C-4E60-87C3-8EE845C6A1E5}" type="pres">
      <dgm:prSet presAssocID="{71DB9719-553B-4B8D-911A-0B39207F3684}" presName="sibTrans" presStyleCnt="0"/>
      <dgm:spPr/>
    </dgm:pt>
    <dgm:pt modelId="{7C0FFC44-F182-42F3-AC34-1D9E392F1C47}" type="pres">
      <dgm:prSet presAssocID="{5BEA316D-4EDC-494D-8797-6D4E70A9E02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99E5D6-4229-4967-93C8-E3FFD99C5DDA}" type="pres">
      <dgm:prSet presAssocID="{239F64F8-2193-4C99-8D40-CF411AFE4A78}" presName="sibTrans" presStyleCnt="0"/>
      <dgm:spPr/>
    </dgm:pt>
    <dgm:pt modelId="{EC392030-6981-46CC-9F1C-624F6824235C}" type="pres">
      <dgm:prSet presAssocID="{9E1F1B94-1B5A-4C89-8093-21BB8395E61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64352-5414-4041-86DD-3DD7E3B8303B}" type="pres">
      <dgm:prSet presAssocID="{FE8AFA83-C876-4CB1-9058-4DD0B111590C}" presName="sibTrans" presStyleCnt="0"/>
      <dgm:spPr/>
    </dgm:pt>
    <dgm:pt modelId="{56C70690-BD68-4A7B-92D9-2ADD6533FF33}" type="pres">
      <dgm:prSet presAssocID="{1F17BE78-92F4-49A8-9EFE-0F49D4A9FDD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C803D-A330-468F-A53D-CEDD969AC6ED}" type="pres">
      <dgm:prSet presAssocID="{FAD0DE64-0D27-488F-BF60-8D3A40EABA32}" presName="sibTrans" presStyleCnt="0"/>
      <dgm:spPr/>
    </dgm:pt>
    <dgm:pt modelId="{BEB1D011-5E5A-4A00-A0D8-CDA4CDF3A922}" type="pres">
      <dgm:prSet presAssocID="{E753D95B-3C66-42FC-8B2E-82C1559CC53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EEB083-D82F-4F29-A6E4-4618FEA30115}" srcId="{F9188805-0617-4419-89AA-761AF287C146}" destId="{CD2D48B6-FBBA-42C9-B356-BA078336554B}" srcOrd="2" destOrd="0" parTransId="{AAD0DAD8-46DD-45ED-BAE5-A6DFFDA12707}" sibTransId="{D8B10EAE-4FB8-4A0C-AE35-88D93F7EFB3F}"/>
    <dgm:cxn modelId="{594BC9AD-A2AF-4058-84D9-295B0D6BB62A}" srcId="{F9188805-0617-4419-89AA-761AF287C146}" destId="{1F17BE78-92F4-49A8-9EFE-0F49D4A9FDDC}" srcOrd="6" destOrd="0" parTransId="{B3E82227-1478-49E6-A56C-A7D574527B56}" sibTransId="{FAD0DE64-0D27-488F-BF60-8D3A40EABA32}"/>
    <dgm:cxn modelId="{E0E6E808-C2D6-473A-9F03-66E96CF4F9C3}" srcId="{F9188805-0617-4419-89AA-761AF287C146}" destId="{E753D95B-3C66-42FC-8B2E-82C1559CC531}" srcOrd="7" destOrd="0" parTransId="{FA8DEE18-DE9A-474E-A84F-531A5DB3AC12}" sibTransId="{6C2D27BB-4CCF-4BF6-A7F1-E4711D17A2AD}"/>
    <dgm:cxn modelId="{16CB0E58-A9E7-4CAB-B311-BDC7A3874C1D}" srcId="{F9188805-0617-4419-89AA-761AF287C146}" destId="{E735B24F-E542-4C7B-AD59-F6DAC45B1CF7}" srcOrd="0" destOrd="0" parTransId="{F7FD3CC9-E48A-4264-9AB2-32E4A874B24E}" sibTransId="{C9A9D53D-488D-43EE-A7FF-337820DF5719}"/>
    <dgm:cxn modelId="{25073A0C-28A4-4172-9838-405F86B76227}" srcId="{F9188805-0617-4419-89AA-761AF287C146}" destId="{B36E50DE-FE64-432B-8655-91D87879F64D}" srcOrd="1" destOrd="0" parTransId="{55C77B13-F239-4516-BCC3-75E808C2CD5B}" sibTransId="{26C49C74-24E5-4C46-BA3D-36DCCA1043E5}"/>
    <dgm:cxn modelId="{531A7626-0A15-42F7-86A9-4E8D55464392}" type="presOf" srcId="{F9188805-0617-4419-89AA-761AF287C146}" destId="{A3241164-0832-47A3-A3FE-DF391E7FFE71}" srcOrd="0" destOrd="0" presId="urn:microsoft.com/office/officeart/2005/8/layout/default"/>
    <dgm:cxn modelId="{81F674A9-5DAC-491A-9D54-64B59D03E3CB}" type="presOf" srcId="{CD2D48B6-FBBA-42C9-B356-BA078336554B}" destId="{DCFA4CD6-CED4-4692-AC49-5F0C848C8DFE}" srcOrd="0" destOrd="0" presId="urn:microsoft.com/office/officeart/2005/8/layout/default"/>
    <dgm:cxn modelId="{F066A25E-B46F-428E-A190-D23EAC5613C0}" srcId="{F9188805-0617-4419-89AA-761AF287C146}" destId="{5BEA316D-4EDC-494D-8797-6D4E70A9E024}" srcOrd="4" destOrd="0" parTransId="{BDF038B8-35C6-46D1-AE8D-0108B2A9CC4D}" sibTransId="{239F64F8-2193-4C99-8D40-CF411AFE4A78}"/>
    <dgm:cxn modelId="{C83782C7-3391-4674-9BCA-8D31EF17B19A}" type="presOf" srcId="{E753D95B-3C66-42FC-8B2E-82C1559CC531}" destId="{BEB1D011-5E5A-4A00-A0D8-CDA4CDF3A922}" srcOrd="0" destOrd="0" presId="urn:microsoft.com/office/officeart/2005/8/layout/default"/>
    <dgm:cxn modelId="{11711C6C-DEFD-4F75-BDE1-8374CAB4EF98}" srcId="{F9188805-0617-4419-89AA-761AF287C146}" destId="{A470DF54-D756-4010-82CD-F42C2D29ACCD}" srcOrd="3" destOrd="0" parTransId="{32BEB5B1-92CE-4BE8-98BE-5DD1BCAB28A8}" sibTransId="{71DB9719-553B-4B8D-911A-0B39207F3684}"/>
    <dgm:cxn modelId="{075168B3-8AB1-40E7-8DE6-6ABF38E08A87}" type="presOf" srcId="{B36E50DE-FE64-432B-8655-91D87879F64D}" destId="{207885D2-2711-4FAC-9B3F-EB1A1A73F4DB}" srcOrd="0" destOrd="0" presId="urn:microsoft.com/office/officeart/2005/8/layout/default"/>
    <dgm:cxn modelId="{B87157BA-A1CE-46DF-AA01-D9BC47B06070}" type="presOf" srcId="{5BEA316D-4EDC-494D-8797-6D4E70A9E024}" destId="{7C0FFC44-F182-42F3-AC34-1D9E392F1C47}" srcOrd="0" destOrd="0" presId="urn:microsoft.com/office/officeart/2005/8/layout/default"/>
    <dgm:cxn modelId="{CDC82BB5-201D-43AF-9621-18B0865E36B4}" type="presOf" srcId="{9E1F1B94-1B5A-4C89-8093-21BB8395E61F}" destId="{EC392030-6981-46CC-9F1C-624F6824235C}" srcOrd="0" destOrd="0" presId="urn:microsoft.com/office/officeart/2005/8/layout/default"/>
    <dgm:cxn modelId="{C321AAD4-531F-48AF-8DEF-857B7CB21F5E}" srcId="{F9188805-0617-4419-89AA-761AF287C146}" destId="{9E1F1B94-1B5A-4C89-8093-21BB8395E61F}" srcOrd="5" destOrd="0" parTransId="{49C215D7-A1EA-495F-A410-A8717150DC2F}" sibTransId="{FE8AFA83-C876-4CB1-9058-4DD0B111590C}"/>
    <dgm:cxn modelId="{852D1A9B-05AF-4499-A854-882B2DD05644}" type="presOf" srcId="{A470DF54-D756-4010-82CD-F42C2D29ACCD}" destId="{D6BAC2DF-6340-4E53-84E4-3C35F56D98C0}" srcOrd="0" destOrd="0" presId="urn:microsoft.com/office/officeart/2005/8/layout/default"/>
    <dgm:cxn modelId="{C8348F51-C283-4F00-8D07-957F7E4F1974}" type="presOf" srcId="{1F17BE78-92F4-49A8-9EFE-0F49D4A9FDDC}" destId="{56C70690-BD68-4A7B-92D9-2ADD6533FF33}" srcOrd="0" destOrd="0" presId="urn:microsoft.com/office/officeart/2005/8/layout/default"/>
    <dgm:cxn modelId="{0A8666DC-207A-4CC6-8F51-8930340BAF0F}" type="presOf" srcId="{E735B24F-E542-4C7B-AD59-F6DAC45B1CF7}" destId="{5B247FC9-E66E-48B7-9479-1CA78B6493E7}" srcOrd="0" destOrd="0" presId="urn:microsoft.com/office/officeart/2005/8/layout/default"/>
    <dgm:cxn modelId="{0BB9720D-717D-4F57-B132-A12398C0BB28}" type="presParOf" srcId="{A3241164-0832-47A3-A3FE-DF391E7FFE71}" destId="{5B247FC9-E66E-48B7-9479-1CA78B6493E7}" srcOrd="0" destOrd="0" presId="urn:microsoft.com/office/officeart/2005/8/layout/default"/>
    <dgm:cxn modelId="{84E40736-54B0-42E0-96AA-325017E81C50}" type="presParOf" srcId="{A3241164-0832-47A3-A3FE-DF391E7FFE71}" destId="{5BED7EF3-754A-4244-B3C1-0C74BE4CB8B0}" srcOrd="1" destOrd="0" presId="urn:microsoft.com/office/officeart/2005/8/layout/default"/>
    <dgm:cxn modelId="{93C331FA-E5C9-4196-8AE0-73592801BD0A}" type="presParOf" srcId="{A3241164-0832-47A3-A3FE-DF391E7FFE71}" destId="{207885D2-2711-4FAC-9B3F-EB1A1A73F4DB}" srcOrd="2" destOrd="0" presId="urn:microsoft.com/office/officeart/2005/8/layout/default"/>
    <dgm:cxn modelId="{3360E628-07E3-420B-9E9F-92B909C0E808}" type="presParOf" srcId="{A3241164-0832-47A3-A3FE-DF391E7FFE71}" destId="{B18A5AF2-F2DD-4AFF-85CD-B19CBDEAE41F}" srcOrd="3" destOrd="0" presId="urn:microsoft.com/office/officeart/2005/8/layout/default"/>
    <dgm:cxn modelId="{6D400F17-9740-4715-978D-080F14FD17C0}" type="presParOf" srcId="{A3241164-0832-47A3-A3FE-DF391E7FFE71}" destId="{DCFA4CD6-CED4-4692-AC49-5F0C848C8DFE}" srcOrd="4" destOrd="0" presId="urn:microsoft.com/office/officeart/2005/8/layout/default"/>
    <dgm:cxn modelId="{2B9D1F2B-A008-4EBE-80E0-0FD60CB47B17}" type="presParOf" srcId="{A3241164-0832-47A3-A3FE-DF391E7FFE71}" destId="{F46BFDCD-B31B-4B47-B74F-AFCDCD427BE5}" srcOrd="5" destOrd="0" presId="urn:microsoft.com/office/officeart/2005/8/layout/default"/>
    <dgm:cxn modelId="{8AD34F86-171E-4363-B9E4-82CB10035164}" type="presParOf" srcId="{A3241164-0832-47A3-A3FE-DF391E7FFE71}" destId="{D6BAC2DF-6340-4E53-84E4-3C35F56D98C0}" srcOrd="6" destOrd="0" presId="urn:microsoft.com/office/officeart/2005/8/layout/default"/>
    <dgm:cxn modelId="{AE0D0947-231B-40B5-8E6C-0B2CFDED9603}" type="presParOf" srcId="{A3241164-0832-47A3-A3FE-DF391E7FFE71}" destId="{731D7BB8-D57C-4E60-87C3-8EE845C6A1E5}" srcOrd="7" destOrd="0" presId="urn:microsoft.com/office/officeart/2005/8/layout/default"/>
    <dgm:cxn modelId="{CFE240E7-0301-44CD-BC85-21DFD29D4E6E}" type="presParOf" srcId="{A3241164-0832-47A3-A3FE-DF391E7FFE71}" destId="{7C0FFC44-F182-42F3-AC34-1D9E392F1C47}" srcOrd="8" destOrd="0" presId="urn:microsoft.com/office/officeart/2005/8/layout/default"/>
    <dgm:cxn modelId="{A94313F7-0DE7-4B7D-9591-BF7D3E5602ED}" type="presParOf" srcId="{A3241164-0832-47A3-A3FE-DF391E7FFE71}" destId="{DC99E5D6-4229-4967-93C8-E3FFD99C5DDA}" srcOrd="9" destOrd="0" presId="urn:microsoft.com/office/officeart/2005/8/layout/default"/>
    <dgm:cxn modelId="{89FB1A0B-D829-437C-B629-063B2A6EAC21}" type="presParOf" srcId="{A3241164-0832-47A3-A3FE-DF391E7FFE71}" destId="{EC392030-6981-46CC-9F1C-624F6824235C}" srcOrd="10" destOrd="0" presId="urn:microsoft.com/office/officeart/2005/8/layout/default"/>
    <dgm:cxn modelId="{98943544-35C6-40B9-B790-1AAFECD2F227}" type="presParOf" srcId="{A3241164-0832-47A3-A3FE-DF391E7FFE71}" destId="{8D664352-5414-4041-86DD-3DD7E3B8303B}" srcOrd="11" destOrd="0" presId="urn:microsoft.com/office/officeart/2005/8/layout/default"/>
    <dgm:cxn modelId="{FBE0A5D5-24E8-4470-9EEF-660C7282D678}" type="presParOf" srcId="{A3241164-0832-47A3-A3FE-DF391E7FFE71}" destId="{56C70690-BD68-4A7B-92D9-2ADD6533FF33}" srcOrd="12" destOrd="0" presId="urn:microsoft.com/office/officeart/2005/8/layout/default"/>
    <dgm:cxn modelId="{4E6FD8F3-C01D-491B-A4FE-F0A13C52EFEB}" type="presParOf" srcId="{A3241164-0832-47A3-A3FE-DF391E7FFE71}" destId="{E5DC803D-A330-468F-A53D-CEDD969AC6ED}" srcOrd="13" destOrd="0" presId="urn:microsoft.com/office/officeart/2005/8/layout/default"/>
    <dgm:cxn modelId="{D3D4A2DC-BC00-44D1-A60C-5991ADDE76D9}" type="presParOf" srcId="{A3241164-0832-47A3-A3FE-DF391E7FFE71}" destId="{BEB1D011-5E5A-4A00-A0D8-CDA4CDF3A922}" srcOrd="14" destOrd="0" presId="urn:microsoft.com/office/officeart/2005/8/layout/default"/>
  </dgm:cxnLst>
  <dgm:bg>
    <a:solidFill>
      <a:schemeClr val="accent4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901B493-83F3-46A1-ADAE-E552400217F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358DFF-AD43-4D6B-86EB-6F235175EE6A}">
      <dgm:prSet phldrT="[Текст]"/>
      <dgm:spPr/>
      <dgm:t>
        <a:bodyPr/>
        <a:lstStyle/>
        <a:p>
          <a:r>
            <a:rPr lang="ru-RU" dirty="0">
              <a:latin typeface="+mn-lt"/>
            </a:rPr>
            <a:t>Младший подросток</a:t>
          </a:r>
        </a:p>
      </dgm:t>
    </dgm:pt>
    <dgm:pt modelId="{05105958-E76D-46F7-A4BE-293A2EC7C986}" type="parTrans" cxnId="{A163B1C5-03CF-4888-A861-AD400FA544F1}">
      <dgm:prSet/>
      <dgm:spPr/>
      <dgm:t>
        <a:bodyPr/>
        <a:lstStyle/>
        <a:p>
          <a:endParaRPr lang="ru-RU"/>
        </a:p>
      </dgm:t>
    </dgm:pt>
    <dgm:pt modelId="{1D4661D8-5589-4716-BA73-C9B839AD4116}" type="sibTrans" cxnId="{A163B1C5-03CF-4888-A861-AD400FA544F1}">
      <dgm:prSet/>
      <dgm:spPr/>
      <dgm:t>
        <a:bodyPr/>
        <a:lstStyle/>
        <a:p>
          <a:endParaRPr lang="ru-RU"/>
        </a:p>
      </dgm:t>
    </dgm:pt>
    <dgm:pt modelId="{9FDE6938-DB8D-48F2-A313-A1FBC1A22C6D}">
      <dgm:prSet phldrT="[Текст]"/>
      <dgm:spPr/>
      <dgm:t>
        <a:bodyPr/>
        <a:lstStyle/>
        <a:p>
          <a:r>
            <a:rPr lang="ru-RU" dirty="0">
              <a:latin typeface="+mn-lt"/>
            </a:rPr>
            <a:t> Старший подросток»</a:t>
          </a:r>
        </a:p>
      </dgm:t>
    </dgm:pt>
    <dgm:pt modelId="{4F0A4A3F-C330-445E-8347-A4632378DB0C}" type="parTrans" cxnId="{1D38D152-166D-4497-8AA7-1CE3E937279F}">
      <dgm:prSet/>
      <dgm:spPr/>
      <dgm:t>
        <a:bodyPr/>
        <a:lstStyle/>
        <a:p>
          <a:endParaRPr lang="ru-RU"/>
        </a:p>
      </dgm:t>
    </dgm:pt>
    <dgm:pt modelId="{5A896F9D-EBCD-4360-8000-96FB7672FA79}" type="sibTrans" cxnId="{1D38D152-166D-4497-8AA7-1CE3E937279F}">
      <dgm:prSet/>
      <dgm:spPr/>
      <dgm:t>
        <a:bodyPr/>
        <a:lstStyle/>
        <a:p>
          <a:endParaRPr lang="ru-RU"/>
        </a:p>
      </dgm:t>
    </dgm:pt>
    <dgm:pt modelId="{39A924D9-CACA-4F7A-BC55-61523062B4A0}">
      <dgm:prSet custT="1"/>
      <dgm:spPr/>
      <dgm:t>
        <a:bodyPr/>
        <a:lstStyle/>
        <a:p>
          <a:r>
            <a:rPr lang="ru-RU" sz="3200" b="1" dirty="0">
              <a:latin typeface="+mn-lt"/>
            </a:rPr>
            <a:t>жизнь Общества</a:t>
          </a:r>
          <a:endParaRPr lang="ru-RU" sz="2800" dirty="0">
            <a:latin typeface="+mn-lt"/>
          </a:endParaRPr>
        </a:p>
      </dgm:t>
    </dgm:pt>
    <dgm:pt modelId="{787C6FE0-3C76-4E8D-A008-540755AD2AF7}" type="parTrans" cxnId="{1B7294D5-1907-44BE-99D3-E135C61D6249}">
      <dgm:prSet/>
      <dgm:spPr/>
      <dgm:t>
        <a:bodyPr/>
        <a:lstStyle/>
        <a:p>
          <a:endParaRPr lang="ru-RU"/>
        </a:p>
      </dgm:t>
    </dgm:pt>
    <dgm:pt modelId="{B5CE12D3-A71F-40EA-8C9A-D634B8F2BA5E}" type="sibTrans" cxnId="{1B7294D5-1907-44BE-99D3-E135C61D6249}">
      <dgm:prSet/>
      <dgm:spPr/>
      <dgm:t>
        <a:bodyPr/>
        <a:lstStyle/>
        <a:p>
          <a:endParaRPr lang="ru-RU"/>
        </a:p>
      </dgm:t>
    </dgm:pt>
    <dgm:pt modelId="{AF47F6C6-F573-4346-9354-C3F78D1C303D}">
      <dgm:prSet phldrT="[Текст]"/>
      <dgm:spPr/>
      <dgm:t>
        <a:bodyPr/>
        <a:lstStyle/>
        <a:p>
          <a:r>
            <a:rPr lang="ru-RU" dirty="0">
              <a:latin typeface="+mn-lt"/>
            </a:rPr>
            <a:t>1 класс </a:t>
          </a:r>
        </a:p>
      </dgm:t>
    </dgm:pt>
    <dgm:pt modelId="{A341448B-33A7-43D5-B5D6-AB31EC327C31}" type="sibTrans" cxnId="{7F120DF0-7262-4AB4-90BA-506315F7779C}">
      <dgm:prSet/>
      <dgm:spPr/>
      <dgm:t>
        <a:bodyPr/>
        <a:lstStyle/>
        <a:p>
          <a:endParaRPr lang="ru-RU"/>
        </a:p>
      </dgm:t>
    </dgm:pt>
    <dgm:pt modelId="{C1A7F0DB-BF1C-4DE7-BFA9-3C52F58361A3}" type="parTrans" cxnId="{7F120DF0-7262-4AB4-90BA-506315F7779C}">
      <dgm:prSet/>
      <dgm:spPr/>
      <dgm:t>
        <a:bodyPr/>
        <a:lstStyle/>
        <a:p>
          <a:endParaRPr lang="ru-RU"/>
        </a:p>
      </dgm:t>
    </dgm:pt>
    <dgm:pt modelId="{7F331A6A-041D-47CE-9F29-92ADA7FA64E1}">
      <dgm:prSet custT="1"/>
      <dgm:spPr/>
      <dgm:t>
        <a:bodyPr/>
        <a:lstStyle/>
        <a:p>
          <a:r>
            <a:rPr lang="ru-RU" sz="3600" b="1" dirty="0">
              <a:latin typeface="+mn-lt"/>
            </a:rPr>
            <a:t>жизнь Человека</a:t>
          </a:r>
          <a:endParaRPr lang="ru-RU" sz="3600" dirty="0">
            <a:latin typeface="+mn-lt"/>
          </a:endParaRPr>
        </a:p>
      </dgm:t>
    </dgm:pt>
    <dgm:pt modelId="{7DFF3B93-AA0D-49A8-84BE-6C1644F026D9}" type="parTrans" cxnId="{C4B6CBC0-86DD-4152-A385-9F0FA15D41A9}">
      <dgm:prSet/>
      <dgm:spPr/>
      <dgm:t>
        <a:bodyPr/>
        <a:lstStyle/>
        <a:p>
          <a:endParaRPr lang="ru-RU"/>
        </a:p>
      </dgm:t>
    </dgm:pt>
    <dgm:pt modelId="{494D2A89-0B83-491A-8BAE-FFAE2044E39E}" type="sibTrans" cxnId="{C4B6CBC0-86DD-4152-A385-9F0FA15D41A9}">
      <dgm:prSet/>
      <dgm:spPr/>
      <dgm:t>
        <a:bodyPr/>
        <a:lstStyle/>
        <a:p>
          <a:endParaRPr lang="ru-RU"/>
        </a:p>
      </dgm:t>
    </dgm:pt>
    <dgm:pt modelId="{CA5BF705-B76A-435E-A6E0-84EE990724D2}">
      <dgm:prSet custT="1"/>
      <dgm:spPr/>
      <dgm:t>
        <a:bodyPr/>
        <a:lstStyle/>
        <a:p>
          <a:r>
            <a:rPr lang="ru-RU" sz="1400" dirty="0">
              <a:latin typeface="+mn-lt"/>
            </a:rPr>
            <a:t>.формирование принципов Добра, Истины, Красоты как принципов собственной жизни</a:t>
          </a:r>
        </a:p>
      </dgm:t>
    </dgm:pt>
    <dgm:pt modelId="{F5001C48-CA34-49BB-BADE-56D4DFDDB620}" type="parTrans" cxnId="{173AA29A-89D5-401C-BFAF-823C8449C9ED}">
      <dgm:prSet/>
      <dgm:spPr/>
      <dgm:t>
        <a:bodyPr/>
        <a:lstStyle/>
        <a:p>
          <a:endParaRPr lang="ru-RU"/>
        </a:p>
      </dgm:t>
    </dgm:pt>
    <dgm:pt modelId="{28A20789-CBC2-4C1E-94AC-E2BA55DD5461}" type="sibTrans" cxnId="{173AA29A-89D5-401C-BFAF-823C8449C9ED}">
      <dgm:prSet/>
      <dgm:spPr/>
      <dgm:t>
        <a:bodyPr/>
        <a:lstStyle/>
        <a:p>
          <a:endParaRPr lang="ru-RU"/>
        </a:p>
      </dgm:t>
    </dgm:pt>
    <dgm:pt modelId="{F0E70919-9492-4522-8BC3-43EB98C4FCDB}">
      <dgm:prSet custT="1"/>
      <dgm:spPr/>
      <dgm:t>
        <a:bodyPr/>
        <a:lstStyle/>
        <a:p>
          <a:r>
            <a:rPr lang="ru-RU" sz="3600" b="1" dirty="0">
              <a:latin typeface="+mn-lt"/>
            </a:rPr>
            <a:t>жизнь Природы </a:t>
          </a:r>
        </a:p>
      </dgm:t>
    </dgm:pt>
    <dgm:pt modelId="{48CF3273-E6CD-4303-919C-7C1C4AD34779}" type="parTrans" cxnId="{978BB4A8-40C6-4DDC-85F9-FBBEC75EA94A}">
      <dgm:prSet/>
      <dgm:spPr/>
      <dgm:t>
        <a:bodyPr/>
        <a:lstStyle/>
        <a:p>
          <a:endParaRPr lang="ru-RU"/>
        </a:p>
      </dgm:t>
    </dgm:pt>
    <dgm:pt modelId="{4F0591FB-C948-41A2-BAAF-D6E9C8D16E7F}" type="sibTrans" cxnId="{978BB4A8-40C6-4DDC-85F9-FBBEC75EA94A}">
      <dgm:prSet/>
      <dgm:spPr/>
      <dgm:t>
        <a:bodyPr/>
        <a:lstStyle/>
        <a:p>
          <a:endParaRPr lang="ru-RU"/>
        </a:p>
      </dgm:t>
    </dgm:pt>
    <dgm:pt modelId="{D7975088-F9AB-453D-BAB3-0A8E3B69C3A5}" type="pres">
      <dgm:prSet presAssocID="{2901B493-83F3-46A1-ADAE-E552400217F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6EFFBF5-151B-422B-9EE0-9125282F431C}" type="pres">
      <dgm:prSet presAssocID="{AF47F6C6-F573-4346-9354-C3F78D1C303D}" presName="linNode" presStyleCnt="0"/>
      <dgm:spPr/>
    </dgm:pt>
    <dgm:pt modelId="{61A731EB-9C88-4A7E-AF38-B43E4C27129E}" type="pres">
      <dgm:prSet presAssocID="{AF47F6C6-F573-4346-9354-C3F78D1C303D}" presName="parentShp" presStyleLbl="node1" presStyleIdx="0" presStyleCnt="3" custLinFactNeighborX="-254" custLinFactNeighborY="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D1A5E-4DD0-48B3-96EB-A73DB8952D6E}" type="pres">
      <dgm:prSet presAssocID="{AF47F6C6-F573-4346-9354-C3F78D1C303D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34FD7-BE6B-4BEF-B9C8-73C3D80EFAC8}" type="pres">
      <dgm:prSet presAssocID="{A341448B-33A7-43D5-B5D6-AB31EC327C31}" presName="spacing" presStyleCnt="0"/>
      <dgm:spPr/>
    </dgm:pt>
    <dgm:pt modelId="{7EB7807E-ABBC-49E4-8D13-4F5A45A82D61}" type="pres">
      <dgm:prSet presAssocID="{54358DFF-AD43-4D6B-86EB-6F235175EE6A}" presName="linNode" presStyleCnt="0"/>
      <dgm:spPr/>
    </dgm:pt>
    <dgm:pt modelId="{F9F60F88-4E2E-4EB6-B843-001BA8DD0CEC}" type="pres">
      <dgm:prSet presAssocID="{54358DFF-AD43-4D6B-86EB-6F235175EE6A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BA8601-156E-4952-834E-F39A9BEE108D}" type="pres">
      <dgm:prSet presAssocID="{54358DFF-AD43-4D6B-86EB-6F235175EE6A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1B59AE-58D0-4109-B9DE-B748AB4DF33F}" type="pres">
      <dgm:prSet presAssocID="{1D4661D8-5589-4716-BA73-C9B839AD4116}" presName="spacing" presStyleCnt="0"/>
      <dgm:spPr/>
    </dgm:pt>
    <dgm:pt modelId="{86A9845B-3C34-4ADC-82CE-14A5472A8DB2}" type="pres">
      <dgm:prSet presAssocID="{9FDE6938-DB8D-48F2-A313-A1FBC1A22C6D}" presName="linNode" presStyleCnt="0"/>
      <dgm:spPr/>
    </dgm:pt>
    <dgm:pt modelId="{9B6B754F-6F81-4E68-AB73-A0678D51083F}" type="pres">
      <dgm:prSet presAssocID="{9FDE6938-DB8D-48F2-A313-A1FBC1A22C6D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AA3E7-AE75-4CFA-98EB-FD7BC7D714FF}" type="pres">
      <dgm:prSet presAssocID="{9FDE6938-DB8D-48F2-A313-A1FBC1A22C6D}" presName="childShp" presStyleLbl="bgAccFollowNode1" presStyleIdx="2" presStyleCnt="3" custLinFactNeighborX="-2711" custLinFactNeighborY="3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38D152-166D-4497-8AA7-1CE3E937279F}" srcId="{2901B493-83F3-46A1-ADAE-E552400217FE}" destId="{9FDE6938-DB8D-48F2-A313-A1FBC1A22C6D}" srcOrd="2" destOrd="0" parTransId="{4F0A4A3F-C330-445E-8347-A4632378DB0C}" sibTransId="{5A896F9D-EBCD-4360-8000-96FB7672FA79}"/>
    <dgm:cxn modelId="{7F120DF0-7262-4AB4-90BA-506315F7779C}" srcId="{2901B493-83F3-46A1-ADAE-E552400217FE}" destId="{AF47F6C6-F573-4346-9354-C3F78D1C303D}" srcOrd="0" destOrd="0" parTransId="{C1A7F0DB-BF1C-4DE7-BFA9-3C52F58361A3}" sibTransId="{A341448B-33A7-43D5-B5D6-AB31EC327C31}"/>
    <dgm:cxn modelId="{32E7BC1A-2B4E-49B2-A115-E26176CE4CD9}" type="presOf" srcId="{39A924D9-CACA-4F7A-BC55-61523062B4A0}" destId="{5C0AA3E7-AE75-4CFA-98EB-FD7BC7D714FF}" srcOrd="0" destOrd="0" presId="urn:microsoft.com/office/officeart/2005/8/layout/vList6"/>
    <dgm:cxn modelId="{6DF9716B-240B-4BE5-816F-5D9F0124E6DC}" type="presOf" srcId="{F0E70919-9492-4522-8BC3-43EB98C4FCDB}" destId="{9D0D1A5E-4DD0-48B3-96EB-A73DB8952D6E}" srcOrd="0" destOrd="0" presId="urn:microsoft.com/office/officeart/2005/8/layout/vList6"/>
    <dgm:cxn modelId="{173AA29A-89D5-401C-BFAF-823C8449C9ED}" srcId="{9FDE6938-DB8D-48F2-A313-A1FBC1A22C6D}" destId="{CA5BF705-B76A-435E-A6E0-84EE990724D2}" srcOrd="1" destOrd="0" parTransId="{F5001C48-CA34-49BB-BADE-56D4DFDDB620}" sibTransId="{28A20789-CBC2-4C1E-94AC-E2BA55DD5461}"/>
    <dgm:cxn modelId="{CAF7AD54-B92B-4641-8F6C-04AA6B6BCDC8}" type="presOf" srcId="{7F331A6A-041D-47CE-9F29-92ADA7FA64E1}" destId="{4DBA8601-156E-4952-834E-F39A9BEE108D}" srcOrd="0" destOrd="0" presId="urn:microsoft.com/office/officeart/2005/8/layout/vList6"/>
    <dgm:cxn modelId="{461301F2-8D49-4B16-9033-66C9552F0C1B}" type="presOf" srcId="{2901B493-83F3-46A1-ADAE-E552400217FE}" destId="{D7975088-F9AB-453D-BAB3-0A8E3B69C3A5}" srcOrd="0" destOrd="0" presId="urn:microsoft.com/office/officeart/2005/8/layout/vList6"/>
    <dgm:cxn modelId="{978BB4A8-40C6-4DDC-85F9-FBBEC75EA94A}" srcId="{AF47F6C6-F573-4346-9354-C3F78D1C303D}" destId="{F0E70919-9492-4522-8BC3-43EB98C4FCDB}" srcOrd="0" destOrd="0" parTransId="{48CF3273-E6CD-4303-919C-7C1C4AD34779}" sibTransId="{4F0591FB-C948-41A2-BAAF-D6E9C8D16E7F}"/>
    <dgm:cxn modelId="{D9F4028B-64E2-4576-822C-76FC26E707FE}" type="presOf" srcId="{54358DFF-AD43-4D6B-86EB-6F235175EE6A}" destId="{F9F60F88-4E2E-4EB6-B843-001BA8DD0CEC}" srcOrd="0" destOrd="0" presId="urn:microsoft.com/office/officeart/2005/8/layout/vList6"/>
    <dgm:cxn modelId="{C4B6CBC0-86DD-4152-A385-9F0FA15D41A9}" srcId="{54358DFF-AD43-4D6B-86EB-6F235175EE6A}" destId="{7F331A6A-041D-47CE-9F29-92ADA7FA64E1}" srcOrd="0" destOrd="0" parTransId="{7DFF3B93-AA0D-49A8-84BE-6C1644F026D9}" sibTransId="{494D2A89-0B83-491A-8BAE-FFAE2044E39E}"/>
    <dgm:cxn modelId="{A163B1C5-03CF-4888-A861-AD400FA544F1}" srcId="{2901B493-83F3-46A1-ADAE-E552400217FE}" destId="{54358DFF-AD43-4D6B-86EB-6F235175EE6A}" srcOrd="1" destOrd="0" parTransId="{05105958-E76D-46F7-A4BE-293A2EC7C986}" sibTransId="{1D4661D8-5589-4716-BA73-C9B839AD4116}"/>
    <dgm:cxn modelId="{1B7294D5-1907-44BE-99D3-E135C61D6249}" srcId="{9FDE6938-DB8D-48F2-A313-A1FBC1A22C6D}" destId="{39A924D9-CACA-4F7A-BC55-61523062B4A0}" srcOrd="0" destOrd="0" parTransId="{787C6FE0-3C76-4E8D-A008-540755AD2AF7}" sibTransId="{B5CE12D3-A71F-40EA-8C9A-D634B8F2BA5E}"/>
    <dgm:cxn modelId="{2E7BA7CE-5963-4124-ABA4-53078DFB0B7A}" type="presOf" srcId="{AF47F6C6-F573-4346-9354-C3F78D1C303D}" destId="{61A731EB-9C88-4A7E-AF38-B43E4C27129E}" srcOrd="0" destOrd="0" presId="urn:microsoft.com/office/officeart/2005/8/layout/vList6"/>
    <dgm:cxn modelId="{4C49F8F9-C2FD-4F24-929D-D6E44ED56A15}" type="presOf" srcId="{9FDE6938-DB8D-48F2-A313-A1FBC1A22C6D}" destId="{9B6B754F-6F81-4E68-AB73-A0678D51083F}" srcOrd="0" destOrd="0" presId="urn:microsoft.com/office/officeart/2005/8/layout/vList6"/>
    <dgm:cxn modelId="{560A1D91-ABCF-4312-9559-7395D9886584}" type="presOf" srcId="{CA5BF705-B76A-435E-A6E0-84EE990724D2}" destId="{5C0AA3E7-AE75-4CFA-98EB-FD7BC7D714FF}" srcOrd="0" destOrd="1" presId="urn:microsoft.com/office/officeart/2005/8/layout/vList6"/>
    <dgm:cxn modelId="{1A89F50A-471F-44B1-B707-54CF39919EEC}" type="presParOf" srcId="{D7975088-F9AB-453D-BAB3-0A8E3B69C3A5}" destId="{A6EFFBF5-151B-422B-9EE0-9125282F431C}" srcOrd="0" destOrd="0" presId="urn:microsoft.com/office/officeart/2005/8/layout/vList6"/>
    <dgm:cxn modelId="{74E1ABB2-DB60-4F77-8DF7-5E8B605082A0}" type="presParOf" srcId="{A6EFFBF5-151B-422B-9EE0-9125282F431C}" destId="{61A731EB-9C88-4A7E-AF38-B43E4C27129E}" srcOrd="0" destOrd="0" presId="urn:microsoft.com/office/officeart/2005/8/layout/vList6"/>
    <dgm:cxn modelId="{F0E2C4FE-1D01-4B06-8ECC-7452C19C6026}" type="presParOf" srcId="{A6EFFBF5-151B-422B-9EE0-9125282F431C}" destId="{9D0D1A5E-4DD0-48B3-96EB-A73DB8952D6E}" srcOrd="1" destOrd="0" presId="urn:microsoft.com/office/officeart/2005/8/layout/vList6"/>
    <dgm:cxn modelId="{D1B115A1-D0E9-4913-A1D8-68A0122B8E07}" type="presParOf" srcId="{D7975088-F9AB-453D-BAB3-0A8E3B69C3A5}" destId="{3F234FD7-BE6B-4BEF-B9C8-73C3D80EFAC8}" srcOrd="1" destOrd="0" presId="urn:microsoft.com/office/officeart/2005/8/layout/vList6"/>
    <dgm:cxn modelId="{A591E825-01D7-4EE3-9610-D6A9D39E7FEB}" type="presParOf" srcId="{D7975088-F9AB-453D-BAB3-0A8E3B69C3A5}" destId="{7EB7807E-ABBC-49E4-8D13-4F5A45A82D61}" srcOrd="2" destOrd="0" presId="urn:microsoft.com/office/officeart/2005/8/layout/vList6"/>
    <dgm:cxn modelId="{6D6946E1-CC58-4BC1-A795-311F82EA2D7F}" type="presParOf" srcId="{7EB7807E-ABBC-49E4-8D13-4F5A45A82D61}" destId="{F9F60F88-4E2E-4EB6-B843-001BA8DD0CEC}" srcOrd="0" destOrd="0" presId="urn:microsoft.com/office/officeart/2005/8/layout/vList6"/>
    <dgm:cxn modelId="{F34E2838-38CC-4C93-A19C-EBA9E10E70CE}" type="presParOf" srcId="{7EB7807E-ABBC-49E4-8D13-4F5A45A82D61}" destId="{4DBA8601-156E-4952-834E-F39A9BEE108D}" srcOrd="1" destOrd="0" presId="urn:microsoft.com/office/officeart/2005/8/layout/vList6"/>
    <dgm:cxn modelId="{3810A921-3F08-4E41-B9EA-3CADF55BB9B1}" type="presParOf" srcId="{D7975088-F9AB-453D-BAB3-0A8E3B69C3A5}" destId="{CC1B59AE-58D0-4109-B9DE-B748AB4DF33F}" srcOrd="3" destOrd="0" presId="urn:microsoft.com/office/officeart/2005/8/layout/vList6"/>
    <dgm:cxn modelId="{F4EE2EF3-5054-40DE-9B18-E3DC0325BD3A}" type="presParOf" srcId="{D7975088-F9AB-453D-BAB3-0A8E3B69C3A5}" destId="{86A9845B-3C34-4ADC-82CE-14A5472A8DB2}" srcOrd="4" destOrd="0" presId="urn:microsoft.com/office/officeart/2005/8/layout/vList6"/>
    <dgm:cxn modelId="{6FB24749-2786-49A0-9156-E4A2BE1AF691}" type="presParOf" srcId="{86A9845B-3C34-4ADC-82CE-14A5472A8DB2}" destId="{9B6B754F-6F81-4E68-AB73-A0678D51083F}" srcOrd="0" destOrd="0" presId="urn:microsoft.com/office/officeart/2005/8/layout/vList6"/>
    <dgm:cxn modelId="{8F4FE0AB-0DC1-41D1-ACD8-27EC2F4A02E2}" type="presParOf" srcId="{86A9845B-3C34-4ADC-82CE-14A5472A8DB2}" destId="{5C0AA3E7-AE75-4CFA-98EB-FD7BC7D714F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13D6868-52E1-478B-A63B-2FC09B352E84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62222A8-2F3D-4CE6-99C2-06640A76319A}">
      <dgm:prSet phldrT="[Текст]"/>
      <dgm:spPr/>
      <dgm:t>
        <a:bodyPr/>
        <a:lstStyle/>
        <a:p>
          <a:pPr algn="ctr"/>
          <a:r>
            <a:rPr lang="ru-RU" b="1" dirty="0"/>
            <a:t>этика общения</a:t>
          </a:r>
        </a:p>
      </dgm:t>
    </dgm:pt>
    <dgm:pt modelId="{8D99A49B-E9B5-46CD-8B97-8A9630474917}" type="parTrans" cxnId="{011B0A53-0688-44E6-B6A0-83FF4FA8C24A}">
      <dgm:prSet/>
      <dgm:spPr/>
      <dgm:t>
        <a:bodyPr/>
        <a:lstStyle/>
        <a:p>
          <a:endParaRPr lang="ru-RU"/>
        </a:p>
      </dgm:t>
    </dgm:pt>
    <dgm:pt modelId="{41326F5F-A0B6-40CF-B046-D3BF825DCFC9}" type="sibTrans" cxnId="{011B0A53-0688-44E6-B6A0-83FF4FA8C24A}">
      <dgm:prSet/>
      <dgm:spPr/>
      <dgm:t>
        <a:bodyPr/>
        <a:lstStyle/>
        <a:p>
          <a:endParaRPr lang="ru-RU"/>
        </a:p>
      </dgm:t>
    </dgm:pt>
    <dgm:pt modelId="{6A08D310-6347-4464-AD98-E01E20846286}">
      <dgm:prSet phldrT="[Текст]"/>
      <dgm:spPr/>
      <dgm:t>
        <a:bodyPr/>
        <a:lstStyle/>
        <a:p>
          <a:pPr algn="ctr"/>
          <a:r>
            <a:rPr lang="ru-RU" b="1" dirty="0"/>
            <a:t> этикет</a:t>
          </a:r>
        </a:p>
      </dgm:t>
    </dgm:pt>
    <dgm:pt modelId="{CF6DB22F-70E3-476C-A27A-41F8B10A9FD6}" type="parTrans" cxnId="{A9E091F3-0A2F-401D-819B-A932B406C720}">
      <dgm:prSet/>
      <dgm:spPr/>
      <dgm:t>
        <a:bodyPr/>
        <a:lstStyle/>
        <a:p>
          <a:endParaRPr lang="ru-RU"/>
        </a:p>
      </dgm:t>
    </dgm:pt>
    <dgm:pt modelId="{D054D514-512B-413A-8903-2D023F47FBCD}" type="sibTrans" cxnId="{A9E091F3-0A2F-401D-819B-A932B406C720}">
      <dgm:prSet/>
      <dgm:spPr/>
      <dgm:t>
        <a:bodyPr/>
        <a:lstStyle/>
        <a:p>
          <a:endParaRPr lang="ru-RU"/>
        </a:p>
      </dgm:t>
    </dgm:pt>
    <dgm:pt modelId="{F98D84AC-2FEE-4156-9B30-052D6765522D}">
      <dgm:prSet phldrT="[Текст]"/>
      <dgm:spPr/>
      <dgm:t>
        <a:bodyPr/>
        <a:lstStyle/>
        <a:p>
          <a:pPr algn="ctr"/>
          <a:r>
            <a:rPr lang="ru-RU" b="1" dirty="0"/>
            <a:t> этика человеческих отношений в коллективе</a:t>
          </a:r>
        </a:p>
      </dgm:t>
    </dgm:pt>
    <dgm:pt modelId="{79A18137-E447-4FB8-9E73-244730F95B0D}" type="parTrans" cxnId="{EE55D1D7-5358-4631-A698-7A1B0884C284}">
      <dgm:prSet/>
      <dgm:spPr/>
      <dgm:t>
        <a:bodyPr/>
        <a:lstStyle/>
        <a:p>
          <a:endParaRPr lang="ru-RU"/>
        </a:p>
      </dgm:t>
    </dgm:pt>
    <dgm:pt modelId="{BE3200D9-A6BC-4C00-A402-1DCC2CB19A85}" type="sibTrans" cxnId="{EE55D1D7-5358-4631-A698-7A1B0884C284}">
      <dgm:prSet/>
      <dgm:spPr/>
      <dgm:t>
        <a:bodyPr/>
        <a:lstStyle/>
        <a:p>
          <a:endParaRPr lang="ru-RU"/>
        </a:p>
      </dgm:t>
    </dgm:pt>
    <dgm:pt modelId="{41A50F72-2C95-436E-8789-B083D702F29D}" type="pres">
      <dgm:prSet presAssocID="{B13D6868-52E1-478B-A63B-2FC09B352E8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204551-A1FE-4F63-866E-686A79C87E34}" type="pres">
      <dgm:prSet presAssocID="{762222A8-2F3D-4CE6-99C2-06640A76319A}" presName="parentLin" presStyleCnt="0"/>
      <dgm:spPr/>
    </dgm:pt>
    <dgm:pt modelId="{B956214A-4DB7-4775-8727-B9A4A1B0B6B6}" type="pres">
      <dgm:prSet presAssocID="{762222A8-2F3D-4CE6-99C2-06640A76319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5396008-78A4-40AC-8DAD-572CFF842075}" type="pres">
      <dgm:prSet presAssocID="{762222A8-2F3D-4CE6-99C2-06640A76319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9BE4DA-FF58-41EB-9A9D-D8F4E0EE69D3}" type="pres">
      <dgm:prSet presAssocID="{762222A8-2F3D-4CE6-99C2-06640A76319A}" presName="negativeSpace" presStyleCnt="0"/>
      <dgm:spPr/>
    </dgm:pt>
    <dgm:pt modelId="{35869BE9-5852-4944-BBC3-B9CD70D8A901}" type="pres">
      <dgm:prSet presAssocID="{762222A8-2F3D-4CE6-99C2-06640A76319A}" presName="childText" presStyleLbl="conFgAcc1" presStyleIdx="0" presStyleCnt="3">
        <dgm:presLayoutVars>
          <dgm:bulletEnabled val="1"/>
        </dgm:presLayoutVars>
      </dgm:prSet>
      <dgm:spPr/>
    </dgm:pt>
    <dgm:pt modelId="{EF554A55-6180-41B9-8D26-0F5F2D18C1C3}" type="pres">
      <dgm:prSet presAssocID="{41326F5F-A0B6-40CF-B046-D3BF825DCFC9}" presName="spaceBetweenRectangles" presStyleCnt="0"/>
      <dgm:spPr/>
    </dgm:pt>
    <dgm:pt modelId="{B1A7F992-7F7D-406D-8E60-5C178CA5BBE2}" type="pres">
      <dgm:prSet presAssocID="{6A08D310-6347-4464-AD98-E01E20846286}" presName="parentLin" presStyleCnt="0"/>
      <dgm:spPr/>
    </dgm:pt>
    <dgm:pt modelId="{815AA9BF-8E96-491A-90E4-524158943A79}" type="pres">
      <dgm:prSet presAssocID="{6A08D310-6347-4464-AD98-E01E2084628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98FEE05-8722-461F-8722-920CB1B49640}" type="pres">
      <dgm:prSet presAssocID="{6A08D310-6347-4464-AD98-E01E2084628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A3DE19-9A7A-40EB-AE84-F0CDDEA64EC1}" type="pres">
      <dgm:prSet presAssocID="{6A08D310-6347-4464-AD98-E01E20846286}" presName="negativeSpace" presStyleCnt="0"/>
      <dgm:spPr/>
    </dgm:pt>
    <dgm:pt modelId="{8C530938-EC53-4807-B229-3666DA28109E}" type="pres">
      <dgm:prSet presAssocID="{6A08D310-6347-4464-AD98-E01E20846286}" presName="childText" presStyleLbl="conFgAcc1" presStyleIdx="1" presStyleCnt="3">
        <dgm:presLayoutVars>
          <dgm:bulletEnabled val="1"/>
        </dgm:presLayoutVars>
      </dgm:prSet>
      <dgm:spPr/>
    </dgm:pt>
    <dgm:pt modelId="{3FA8E997-74BF-4CBA-8012-AAD3688935C1}" type="pres">
      <dgm:prSet presAssocID="{D054D514-512B-413A-8903-2D023F47FBCD}" presName="spaceBetweenRectangles" presStyleCnt="0"/>
      <dgm:spPr/>
    </dgm:pt>
    <dgm:pt modelId="{80979458-AE65-42A5-B264-E4B47A74FE75}" type="pres">
      <dgm:prSet presAssocID="{F98D84AC-2FEE-4156-9B30-052D6765522D}" presName="parentLin" presStyleCnt="0"/>
      <dgm:spPr/>
    </dgm:pt>
    <dgm:pt modelId="{41F81559-894F-4F9D-9EEA-082FF682DF52}" type="pres">
      <dgm:prSet presAssocID="{F98D84AC-2FEE-4156-9B30-052D6765522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F7733ED8-EB33-45BF-8A64-619916F9CBC1}" type="pres">
      <dgm:prSet presAssocID="{F98D84AC-2FEE-4156-9B30-052D6765522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E7C5C8-EE36-4DA0-AD6E-B0D4904D3E9E}" type="pres">
      <dgm:prSet presAssocID="{F98D84AC-2FEE-4156-9B30-052D6765522D}" presName="negativeSpace" presStyleCnt="0"/>
      <dgm:spPr/>
    </dgm:pt>
    <dgm:pt modelId="{E50A56CA-7E5E-4B1F-BA83-2BA10B2DE950}" type="pres">
      <dgm:prSet presAssocID="{F98D84AC-2FEE-4156-9B30-052D6765522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8A2AD65-C69C-4FF8-AE38-2D47ABCA35BF}" type="presOf" srcId="{F98D84AC-2FEE-4156-9B30-052D6765522D}" destId="{41F81559-894F-4F9D-9EEA-082FF682DF52}" srcOrd="0" destOrd="0" presId="urn:microsoft.com/office/officeart/2005/8/layout/list1"/>
    <dgm:cxn modelId="{E0953AC9-99CE-46D3-852A-579A22171727}" type="presOf" srcId="{762222A8-2F3D-4CE6-99C2-06640A76319A}" destId="{F5396008-78A4-40AC-8DAD-572CFF842075}" srcOrd="1" destOrd="0" presId="urn:microsoft.com/office/officeart/2005/8/layout/list1"/>
    <dgm:cxn modelId="{FE5C61BF-5C53-47A8-8FC1-67BB415A8199}" type="presOf" srcId="{F98D84AC-2FEE-4156-9B30-052D6765522D}" destId="{F7733ED8-EB33-45BF-8A64-619916F9CBC1}" srcOrd="1" destOrd="0" presId="urn:microsoft.com/office/officeart/2005/8/layout/list1"/>
    <dgm:cxn modelId="{A9E091F3-0A2F-401D-819B-A932B406C720}" srcId="{B13D6868-52E1-478B-A63B-2FC09B352E84}" destId="{6A08D310-6347-4464-AD98-E01E20846286}" srcOrd="1" destOrd="0" parTransId="{CF6DB22F-70E3-476C-A27A-41F8B10A9FD6}" sibTransId="{D054D514-512B-413A-8903-2D023F47FBCD}"/>
    <dgm:cxn modelId="{DA754BFA-A1EE-4763-B10B-12565EF21573}" type="presOf" srcId="{B13D6868-52E1-478B-A63B-2FC09B352E84}" destId="{41A50F72-2C95-436E-8789-B083D702F29D}" srcOrd="0" destOrd="0" presId="urn:microsoft.com/office/officeart/2005/8/layout/list1"/>
    <dgm:cxn modelId="{90A10E06-51B7-423C-A0D5-8569D03C33FD}" type="presOf" srcId="{6A08D310-6347-4464-AD98-E01E20846286}" destId="{815AA9BF-8E96-491A-90E4-524158943A79}" srcOrd="0" destOrd="0" presId="urn:microsoft.com/office/officeart/2005/8/layout/list1"/>
    <dgm:cxn modelId="{011B0A53-0688-44E6-B6A0-83FF4FA8C24A}" srcId="{B13D6868-52E1-478B-A63B-2FC09B352E84}" destId="{762222A8-2F3D-4CE6-99C2-06640A76319A}" srcOrd="0" destOrd="0" parTransId="{8D99A49B-E9B5-46CD-8B97-8A9630474917}" sibTransId="{41326F5F-A0B6-40CF-B046-D3BF825DCFC9}"/>
    <dgm:cxn modelId="{CED6AF65-DC50-4D90-A164-8A598E9A0B43}" type="presOf" srcId="{6A08D310-6347-4464-AD98-E01E20846286}" destId="{A98FEE05-8722-461F-8722-920CB1B49640}" srcOrd="1" destOrd="0" presId="urn:microsoft.com/office/officeart/2005/8/layout/list1"/>
    <dgm:cxn modelId="{EE55D1D7-5358-4631-A698-7A1B0884C284}" srcId="{B13D6868-52E1-478B-A63B-2FC09B352E84}" destId="{F98D84AC-2FEE-4156-9B30-052D6765522D}" srcOrd="2" destOrd="0" parTransId="{79A18137-E447-4FB8-9E73-244730F95B0D}" sibTransId="{BE3200D9-A6BC-4C00-A402-1DCC2CB19A85}"/>
    <dgm:cxn modelId="{DE066C20-E076-4AF5-A224-BDBDA206064C}" type="presOf" srcId="{762222A8-2F3D-4CE6-99C2-06640A76319A}" destId="{B956214A-4DB7-4775-8727-B9A4A1B0B6B6}" srcOrd="0" destOrd="0" presId="urn:microsoft.com/office/officeart/2005/8/layout/list1"/>
    <dgm:cxn modelId="{0C5EAA8F-E09A-4655-8C42-1F88BA576552}" type="presParOf" srcId="{41A50F72-2C95-436E-8789-B083D702F29D}" destId="{D5204551-A1FE-4F63-866E-686A79C87E34}" srcOrd="0" destOrd="0" presId="urn:microsoft.com/office/officeart/2005/8/layout/list1"/>
    <dgm:cxn modelId="{1F464412-1DB3-4061-B6D3-85CC2CC6D4AE}" type="presParOf" srcId="{D5204551-A1FE-4F63-866E-686A79C87E34}" destId="{B956214A-4DB7-4775-8727-B9A4A1B0B6B6}" srcOrd="0" destOrd="0" presId="urn:microsoft.com/office/officeart/2005/8/layout/list1"/>
    <dgm:cxn modelId="{87EAF9DF-C3F9-4D26-A31E-8F1382429D44}" type="presParOf" srcId="{D5204551-A1FE-4F63-866E-686A79C87E34}" destId="{F5396008-78A4-40AC-8DAD-572CFF842075}" srcOrd="1" destOrd="0" presId="urn:microsoft.com/office/officeart/2005/8/layout/list1"/>
    <dgm:cxn modelId="{1C1A9137-D13D-4D09-A79C-E4B1AD9EEFB2}" type="presParOf" srcId="{41A50F72-2C95-436E-8789-B083D702F29D}" destId="{5A9BE4DA-FF58-41EB-9A9D-D8F4E0EE69D3}" srcOrd="1" destOrd="0" presId="urn:microsoft.com/office/officeart/2005/8/layout/list1"/>
    <dgm:cxn modelId="{61E2BA33-CAF2-4379-8159-5CC891B5CF9C}" type="presParOf" srcId="{41A50F72-2C95-436E-8789-B083D702F29D}" destId="{35869BE9-5852-4944-BBC3-B9CD70D8A901}" srcOrd="2" destOrd="0" presId="urn:microsoft.com/office/officeart/2005/8/layout/list1"/>
    <dgm:cxn modelId="{2D4BEA79-CEA8-4EB6-8BC5-A03BBB878F89}" type="presParOf" srcId="{41A50F72-2C95-436E-8789-B083D702F29D}" destId="{EF554A55-6180-41B9-8D26-0F5F2D18C1C3}" srcOrd="3" destOrd="0" presId="urn:microsoft.com/office/officeart/2005/8/layout/list1"/>
    <dgm:cxn modelId="{FFE3D9FD-C97C-48B8-9216-F03BA2CD5CFB}" type="presParOf" srcId="{41A50F72-2C95-436E-8789-B083D702F29D}" destId="{B1A7F992-7F7D-406D-8E60-5C178CA5BBE2}" srcOrd="4" destOrd="0" presId="urn:microsoft.com/office/officeart/2005/8/layout/list1"/>
    <dgm:cxn modelId="{ED637206-CA9B-4516-A525-2C9811805CCA}" type="presParOf" srcId="{B1A7F992-7F7D-406D-8E60-5C178CA5BBE2}" destId="{815AA9BF-8E96-491A-90E4-524158943A79}" srcOrd="0" destOrd="0" presId="urn:microsoft.com/office/officeart/2005/8/layout/list1"/>
    <dgm:cxn modelId="{8EDB8BFA-716A-465C-A145-143FDFE6848A}" type="presParOf" srcId="{B1A7F992-7F7D-406D-8E60-5C178CA5BBE2}" destId="{A98FEE05-8722-461F-8722-920CB1B49640}" srcOrd="1" destOrd="0" presId="urn:microsoft.com/office/officeart/2005/8/layout/list1"/>
    <dgm:cxn modelId="{B9910C88-1D63-4911-B573-9ED12DD43D61}" type="presParOf" srcId="{41A50F72-2C95-436E-8789-B083D702F29D}" destId="{6AA3DE19-9A7A-40EB-AE84-F0CDDEA64EC1}" srcOrd="5" destOrd="0" presId="urn:microsoft.com/office/officeart/2005/8/layout/list1"/>
    <dgm:cxn modelId="{0A0E587E-7C59-4B18-8755-407CB27F6528}" type="presParOf" srcId="{41A50F72-2C95-436E-8789-B083D702F29D}" destId="{8C530938-EC53-4807-B229-3666DA28109E}" srcOrd="6" destOrd="0" presId="urn:microsoft.com/office/officeart/2005/8/layout/list1"/>
    <dgm:cxn modelId="{CE2BA641-4D64-4A11-82B9-7AED09E65B9E}" type="presParOf" srcId="{41A50F72-2C95-436E-8789-B083D702F29D}" destId="{3FA8E997-74BF-4CBA-8012-AAD3688935C1}" srcOrd="7" destOrd="0" presId="urn:microsoft.com/office/officeart/2005/8/layout/list1"/>
    <dgm:cxn modelId="{C6958DD1-BDCD-404A-8507-7B0466E644DE}" type="presParOf" srcId="{41A50F72-2C95-436E-8789-B083D702F29D}" destId="{80979458-AE65-42A5-B264-E4B47A74FE75}" srcOrd="8" destOrd="0" presId="urn:microsoft.com/office/officeart/2005/8/layout/list1"/>
    <dgm:cxn modelId="{FF7FEBED-D035-4F56-BBF9-51F058DEA4F4}" type="presParOf" srcId="{80979458-AE65-42A5-B264-E4B47A74FE75}" destId="{41F81559-894F-4F9D-9EEA-082FF682DF52}" srcOrd="0" destOrd="0" presId="urn:microsoft.com/office/officeart/2005/8/layout/list1"/>
    <dgm:cxn modelId="{2EF634FD-B8BC-455A-B9E9-C4BDAF954E1D}" type="presParOf" srcId="{80979458-AE65-42A5-B264-E4B47A74FE75}" destId="{F7733ED8-EB33-45BF-8A64-619916F9CBC1}" srcOrd="1" destOrd="0" presId="urn:microsoft.com/office/officeart/2005/8/layout/list1"/>
    <dgm:cxn modelId="{A182212A-F0EC-46FF-B407-DA9AFD4A3852}" type="presParOf" srcId="{41A50F72-2C95-436E-8789-B083D702F29D}" destId="{1DE7C5C8-EE36-4DA0-AD6E-B0D4904D3E9E}" srcOrd="9" destOrd="0" presId="urn:microsoft.com/office/officeart/2005/8/layout/list1"/>
    <dgm:cxn modelId="{2A01B43D-F202-44A7-ACA8-60CF3B281359}" type="presParOf" srcId="{41A50F72-2C95-436E-8789-B083D702F29D}" destId="{E50A56CA-7E5E-4B1F-BA83-2BA10B2DE95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365C1BF-92E3-4B13-89F1-A47C887230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56B642-CC17-4256-B7E0-B988932C1526}">
      <dgm:prSet phldrT="[Текст]" custT="1"/>
      <dgm:spPr>
        <a:solidFill>
          <a:srgbClr val="00B050"/>
        </a:solidFill>
      </dgm:spPr>
      <dgm:t>
        <a:bodyPr/>
        <a:lstStyle/>
        <a:p>
          <a:pPr algn="ctr"/>
          <a:r>
            <a:rPr lang="ru-RU" sz="1800" b="1" i="0" dirty="0"/>
            <a:t>Курс построен с учетом возрастных возможностей и представляет следующую структуру по классам.</a:t>
          </a:r>
          <a:endParaRPr lang="ru-RU" sz="1800" b="1" dirty="0"/>
        </a:p>
      </dgm:t>
    </dgm:pt>
    <dgm:pt modelId="{C7F4B9F6-2E74-484D-8916-1CA2ABA6325D}" type="parTrans" cxnId="{2E514D61-D442-4856-AB0B-C567747D0952}">
      <dgm:prSet/>
      <dgm:spPr/>
      <dgm:t>
        <a:bodyPr/>
        <a:lstStyle/>
        <a:p>
          <a:endParaRPr lang="ru-RU"/>
        </a:p>
      </dgm:t>
    </dgm:pt>
    <dgm:pt modelId="{54B1A333-4489-4D80-A45F-66F800549EA0}" type="sibTrans" cxnId="{2E514D61-D442-4856-AB0B-C567747D0952}">
      <dgm:prSet/>
      <dgm:spPr/>
      <dgm:t>
        <a:bodyPr/>
        <a:lstStyle/>
        <a:p>
          <a:endParaRPr lang="ru-RU"/>
        </a:p>
      </dgm:t>
    </dgm:pt>
    <dgm:pt modelId="{CB20A8EA-4C64-472A-919C-F1B000983183}">
      <dgm:prSet custT="1"/>
      <dgm:spPr/>
      <dgm:t>
        <a:bodyPr/>
        <a:lstStyle/>
        <a:p>
          <a:pPr algn="ctr"/>
          <a:r>
            <a:rPr lang="ru-RU" sz="2000" b="0" i="0" dirty="0"/>
            <a:t>I-IV классы - Начала этики (саморегуляция поведения);</a:t>
          </a:r>
        </a:p>
      </dgm:t>
    </dgm:pt>
    <dgm:pt modelId="{CFB7CD32-CCFB-4F40-820F-EC8205E4391F}" type="parTrans" cxnId="{3AAE804E-A5C1-4AB6-AEB5-5477F20E0439}">
      <dgm:prSet/>
      <dgm:spPr/>
      <dgm:t>
        <a:bodyPr/>
        <a:lstStyle/>
        <a:p>
          <a:endParaRPr lang="ru-RU"/>
        </a:p>
      </dgm:t>
    </dgm:pt>
    <dgm:pt modelId="{1D5FF268-0F7D-4D49-A828-E63DDA1A9FAA}" type="sibTrans" cxnId="{3AAE804E-A5C1-4AB6-AEB5-5477F20E0439}">
      <dgm:prSet/>
      <dgm:spPr/>
      <dgm:t>
        <a:bodyPr/>
        <a:lstStyle/>
        <a:p>
          <a:endParaRPr lang="ru-RU"/>
        </a:p>
      </dgm:t>
    </dgm:pt>
    <dgm:pt modelId="{BB882BC3-EE5E-4BAB-ADE2-15D8A20E926D}">
      <dgm:prSet custT="1"/>
      <dgm:spPr/>
      <dgm:t>
        <a:bodyPr/>
        <a:lstStyle/>
        <a:p>
          <a:pPr algn="ctr"/>
          <a:r>
            <a:rPr lang="ru-RU" sz="2000" b="0" i="0" dirty="0"/>
            <a:t>V </a:t>
          </a:r>
          <a:r>
            <a:rPr lang="ru-RU" sz="2000" b="0" i="0" dirty="0" err="1"/>
            <a:t>кл</a:t>
          </a:r>
          <a:r>
            <a:rPr lang="ru-RU" sz="2000" b="0" i="0" dirty="0"/>
            <a:t>. - Познай себя (психология личности);</a:t>
          </a:r>
        </a:p>
      </dgm:t>
    </dgm:pt>
    <dgm:pt modelId="{7C249AED-3A9A-418F-96B6-AE96A786B064}" type="parTrans" cxnId="{5F76BAB5-9461-4803-A8EF-BC2952F58F75}">
      <dgm:prSet/>
      <dgm:spPr/>
      <dgm:t>
        <a:bodyPr/>
        <a:lstStyle/>
        <a:p>
          <a:endParaRPr lang="ru-RU"/>
        </a:p>
      </dgm:t>
    </dgm:pt>
    <dgm:pt modelId="{F2F8A63C-EAA5-4BA5-A387-98110800F4C7}" type="sibTrans" cxnId="{5F76BAB5-9461-4803-A8EF-BC2952F58F75}">
      <dgm:prSet/>
      <dgm:spPr/>
      <dgm:t>
        <a:bodyPr/>
        <a:lstStyle/>
        <a:p>
          <a:endParaRPr lang="ru-RU"/>
        </a:p>
      </dgm:t>
    </dgm:pt>
    <dgm:pt modelId="{C444B82C-CE8C-4674-BEEC-F51AF28703AD}">
      <dgm:prSet custT="1"/>
      <dgm:spPr/>
      <dgm:t>
        <a:bodyPr/>
        <a:lstStyle/>
        <a:p>
          <a:pPr algn="ctr"/>
          <a:r>
            <a:rPr lang="ru-RU" sz="2000" b="0" i="0"/>
            <a:t>VI кл. - Сделай себя сам (самовоспитание);</a:t>
          </a:r>
        </a:p>
      </dgm:t>
    </dgm:pt>
    <dgm:pt modelId="{C14466BF-28F6-424D-9C77-6C97E773988F}" type="parTrans" cxnId="{F0721CB0-EDC5-4B64-A490-255CE8098253}">
      <dgm:prSet/>
      <dgm:spPr/>
      <dgm:t>
        <a:bodyPr/>
        <a:lstStyle/>
        <a:p>
          <a:endParaRPr lang="ru-RU"/>
        </a:p>
      </dgm:t>
    </dgm:pt>
    <dgm:pt modelId="{F4E11229-A430-41D8-BBF5-6020BF81D8FB}" type="sibTrans" cxnId="{F0721CB0-EDC5-4B64-A490-255CE8098253}">
      <dgm:prSet/>
      <dgm:spPr/>
      <dgm:t>
        <a:bodyPr/>
        <a:lstStyle/>
        <a:p>
          <a:endParaRPr lang="ru-RU"/>
        </a:p>
      </dgm:t>
    </dgm:pt>
    <dgm:pt modelId="{D0C27436-206E-459D-8C3F-57969FE863F0}">
      <dgm:prSet custT="1"/>
      <dgm:spPr/>
      <dgm:t>
        <a:bodyPr/>
        <a:lstStyle/>
        <a:p>
          <a:pPr algn="ctr"/>
          <a:r>
            <a:rPr lang="ru-RU" sz="2000" b="0" i="0" dirty="0"/>
            <a:t>VII </a:t>
          </a:r>
          <a:r>
            <a:rPr lang="ru-RU" sz="2000" b="0" i="0" dirty="0" err="1"/>
            <a:t>кл</a:t>
          </a:r>
          <a:r>
            <a:rPr lang="ru-RU" sz="2000" b="0" i="0" dirty="0"/>
            <a:t> - Учись учиться (самообразование);</a:t>
          </a:r>
        </a:p>
      </dgm:t>
    </dgm:pt>
    <dgm:pt modelId="{98B710E3-AF5E-40E8-8158-975305AB1B2C}" type="parTrans" cxnId="{7DDE609C-18CD-415F-877A-615CC7A70A1B}">
      <dgm:prSet/>
      <dgm:spPr/>
      <dgm:t>
        <a:bodyPr/>
        <a:lstStyle/>
        <a:p>
          <a:endParaRPr lang="ru-RU"/>
        </a:p>
      </dgm:t>
    </dgm:pt>
    <dgm:pt modelId="{7834E7A7-1C82-4344-A461-8C48487EFF8C}" type="sibTrans" cxnId="{7DDE609C-18CD-415F-877A-615CC7A70A1B}">
      <dgm:prSet/>
      <dgm:spPr/>
      <dgm:t>
        <a:bodyPr/>
        <a:lstStyle/>
        <a:p>
          <a:endParaRPr lang="ru-RU"/>
        </a:p>
      </dgm:t>
    </dgm:pt>
    <dgm:pt modelId="{9EDE6E54-B12D-4666-8C33-91934D7B7154}">
      <dgm:prSet custT="1"/>
      <dgm:spPr/>
      <dgm:t>
        <a:bodyPr/>
        <a:lstStyle/>
        <a:p>
          <a:pPr algn="ctr"/>
          <a:r>
            <a:rPr lang="ru-RU" sz="2000" b="0" i="0" dirty="0"/>
            <a:t>VIII </a:t>
          </a:r>
          <a:r>
            <a:rPr lang="ru-RU" sz="2000" b="0" i="0" dirty="0" err="1"/>
            <a:t>кл</a:t>
          </a:r>
          <a:r>
            <a:rPr lang="ru-RU" sz="2000" b="0" i="0" dirty="0"/>
            <a:t>. - Культура общения (самоутверждение);</a:t>
          </a:r>
        </a:p>
      </dgm:t>
    </dgm:pt>
    <dgm:pt modelId="{556857A9-AD56-4D41-A9D2-D7EB976564E1}" type="parTrans" cxnId="{1E393452-3A44-4725-9765-4C80FB165DB3}">
      <dgm:prSet/>
      <dgm:spPr/>
      <dgm:t>
        <a:bodyPr/>
        <a:lstStyle/>
        <a:p>
          <a:endParaRPr lang="ru-RU"/>
        </a:p>
      </dgm:t>
    </dgm:pt>
    <dgm:pt modelId="{930FF3BE-D1EA-494E-AB93-547067404547}" type="sibTrans" cxnId="{1E393452-3A44-4725-9765-4C80FB165DB3}">
      <dgm:prSet/>
      <dgm:spPr/>
      <dgm:t>
        <a:bodyPr/>
        <a:lstStyle/>
        <a:p>
          <a:endParaRPr lang="ru-RU"/>
        </a:p>
      </dgm:t>
    </dgm:pt>
    <dgm:pt modelId="{EB8C5F8C-D02D-4B8B-9DBE-4189A6A37710}">
      <dgm:prSet custT="1"/>
      <dgm:spPr/>
      <dgm:t>
        <a:bodyPr/>
        <a:lstStyle/>
        <a:p>
          <a:pPr algn="ctr"/>
          <a:r>
            <a:rPr lang="en-US" sz="2000" b="0" i="0" dirty="0"/>
            <a:t>IX </a:t>
          </a:r>
          <a:r>
            <a:rPr lang="ru-RU" sz="2000" b="0" i="0" dirty="0" err="1"/>
            <a:t>кл</a:t>
          </a:r>
          <a:r>
            <a:rPr lang="ru-RU" sz="2000" b="0" i="0" dirty="0"/>
            <a:t>. - Самоопределение;</a:t>
          </a:r>
        </a:p>
      </dgm:t>
    </dgm:pt>
    <dgm:pt modelId="{DD8902FD-F429-4541-A59E-034D92A14F1A}" type="parTrans" cxnId="{861B80E2-0477-49F1-B853-CA50783D2CCB}">
      <dgm:prSet/>
      <dgm:spPr/>
      <dgm:t>
        <a:bodyPr/>
        <a:lstStyle/>
        <a:p>
          <a:endParaRPr lang="ru-RU"/>
        </a:p>
      </dgm:t>
    </dgm:pt>
    <dgm:pt modelId="{9CEB75B2-B75E-4B2E-9C3D-C4975207B924}" type="sibTrans" cxnId="{861B80E2-0477-49F1-B853-CA50783D2CCB}">
      <dgm:prSet/>
      <dgm:spPr/>
      <dgm:t>
        <a:bodyPr/>
        <a:lstStyle/>
        <a:p>
          <a:endParaRPr lang="ru-RU"/>
        </a:p>
      </dgm:t>
    </dgm:pt>
    <dgm:pt modelId="{20EFE97E-824C-4E25-8810-62A3736017C8}">
      <dgm:prSet custT="1"/>
      <dgm:spPr/>
      <dgm:t>
        <a:bodyPr/>
        <a:lstStyle/>
        <a:p>
          <a:pPr algn="ctr"/>
          <a:r>
            <a:rPr lang="en-US" sz="2000" b="0" i="0" dirty="0"/>
            <a:t>X </a:t>
          </a:r>
          <a:r>
            <a:rPr lang="ru-RU" sz="2000" b="0" i="0" dirty="0" err="1"/>
            <a:t>кл</a:t>
          </a:r>
          <a:r>
            <a:rPr lang="ru-RU" sz="2000" b="0" i="0" dirty="0"/>
            <a:t>. - Саморегуляция;</a:t>
          </a:r>
        </a:p>
      </dgm:t>
    </dgm:pt>
    <dgm:pt modelId="{FBD39FD7-2102-47EB-AF72-B71F224AC849}" type="parTrans" cxnId="{CFD4A7F3-E794-45AF-9C35-57ABFA40D706}">
      <dgm:prSet/>
      <dgm:spPr/>
      <dgm:t>
        <a:bodyPr/>
        <a:lstStyle/>
        <a:p>
          <a:endParaRPr lang="ru-RU"/>
        </a:p>
      </dgm:t>
    </dgm:pt>
    <dgm:pt modelId="{10718931-D136-400E-B07B-7C33DA9BB51F}" type="sibTrans" cxnId="{CFD4A7F3-E794-45AF-9C35-57ABFA40D706}">
      <dgm:prSet/>
      <dgm:spPr/>
      <dgm:t>
        <a:bodyPr/>
        <a:lstStyle/>
        <a:p>
          <a:endParaRPr lang="ru-RU"/>
        </a:p>
      </dgm:t>
    </dgm:pt>
    <dgm:pt modelId="{E4B14B5C-047F-4853-8F7B-C95031AAA4CE}">
      <dgm:prSet custT="1"/>
      <dgm:spPr/>
      <dgm:t>
        <a:bodyPr/>
        <a:lstStyle/>
        <a:p>
          <a:pPr algn="ctr"/>
          <a:r>
            <a:rPr lang="en-US" sz="2000" b="0" i="0" dirty="0"/>
            <a:t>XI </a:t>
          </a:r>
          <a:r>
            <a:rPr lang="ru-RU" sz="2000" b="0" i="0" dirty="0" err="1"/>
            <a:t>кл</a:t>
          </a:r>
          <a:r>
            <a:rPr lang="ru-RU" sz="2000" b="0" i="0" dirty="0"/>
            <a:t>. - Самоактуализация</a:t>
          </a:r>
          <a:r>
            <a:rPr lang="ru-RU" sz="500" b="0" i="0" dirty="0"/>
            <a:t>.</a:t>
          </a:r>
        </a:p>
      </dgm:t>
    </dgm:pt>
    <dgm:pt modelId="{7A3009CC-F7EF-4421-9B4C-9F872F0570C6}" type="parTrans" cxnId="{D050BC45-FD88-427D-AB7A-80BA167B0D45}">
      <dgm:prSet/>
      <dgm:spPr/>
      <dgm:t>
        <a:bodyPr/>
        <a:lstStyle/>
        <a:p>
          <a:endParaRPr lang="ru-RU"/>
        </a:p>
      </dgm:t>
    </dgm:pt>
    <dgm:pt modelId="{0AC2284A-AD51-484C-8A68-9035AFCD0C99}" type="sibTrans" cxnId="{D050BC45-FD88-427D-AB7A-80BA167B0D45}">
      <dgm:prSet/>
      <dgm:spPr/>
      <dgm:t>
        <a:bodyPr/>
        <a:lstStyle/>
        <a:p>
          <a:endParaRPr lang="ru-RU"/>
        </a:p>
      </dgm:t>
    </dgm:pt>
    <dgm:pt modelId="{0325134F-27F6-43BF-BA33-0F6337B15DC9}" type="pres">
      <dgm:prSet presAssocID="{E365C1BF-92E3-4B13-89F1-A47C887230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386D6E-C607-4A1F-986C-6D2570A8C917}" type="pres">
      <dgm:prSet presAssocID="{0E56B642-CC17-4256-B7E0-B988932C1526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2B1183-6D19-4621-969E-8D938135392B}" type="pres">
      <dgm:prSet presAssocID="{54B1A333-4489-4D80-A45F-66F800549EA0}" presName="spacer" presStyleCnt="0"/>
      <dgm:spPr/>
    </dgm:pt>
    <dgm:pt modelId="{F2F25009-DF82-41B4-999C-977514191ADC}" type="pres">
      <dgm:prSet presAssocID="{CB20A8EA-4C64-472A-919C-F1B000983183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75717-4AB0-4D23-9B5D-8B9BB7BC0DDE}" type="pres">
      <dgm:prSet presAssocID="{1D5FF268-0F7D-4D49-A828-E63DDA1A9FAA}" presName="spacer" presStyleCnt="0"/>
      <dgm:spPr/>
    </dgm:pt>
    <dgm:pt modelId="{D822D0F2-FAC0-481B-91F7-B4F8ED6237E8}" type="pres">
      <dgm:prSet presAssocID="{BB882BC3-EE5E-4BAB-ADE2-15D8A20E926D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ECEFC-356B-4F51-A985-8D5F51D3CAC1}" type="pres">
      <dgm:prSet presAssocID="{F2F8A63C-EAA5-4BA5-A387-98110800F4C7}" presName="spacer" presStyleCnt="0"/>
      <dgm:spPr/>
    </dgm:pt>
    <dgm:pt modelId="{E113DAF6-3677-4A57-A2C6-80E9AD7C48E5}" type="pres">
      <dgm:prSet presAssocID="{C444B82C-CE8C-4674-BEEC-F51AF28703AD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C43858-AF8C-41D8-87A3-B5B7D89EB42E}" type="pres">
      <dgm:prSet presAssocID="{F4E11229-A430-41D8-BBF5-6020BF81D8FB}" presName="spacer" presStyleCnt="0"/>
      <dgm:spPr/>
    </dgm:pt>
    <dgm:pt modelId="{040AF697-8CF6-4278-B7D6-97E041BAB964}" type="pres">
      <dgm:prSet presAssocID="{D0C27436-206E-459D-8C3F-57969FE863F0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4E551-83E9-4F4F-B1A2-3DA3579AACDE}" type="pres">
      <dgm:prSet presAssocID="{7834E7A7-1C82-4344-A461-8C48487EFF8C}" presName="spacer" presStyleCnt="0"/>
      <dgm:spPr/>
    </dgm:pt>
    <dgm:pt modelId="{703743BB-5895-4E9F-9195-49ACBEBF0490}" type="pres">
      <dgm:prSet presAssocID="{9EDE6E54-B12D-4666-8C33-91934D7B7154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E83583-817C-41D6-98B7-EA9991C0963E}" type="pres">
      <dgm:prSet presAssocID="{930FF3BE-D1EA-494E-AB93-547067404547}" presName="spacer" presStyleCnt="0"/>
      <dgm:spPr/>
    </dgm:pt>
    <dgm:pt modelId="{BF7F2CCE-65DE-45AF-9983-B048C2E0B2B8}" type="pres">
      <dgm:prSet presAssocID="{EB8C5F8C-D02D-4B8B-9DBE-4189A6A37710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5DAF7-ED1C-457B-83F5-65A83FA11567}" type="pres">
      <dgm:prSet presAssocID="{9CEB75B2-B75E-4B2E-9C3D-C4975207B924}" presName="spacer" presStyleCnt="0"/>
      <dgm:spPr/>
    </dgm:pt>
    <dgm:pt modelId="{419996AD-19AD-44B2-9672-1693ABFADF69}" type="pres">
      <dgm:prSet presAssocID="{20EFE97E-824C-4E25-8810-62A3736017C8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033FE7-EBFA-4036-BE85-5314BF55F899}" type="pres">
      <dgm:prSet presAssocID="{10718931-D136-400E-B07B-7C33DA9BB51F}" presName="spacer" presStyleCnt="0"/>
      <dgm:spPr/>
    </dgm:pt>
    <dgm:pt modelId="{0046FDCD-9995-4D67-A6FF-404A16A18B0A}" type="pres">
      <dgm:prSet presAssocID="{E4B14B5C-047F-4853-8F7B-C95031AAA4CE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D4A7F3-E794-45AF-9C35-57ABFA40D706}" srcId="{E365C1BF-92E3-4B13-89F1-A47C887230C1}" destId="{20EFE97E-824C-4E25-8810-62A3736017C8}" srcOrd="7" destOrd="0" parTransId="{FBD39FD7-2102-47EB-AF72-B71F224AC849}" sibTransId="{10718931-D136-400E-B07B-7C33DA9BB51F}"/>
    <dgm:cxn modelId="{37145F54-7E54-49EF-A2EB-5505E324E87D}" type="presOf" srcId="{9EDE6E54-B12D-4666-8C33-91934D7B7154}" destId="{703743BB-5895-4E9F-9195-49ACBEBF0490}" srcOrd="0" destOrd="0" presId="urn:microsoft.com/office/officeart/2005/8/layout/vList2"/>
    <dgm:cxn modelId="{1E393452-3A44-4725-9765-4C80FB165DB3}" srcId="{E365C1BF-92E3-4B13-89F1-A47C887230C1}" destId="{9EDE6E54-B12D-4666-8C33-91934D7B7154}" srcOrd="5" destOrd="0" parTransId="{556857A9-AD56-4D41-A9D2-D7EB976564E1}" sibTransId="{930FF3BE-D1EA-494E-AB93-547067404547}"/>
    <dgm:cxn modelId="{14651A4C-BE44-4997-A6CD-1637B6E0BE6D}" type="presOf" srcId="{C444B82C-CE8C-4674-BEEC-F51AF28703AD}" destId="{E113DAF6-3677-4A57-A2C6-80E9AD7C48E5}" srcOrd="0" destOrd="0" presId="urn:microsoft.com/office/officeart/2005/8/layout/vList2"/>
    <dgm:cxn modelId="{3AAE804E-A5C1-4AB6-AEB5-5477F20E0439}" srcId="{E365C1BF-92E3-4B13-89F1-A47C887230C1}" destId="{CB20A8EA-4C64-472A-919C-F1B000983183}" srcOrd="1" destOrd="0" parTransId="{CFB7CD32-CCFB-4F40-820F-EC8205E4391F}" sibTransId="{1D5FF268-0F7D-4D49-A828-E63DDA1A9FAA}"/>
    <dgm:cxn modelId="{F6A346B7-6B76-46D2-A43B-8AB686405FB5}" type="presOf" srcId="{20EFE97E-824C-4E25-8810-62A3736017C8}" destId="{419996AD-19AD-44B2-9672-1693ABFADF69}" srcOrd="0" destOrd="0" presId="urn:microsoft.com/office/officeart/2005/8/layout/vList2"/>
    <dgm:cxn modelId="{DAEF84A8-9865-493A-BA54-8FDFFCE526BE}" type="presOf" srcId="{0E56B642-CC17-4256-B7E0-B988932C1526}" destId="{00386D6E-C607-4A1F-986C-6D2570A8C917}" srcOrd="0" destOrd="0" presId="urn:microsoft.com/office/officeart/2005/8/layout/vList2"/>
    <dgm:cxn modelId="{98C8EB04-8B0F-424F-82DA-F5D6AD8EBE04}" type="presOf" srcId="{E365C1BF-92E3-4B13-89F1-A47C887230C1}" destId="{0325134F-27F6-43BF-BA33-0F6337B15DC9}" srcOrd="0" destOrd="0" presId="urn:microsoft.com/office/officeart/2005/8/layout/vList2"/>
    <dgm:cxn modelId="{99D455B6-9BCA-4863-B77B-81D1E61FB770}" type="presOf" srcId="{CB20A8EA-4C64-472A-919C-F1B000983183}" destId="{F2F25009-DF82-41B4-999C-977514191ADC}" srcOrd="0" destOrd="0" presId="urn:microsoft.com/office/officeart/2005/8/layout/vList2"/>
    <dgm:cxn modelId="{B9E168FD-A902-4E90-A85A-3035F1CD38BF}" type="presOf" srcId="{E4B14B5C-047F-4853-8F7B-C95031AAA4CE}" destId="{0046FDCD-9995-4D67-A6FF-404A16A18B0A}" srcOrd="0" destOrd="0" presId="urn:microsoft.com/office/officeart/2005/8/layout/vList2"/>
    <dgm:cxn modelId="{7DDE609C-18CD-415F-877A-615CC7A70A1B}" srcId="{E365C1BF-92E3-4B13-89F1-A47C887230C1}" destId="{D0C27436-206E-459D-8C3F-57969FE863F0}" srcOrd="4" destOrd="0" parTransId="{98B710E3-AF5E-40E8-8158-975305AB1B2C}" sibTransId="{7834E7A7-1C82-4344-A461-8C48487EFF8C}"/>
    <dgm:cxn modelId="{D050BC45-FD88-427D-AB7A-80BA167B0D45}" srcId="{E365C1BF-92E3-4B13-89F1-A47C887230C1}" destId="{E4B14B5C-047F-4853-8F7B-C95031AAA4CE}" srcOrd="8" destOrd="0" parTransId="{7A3009CC-F7EF-4421-9B4C-9F872F0570C6}" sibTransId="{0AC2284A-AD51-484C-8A68-9035AFCD0C99}"/>
    <dgm:cxn modelId="{2E514D61-D442-4856-AB0B-C567747D0952}" srcId="{E365C1BF-92E3-4B13-89F1-A47C887230C1}" destId="{0E56B642-CC17-4256-B7E0-B988932C1526}" srcOrd="0" destOrd="0" parTransId="{C7F4B9F6-2E74-484D-8916-1CA2ABA6325D}" sibTransId="{54B1A333-4489-4D80-A45F-66F800549EA0}"/>
    <dgm:cxn modelId="{DB4950BC-CBB0-4ECA-A62F-A8595C954C26}" type="presOf" srcId="{BB882BC3-EE5E-4BAB-ADE2-15D8A20E926D}" destId="{D822D0F2-FAC0-481B-91F7-B4F8ED6237E8}" srcOrd="0" destOrd="0" presId="urn:microsoft.com/office/officeart/2005/8/layout/vList2"/>
    <dgm:cxn modelId="{C9031422-4E3E-4FD3-934C-DD784B7D8FB2}" type="presOf" srcId="{D0C27436-206E-459D-8C3F-57969FE863F0}" destId="{040AF697-8CF6-4278-B7D6-97E041BAB964}" srcOrd="0" destOrd="0" presId="urn:microsoft.com/office/officeart/2005/8/layout/vList2"/>
    <dgm:cxn modelId="{F0721CB0-EDC5-4B64-A490-255CE8098253}" srcId="{E365C1BF-92E3-4B13-89F1-A47C887230C1}" destId="{C444B82C-CE8C-4674-BEEC-F51AF28703AD}" srcOrd="3" destOrd="0" parTransId="{C14466BF-28F6-424D-9C77-6C97E773988F}" sibTransId="{F4E11229-A430-41D8-BBF5-6020BF81D8FB}"/>
    <dgm:cxn modelId="{9C6727DA-8B3D-46AF-AEBA-71B65EB18667}" type="presOf" srcId="{EB8C5F8C-D02D-4B8B-9DBE-4189A6A37710}" destId="{BF7F2CCE-65DE-45AF-9983-B048C2E0B2B8}" srcOrd="0" destOrd="0" presId="urn:microsoft.com/office/officeart/2005/8/layout/vList2"/>
    <dgm:cxn modelId="{5F76BAB5-9461-4803-A8EF-BC2952F58F75}" srcId="{E365C1BF-92E3-4B13-89F1-A47C887230C1}" destId="{BB882BC3-EE5E-4BAB-ADE2-15D8A20E926D}" srcOrd="2" destOrd="0" parTransId="{7C249AED-3A9A-418F-96B6-AE96A786B064}" sibTransId="{F2F8A63C-EAA5-4BA5-A387-98110800F4C7}"/>
    <dgm:cxn modelId="{861B80E2-0477-49F1-B853-CA50783D2CCB}" srcId="{E365C1BF-92E3-4B13-89F1-A47C887230C1}" destId="{EB8C5F8C-D02D-4B8B-9DBE-4189A6A37710}" srcOrd="6" destOrd="0" parTransId="{DD8902FD-F429-4541-A59E-034D92A14F1A}" sibTransId="{9CEB75B2-B75E-4B2E-9C3D-C4975207B924}"/>
    <dgm:cxn modelId="{52274448-D0B6-4631-B416-CD38C4A65FC6}" type="presParOf" srcId="{0325134F-27F6-43BF-BA33-0F6337B15DC9}" destId="{00386D6E-C607-4A1F-986C-6D2570A8C917}" srcOrd="0" destOrd="0" presId="urn:microsoft.com/office/officeart/2005/8/layout/vList2"/>
    <dgm:cxn modelId="{9200DCD6-A9FC-4C96-996D-E2E233D13C1C}" type="presParOf" srcId="{0325134F-27F6-43BF-BA33-0F6337B15DC9}" destId="{D52B1183-6D19-4621-969E-8D938135392B}" srcOrd="1" destOrd="0" presId="urn:microsoft.com/office/officeart/2005/8/layout/vList2"/>
    <dgm:cxn modelId="{01F5E7A5-0D52-4FA7-9ECC-FC55F98D51CB}" type="presParOf" srcId="{0325134F-27F6-43BF-BA33-0F6337B15DC9}" destId="{F2F25009-DF82-41B4-999C-977514191ADC}" srcOrd="2" destOrd="0" presId="urn:microsoft.com/office/officeart/2005/8/layout/vList2"/>
    <dgm:cxn modelId="{F24883B2-D9CC-46CF-BAE9-41AD9EE8C23C}" type="presParOf" srcId="{0325134F-27F6-43BF-BA33-0F6337B15DC9}" destId="{F5D75717-4AB0-4D23-9B5D-8B9BB7BC0DDE}" srcOrd="3" destOrd="0" presId="urn:microsoft.com/office/officeart/2005/8/layout/vList2"/>
    <dgm:cxn modelId="{CED388BC-3D1F-4F06-B4A7-6D6FF33D4CD9}" type="presParOf" srcId="{0325134F-27F6-43BF-BA33-0F6337B15DC9}" destId="{D822D0F2-FAC0-481B-91F7-B4F8ED6237E8}" srcOrd="4" destOrd="0" presId="urn:microsoft.com/office/officeart/2005/8/layout/vList2"/>
    <dgm:cxn modelId="{1C388319-946A-4FEB-A56E-3E9C4E64B4A3}" type="presParOf" srcId="{0325134F-27F6-43BF-BA33-0F6337B15DC9}" destId="{E78ECEFC-356B-4F51-A985-8D5F51D3CAC1}" srcOrd="5" destOrd="0" presId="urn:microsoft.com/office/officeart/2005/8/layout/vList2"/>
    <dgm:cxn modelId="{DEFE06DB-F098-4078-8427-3BB3AF9B65F9}" type="presParOf" srcId="{0325134F-27F6-43BF-BA33-0F6337B15DC9}" destId="{E113DAF6-3677-4A57-A2C6-80E9AD7C48E5}" srcOrd="6" destOrd="0" presId="urn:microsoft.com/office/officeart/2005/8/layout/vList2"/>
    <dgm:cxn modelId="{F2C7D199-C48E-4F14-A66F-E976EA27DF0E}" type="presParOf" srcId="{0325134F-27F6-43BF-BA33-0F6337B15DC9}" destId="{AAC43858-AF8C-41D8-87A3-B5B7D89EB42E}" srcOrd="7" destOrd="0" presId="urn:microsoft.com/office/officeart/2005/8/layout/vList2"/>
    <dgm:cxn modelId="{91B3F8CE-470F-4DF4-8780-BDADFB34F8F5}" type="presParOf" srcId="{0325134F-27F6-43BF-BA33-0F6337B15DC9}" destId="{040AF697-8CF6-4278-B7D6-97E041BAB964}" srcOrd="8" destOrd="0" presId="urn:microsoft.com/office/officeart/2005/8/layout/vList2"/>
    <dgm:cxn modelId="{059554D8-5E46-4273-9516-5358E0728981}" type="presParOf" srcId="{0325134F-27F6-43BF-BA33-0F6337B15DC9}" destId="{3134E551-83E9-4F4F-B1A2-3DA3579AACDE}" srcOrd="9" destOrd="0" presId="urn:microsoft.com/office/officeart/2005/8/layout/vList2"/>
    <dgm:cxn modelId="{45CDB7F1-6BCE-4316-A988-C2951EDB4279}" type="presParOf" srcId="{0325134F-27F6-43BF-BA33-0F6337B15DC9}" destId="{703743BB-5895-4E9F-9195-49ACBEBF0490}" srcOrd="10" destOrd="0" presId="urn:microsoft.com/office/officeart/2005/8/layout/vList2"/>
    <dgm:cxn modelId="{D6E3843A-B36E-4336-9627-4BBE3775F324}" type="presParOf" srcId="{0325134F-27F6-43BF-BA33-0F6337B15DC9}" destId="{E1E83583-817C-41D6-98B7-EA9991C0963E}" srcOrd="11" destOrd="0" presId="urn:microsoft.com/office/officeart/2005/8/layout/vList2"/>
    <dgm:cxn modelId="{F3A2A16D-D4E8-4EB3-96C2-0C348765B1F1}" type="presParOf" srcId="{0325134F-27F6-43BF-BA33-0F6337B15DC9}" destId="{BF7F2CCE-65DE-45AF-9983-B048C2E0B2B8}" srcOrd="12" destOrd="0" presId="urn:microsoft.com/office/officeart/2005/8/layout/vList2"/>
    <dgm:cxn modelId="{9E0E7187-1167-4616-ABED-7CF083A0B099}" type="presParOf" srcId="{0325134F-27F6-43BF-BA33-0F6337B15DC9}" destId="{EB05DAF7-ED1C-457B-83F5-65A83FA11567}" srcOrd="13" destOrd="0" presId="urn:microsoft.com/office/officeart/2005/8/layout/vList2"/>
    <dgm:cxn modelId="{BE314848-0F37-4870-B4B9-C79D96D525FC}" type="presParOf" srcId="{0325134F-27F6-43BF-BA33-0F6337B15DC9}" destId="{419996AD-19AD-44B2-9672-1693ABFADF69}" srcOrd="14" destOrd="0" presId="urn:microsoft.com/office/officeart/2005/8/layout/vList2"/>
    <dgm:cxn modelId="{9AEF4EA0-C769-4E6B-BF8B-34CB3EFF08BF}" type="presParOf" srcId="{0325134F-27F6-43BF-BA33-0F6337B15DC9}" destId="{93033FE7-EBFA-4036-BE85-5314BF55F899}" srcOrd="15" destOrd="0" presId="urn:microsoft.com/office/officeart/2005/8/layout/vList2"/>
    <dgm:cxn modelId="{5C54F0E4-14E9-4465-B271-572C13B04AAF}" type="presParOf" srcId="{0325134F-27F6-43BF-BA33-0F6337B15DC9}" destId="{0046FDCD-9995-4D67-A6FF-404A16A18B0A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D9CF98-2B65-4553-AFA4-D0177D9C80A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5DC872-1069-4E54-9131-C1A92DA9AD00}">
      <dgm:prSet phldrT="[Текст]"/>
      <dgm:spPr/>
      <dgm:t>
        <a:bodyPr/>
        <a:lstStyle/>
        <a:p>
          <a:r>
            <a:rPr lang="ru-RU" dirty="0"/>
            <a:t>социально-нормативный</a:t>
          </a:r>
        </a:p>
      </dgm:t>
    </dgm:pt>
    <dgm:pt modelId="{49FAD8F9-2E96-4DC8-81A4-20E2857E7C52}" type="parTrans" cxnId="{F769B181-6AA4-4C6E-9AF8-8B54CF506E5E}">
      <dgm:prSet/>
      <dgm:spPr/>
      <dgm:t>
        <a:bodyPr/>
        <a:lstStyle/>
        <a:p>
          <a:endParaRPr lang="ru-RU"/>
        </a:p>
      </dgm:t>
    </dgm:pt>
    <dgm:pt modelId="{428CB923-443E-459D-968B-9865EE72CDB2}" type="sibTrans" cxnId="{F769B181-6AA4-4C6E-9AF8-8B54CF506E5E}">
      <dgm:prSet/>
      <dgm:spPr/>
      <dgm:t>
        <a:bodyPr/>
        <a:lstStyle/>
        <a:p>
          <a:endParaRPr lang="ru-RU"/>
        </a:p>
      </dgm:t>
    </dgm:pt>
    <dgm:pt modelId="{0672D767-C99A-464E-8BCD-41B8226D20E5}">
      <dgm:prSet phldrT="[Текст]"/>
      <dgm:spPr/>
      <dgm:t>
        <a:bodyPr/>
        <a:lstStyle/>
        <a:p>
          <a:r>
            <a:rPr lang="ru-RU" dirty="0"/>
            <a:t>Результат - выбор принятой норме способа поведения как формы взаимодействия с окружающим миром</a:t>
          </a:r>
        </a:p>
      </dgm:t>
    </dgm:pt>
    <dgm:pt modelId="{3737BEFD-1139-42B3-93D0-91B082FDADDD}" type="parTrans" cxnId="{C76278F8-87C9-4818-AB11-1DAABAEAD283}">
      <dgm:prSet/>
      <dgm:spPr/>
      <dgm:t>
        <a:bodyPr/>
        <a:lstStyle/>
        <a:p>
          <a:endParaRPr lang="ru-RU"/>
        </a:p>
      </dgm:t>
    </dgm:pt>
    <dgm:pt modelId="{7860E210-54CE-4446-B6AA-D03E43171EA6}" type="sibTrans" cxnId="{C76278F8-87C9-4818-AB11-1DAABAEAD283}">
      <dgm:prSet/>
      <dgm:spPr/>
      <dgm:t>
        <a:bodyPr/>
        <a:lstStyle/>
        <a:p>
          <a:endParaRPr lang="ru-RU"/>
        </a:p>
      </dgm:t>
    </dgm:pt>
    <dgm:pt modelId="{923ED679-A475-470A-9131-E5AB882EEDA0}">
      <dgm:prSet phldrT="[Текст]"/>
      <dgm:spPr/>
      <dgm:t>
        <a:bodyPr/>
        <a:lstStyle/>
        <a:p>
          <a:r>
            <a:rPr lang="ru-RU" dirty="0"/>
            <a:t>индивидуально-смысловой</a:t>
          </a:r>
        </a:p>
      </dgm:t>
    </dgm:pt>
    <dgm:pt modelId="{01CF1692-F40F-4511-908D-13A7430350F5}" type="parTrans" cxnId="{F22E273A-912E-4315-B8E0-2F61E759C4F8}">
      <dgm:prSet/>
      <dgm:spPr/>
      <dgm:t>
        <a:bodyPr/>
        <a:lstStyle/>
        <a:p>
          <a:endParaRPr lang="ru-RU"/>
        </a:p>
      </dgm:t>
    </dgm:pt>
    <dgm:pt modelId="{BDF9C4BA-283D-4EB7-895F-202374EBC7FC}" type="sibTrans" cxnId="{F22E273A-912E-4315-B8E0-2F61E759C4F8}">
      <dgm:prSet/>
      <dgm:spPr/>
      <dgm:t>
        <a:bodyPr/>
        <a:lstStyle/>
        <a:p>
          <a:endParaRPr lang="ru-RU"/>
        </a:p>
      </dgm:t>
    </dgm:pt>
    <dgm:pt modelId="{0147ACB5-D342-4776-821E-228913BAEB15}">
      <dgm:prSet phldrT="[Текст]"/>
      <dgm:spPr/>
      <dgm:t>
        <a:bodyPr/>
        <a:lstStyle/>
        <a:p>
          <a:r>
            <a:rPr lang="ru-RU" dirty="0" err="1"/>
            <a:t>Самостановление</a:t>
          </a:r>
          <a:r>
            <a:rPr lang="ru-RU" dirty="0"/>
            <a:t>, поиск смыслов.</a:t>
          </a:r>
        </a:p>
      </dgm:t>
    </dgm:pt>
    <dgm:pt modelId="{6337069C-B893-43F9-BAE5-49068F94F5D9}" type="parTrans" cxnId="{08AD6CBD-DA05-4C08-A711-FE4B42AD1B7A}">
      <dgm:prSet/>
      <dgm:spPr/>
      <dgm:t>
        <a:bodyPr/>
        <a:lstStyle/>
        <a:p>
          <a:endParaRPr lang="ru-RU"/>
        </a:p>
      </dgm:t>
    </dgm:pt>
    <dgm:pt modelId="{730F216F-8ED5-47A6-A1E9-1093E04F6323}" type="sibTrans" cxnId="{08AD6CBD-DA05-4C08-A711-FE4B42AD1B7A}">
      <dgm:prSet/>
      <dgm:spPr/>
      <dgm:t>
        <a:bodyPr/>
        <a:lstStyle/>
        <a:p>
          <a:endParaRPr lang="ru-RU"/>
        </a:p>
      </dgm:t>
    </dgm:pt>
    <dgm:pt modelId="{9C60FCBA-C42A-4E69-80D3-BA3B38C5ABA6}">
      <dgm:prSet phldrT="[Текст]"/>
      <dgm:spPr/>
      <dgm:t>
        <a:bodyPr/>
        <a:lstStyle/>
        <a:p>
          <a:r>
            <a:rPr lang="ru-RU" dirty="0"/>
            <a:t>Результат – характер общения, способы обмена информации.</a:t>
          </a:r>
        </a:p>
      </dgm:t>
    </dgm:pt>
    <dgm:pt modelId="{0F7C5FD0-8FEF-4FC4-A52B-124F3ABD7B62}" type="parTrans" cxnId="{6C7E7B4C-8B72-48FD-BE84-17B9A8A4C70B}">
      <dgm:prSet/>
      <dgm:spPr/>
      <dgm:t>
        <a:bodyPr/>
        <a:lstStyle/>
        <a:p>
          <a:endParaRPr lang="ru-RU"/>
        </a:p>
      </dgm:t>
    </dgm:pt>
    <dgm:pt modelId="{91740C97-A821-4CD4-ADB1-E6B6BFBE47ED}" type="sibTrans" cxnId="{6C7E7B4C-8B72-48FD-BE84-17B9A8A4C70B}">
      <dgm:prSet/>
      <dgm:spPr/>
      <dgm:t>
        <a:bodyPr/>
        <a:lstStyle/>
        <a:p>
          <a:endParaRPr lang="ru-RU"/>
        </a:p>
      </dgm:t>
    </dgm:pt>
    <dgm:pt modelId="{93663F8E-B229-478C-9B80-A4E1A815A0FE}">
      <dgm:prSet phldrT="[Текст]"/>
      <dgm:spPr/>
      <dgm:t>
        <a:bodyPr/>
        <a:lstStyle/>
        <a:p>
          <a:r>
            <a:rPr lang="ru-RU" dirty="0"/>
            <a:t>ценностно-деятельностный</a:t>
          </a:r>
        </a:p>
      </dgm:t>
    </dgm:pt>
    <dgm:pt modelId="{4213157C-DF38-4195-86AE-003511CDEF55}" type="parTrans" cxnId="{2E960266-2567-4251-8432-C465F5D6AE32}">
      <dgm:prSet/>
      <dgm:spPr/>
      <dgm:t>
        <a:bodyPr/>
        <a:lstStyle/>
        <a:p>
          <a:endParaRPr lang="ru-RU"/>
        </a:p>
      </dgm:t>
    </dgm:pt>
    <dgm:pt modelId="{0DA71310-7107-4C56-A48B-EB5CA043703E}" type="sibTrans" cxnId="{2E960266-2567-4251-8432-C465F5D6AE32}">
      <dgm:prSet/>
      <dgm:spPr/>
      <dgm:t>
        <a:bodyPr/>
        <a:lstStyle/>
        <a:p>
          <a:endParaRPr lang="ru-RU"/>
        </a:p>
      </dgm:t>
    </dgm:pt>
    <dgm:pt modelId="{E1BB6F21-B112-42A9-9B54-4D57A0E8139D}">
      <dgm:prSet phldrT="[Текст]"/>
      <dgm:spPr/>
      <dgm:t>
        <a:bodyPr/>
        <a:lstStyle/>
        <a:p>
          <a:r>
            <a:rPr lang="ru-RU" dirty="0"/>
            <a:t>Достижение единства индивидуально-личностных проявлений человека.</a:t>
          </a:r>
        </a:p>
      </dgm:t>
    </dgm:pt>
    <dgm:pt modelId="{E7838F08-ED4E-4A21-A562-164D74634D85}" type="parTrans" cxnId="{75E6B87F-9D2C-4BDF-9B94-26178E1D5C48}">
      <dgm:prSet/>
      <dgm:spPr/>
      <dgm:t>
        <a:bodyPr/>
        <a:lstStyle/>
        <a:p>
          <a:endParaRPr lang="ru-RU"/>
        </a:p>
      </dgm:t>
    </dgm:pt>
    <dgm:pt modelId="{4B99106B-CA1E-4FC5-ACB1-ED19117E80CE}" type="sibTrans" cxnId="{75E6B87F-9D2C-4BDF-9B94-26178E1D5C48}">
      <dgm:prSet/>
      <dgm:spPr/>
      <dgm:t>
        <a:bodyPr/>
        <a:lstStyle/>
        <a:p>
          <a:endParaRPr lang="ru-RU"/>
        </a:p>
      </dgm:t>
    </dgm:pt>
    <dgm:pt modelId="{76EF578A-A56A-464F-BFEC-ABF7DBC24935}">
      <dgm:prSet phldrT="[Текст]"/>
      <dgm:spPr/>
      <dgm:t>
        <a:bodyPr/>
        <a:lstStyle/>
        <a:p>
          <a:r>
            <a:rPr lang="ru-RU" dirty="0"/>
            <a:t>Результата ?</a:t>
          </a:r>
        </a:p>
      </dgm:t>
    </dgm:pt>
    <dgm:pt modelId="{4D5E04BB-9024-4E6C-81BC-F6F1D32C4D7B}" type="parTrans" cxnId="{75284F49-DF2F-4E0A-BB36-76C8CF1C89A2}">
      <dgm:prSet/>
      <dgm:spPr/>
      <dgm:t>
        <a:bodyPr/>
        <a:lstStyle/>
        <a:p>
          <a:endParaRPr lang="ru-RU"/>
        </a:p>
      </dgm:t>
    </dgm:pt>
    <dgm:pt modelId="{2262BC5C-334F-417C-97BC-C91B394DCBF2}" type="sibTrans" cxnId="{75284F49-DF2F-4E0A-BB36-76C8CF1C89A2}">
      <dgm:prSet/>
      <dgm:spPr/>
      <dgm:t>
        <a:bodyPr/>
        <a:lstStyle/>
        <a:p>
          <a:endParaRPr lang="ru-RU"/>
        </a:p>
      </dgm:t>
    </dgm:pt>
    <dgm:pt modelId="{734A931A-FFA7-47E7-8AD9-695D82463D03}">
      <dgm:prSet phldrT="[Текст]"/>
      <dgm:spPr/>
      <dgm:t>
        <a:bodyPr/>
        <a:lstStyle/>
        <a:p>
          <a:r>
            <a:rPr lang="ru-RU" dirty="0"/>
            <a:t>Инструмент продолжения общества в определенной личности. </a:t>
          </a:r>
        </a:p>
      </dgm:t>
    </dgm:pt>
    <dgm:pt modelId="{346138DE-605E-4F83-BE7E-959F34807B7C}" type="parTrans" cxnId="{AEF39394-E83E-41E9-A74C-6EDB3AE1640E}">
      <dgm:prSet/>
      <dgm:spPr/>
      <dgm:t>
        <a:bodyPr/>
        <a:lstStyle/>
        <a:p>
          <a:endParaRPr lang="ru-RU"/>
        </a:p>
      </dgm:t>
    </dgm:pt>
    <dgm:pt modelId="{52EF9CA5-E332-4E43-B86D-63D5E60E9A98}" type="sibTrans" cxnId="{AEF39394-E83E-41E9-A74C-6EDB3AE1640E}">
      <dgm:prSet/>
      <dgm:spPr/>
      <dgm:t>
        <a:bodyPr/>
        <a:lstStyle/>
        <a:p>
          <a:endParaRPr lang="ru-RU"/>
        </a:p>
      </dgm:t>
    </dgm:pt>
    <dgm:pt modelId="{63DB76E5-8C60-49E2-A96A-3059415AFEAE}" type="pres">
      <dgm:prSet presAssocID="{7CD9CF98-2B65-4553-AFA4-D0177D9C80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2ECB52-458D-472C-B8D2-8BDE8B1BD107}" type="pres">
      <dgm:prSet presAssocID="{425DC872-1069-4E54-9131-C1A92DA9AD00}" presName="linNode" presStyleCnt="0"/>
      <dgm:spPr/>
    </dgm:pt>
    <dgm:pt modelId="{CEF2F77E-5294-4FFD-ACD8-B6DD0A8511DC}" type="pres">
      <dgm:prSet presAssocID="{425DC872-1069-4E54-9131-C1A92DA9AD00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FEF216-AD17-40BA-8C0C-A17E61D58958}" type="pres">
      <dgm:prSet presAssocID="{425DC872-1069-4E54-9131-C1A92DA9AD00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6BA33B-606E-4B25-8D1D-CC09959447E1}" type="pres">
      <dgm:prSet presAssocID="{428CB923-443E-459D-968B-9865EE72CDB2}" presName="sp" presStyleCnt="0"/>
      <dgm:spPr/>
    </dgm:pt>
    <dgm:pt modelId="{4C2D31F5-C091-4A5D-97BF-B6B035519804}" type="pres">
      <dgm:prSet presAssocID="{923ED679-A475-470A-9131-E5AB882EEDA0}" presName="linNode" presStyleCnt="0"/>
      <dgm:spPr/>
    </dgm:pt>
    <dgm:pt modelId="{86D9CBD9-879B-4FBC-A1D5-89DC30154F4F}" type="pres">
      <dgm:prSet presAssocID="{923ED679-A475-470A-9131-E5AB882EEDA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EAC971-09FC-4B87-AFB4-FEECE84264F5}" type="pres">
      <dgm:prSet presAssocID="{923ED679-A475-470A-9131-E5AB882EEDA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F73C69-0C92-4D99-86C6-47D077552B5E}" type="pres">
      <dgm:prSet presAssocID="{BDF9C4BA-283D-4EB7-895F-202374EBC7FC}" presName="sp" presStyleCnt="0"/>
      <dgm:spPr/>
    </dgm:pt>
    <dgm:pt modelId="{A503FD98-D7D3-4EE0-B52B-1F3306A9C796}" type="pres">
      <dgm:prSet presAssocID="{93663F8E-B229-478C-9B80-A4E1A815A0FE}" presName="linNode" presStyleCnt="0"/>
      <dgm:spPr/>
    </dgm:pt>
    <dgm:pt modelId="{4B0A1C55-D7A1-473A-AC9A-9956F6BD4303}" type="pres">
      <dgm:prSet presAssocID="{93663F8E-B229-478C-9B80-A4E1A815A0F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01144-546B-4246-B2F5-616DEF5CC353}" type="pres">
      <dgm:prSet presAssocID="{93663F8E-B229-478C-9B80-A4E1A815A0F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E6B87F-9D2C-4BDF-9B94-26178E1D5C48}" srcId="{93663F8E-B229-478C-9B80-A4E1A815A0FE}" destId="{E1BB6F21-B112-42A9-9B54-4D57A0E8139D}" srcOrd="0" destOrd="0" parTransId="{E7838F08-ED4E-4A21-A562-164D74634D85}" sibTransId="{4B99106B-CA1E-4FC5-ACB1-ED19117E80CE}"/>
    <dgm:cxn modelId="{C0083718-04A6-414D-B552-676A61CEB636}" type="presOf" srcId="{9C60FCBA-C42A-4E69-80D3-BA3B38C5ABA6}" destId="{5FEAC971-09FC-4B87-AFB4-FEECE84264F5}" srcOrd="0" destOrd="1" presId="urn:microsoft.com/office/officeart/2005/8/layout/vList5"/>
    <dgm:cxn modelId="{7514BE79-837A-4F05-9391-3DF221AF6D80}" type="presOf" srcId="{923ED679-A475-470A-9131-E5AB882EEDA0}" destId="{86D9CBD9-879B-4FBC-A1D5-89DC30154F4F}" srcOrd="0" destOrd="0" presId="urn:microsoft.com/office/officeart/2005/8/layout/vList5"/>
    <dgm:cxn modelId="{EFA258C5-6187-4DBB-B30B-571DA2BC17CA}" type="presOf" srcId="{93663F8E-B229-478C-9B80-A4E1A815A0FE}" destId="{4B0A1C55-D7A1-473A-AC9A-9956F6BD4303}" srcOrd="0" destOrd="0" presId="urn:microsoft.com/office/officeart/2005/8/layout/vList5"/>
    <dgm:cxn modelId="{B4F65D5D-7702-42B5-9648-D9BBCDA10C84}" type="presOf" srcId="{425DC872-1069-4E54-9131-C1A92DA9AD00}" destId="{CEF2F77E-5294-4FFD-ACD8-B6DD0A8511DC}" srcOrd="0" destOrd="0" presId="urn:microsoft.com/office/officeart/2005/8/layout/vList5"/>
    <dgm:cxn modelId="{A317C8A2-0FBF-4A94-85A0-F93D5DB2151B}" type="presOf" srcId="{734A931A-FFA7-47E7-8AD9-695D82463D03}" destId="{4BFEF216-AD17-40BA-8C0C-A17E61D58958}" srcOrd="0" destOrd="0" presId="urn:microsoft.com/office/officeart/2005/8/layout/vList5"/>
    <dgm:cxn modelId="{C76278F8-87C9-4818-AB11-1DAABAEAD283}" srcId="{425DC872-1069-4E54-9131-C1A92DA9AD00}" destId="{0672D767-C99A-464E-8BCD-41B8226D20E5}" srcOrd="1" destOrd="0" parTransId="{3737BEFD-1139-42B3-93D0-91B082FDADDD}" sibTransId="{7860E210-54CE-4446-B6AA-D03E43171EA6}"/>
    <dgm:cxn modelId="{2FFEB907-1FD8-46EC-A535-C0BD94138B78}" type="presOf" srcId="{E1BB6F21-B112-42A9-9B54-4D57A0E8139D}" destId="{9DC01144-546B-4246-B2F5-616DEF5CC353}" srcOrd="0" destOrd="0" presId="urn:microsoft.com/office/officeart/2005/8/layout/vList5"/>
    <dgm:cxn modelId="{1FB77E85-F12B-4ACE-91C5-230E22517ADF}" type="presOf" srcId="{0147ACB5-D342-4776-821E-228913BAEB15}" destId="{5FEAC971-09FC-4B87-AFB4-FEECE84264F5}" srcOrd="0" destOrd="0" presId="urn:microsoft.com/office/officeart/2005/8/layout/vList5"/>
    <dgm:cxn modelId="{16A50EFF-09C8-4EAB-8BFD-40A043060AE5}" type="presOf" srcId="{0672D767-C99A-464E-8BCD-41B8226D20E5}" destId="{4BFEF216-AD17-40BA-8C0C-A17E61D58958}" srcOrd="0" destOrd="1" presId="urn:microsoft.com/office/officeart/2005/8/layout/vList5"/>
    <dgm:cxn modelId="{F769B181-6AA4-4C6E-9AF8-8B54CF506E5E}" srcId="{7CD9CF98-2B65-4553-AFA4-D0177D9C80A7}" destId="{425DC872-1069-4E54-9131-C1A92DA9AD00}" srcOrd="0" destOrd="0" parTransId="{49FAD8F9-2E96-4DC8-81A4-20E2857E7C52}" sibTransId="{428CB923-443E-459D-968B-9865EE72CDB2}"/>
    <dgm:cxn modelId="{2E960266-2567-4251-8432-C465F5D6AE32}" srcId="{7CD9CF98-2B65-4553-AFA4-D0177D9C80A7}" destId="{93663F8E-B229-478C-9B80-A4E1A815A0FE}" srcOrd="2" destOrd="0" parTransId="{4213157C-DF38-4195-86AE-003511CDEF55}" sibTransId="{0DA71310-7107-4C56-A48B-EB5CA043703E}"/>
    <dgm:cxn modelId="{6C7E7B4C-8B72-48FD-BE84-17B9A8A4C70B}" srcId="{923ED679-A475-470A-9131-E5AB882EEDA0}" destId="{9C60FCBA-C42A-4E69-80D3-BA3B38C5ABA6}" srcOrd="1" destOrd="0" parTransId="{0F7C5FD0-8FEF-4FC4-A52B-124F3ABD7B62}" sibTransId="{91740C97-A821-4CD4-ADB1-E6B6BFBE47ED}"/>
    <dgm:cxn modelId="{1FDA3950-50EF-47CE-9AEE-A49094EF58F9}" type="presOf" srcId="{7CD9CF98-2B65-4553-AFA4-D0177D9C80A7}" destId="{63DB76E5-8C60-49E2-A96A-3059415AFEAE}" srcOrd="0" destOrd="0" presId="urn:microsoft.com/office/officeart/2005/8/layout/vList5"/>
    <dgm:cxn modelId="{F22E273A-912E-4315-B8E0-2F61E759C4F8}" srcId="{7CD9CF98-2B65-4553-AFA4-D0177D9C80A7}" destId="{923ED679-A475-470A-9131-E5AB882EEDA0}" srcOrd="1" destOrd="0" parTransId="{01CF1692-F40F-4511-908D-13A7430350F5}" sibTransId="{BDF9C4BA-283D-4EB7-895F-202374EBC7FC}"/>
    <dgm:cxn modelId="{AEF39394-E83E-41E9-A74C-6EDB3AE1640E}" srcId="{425DC872-1069-4E54-9131-C1A92DA9AD00}" destId="{734A931A-FFA7-47E7-8AD9-695D82463D03}" srcOrd="0" destOrd="0" parTransId="{346138DE-605E-4F83-BE7E-959F34807B7C}" sibTransId="{52EF9CA5-E332-4E43-B86D-63D5E60E9A98}"/>
    <dgm:cxn modelId="{3218A0E6-0255-4186-9148-440BD63ECD45}" type="presOf" srcId="{76EF578A-A56A-464F-BFEC-ABF7DBC24935}" destId="{9DC01144-546B-4246-B2F5-616DEF5CC353}" srcOrd="0" destOrd="1" presId="urn:microsoft.com/office/officeart/2005/8/layout/vList5"/>
    <dgm:cxn modelId="{75284F49-DF2F-4E0A-BB36-76C8CF1C89A2}" srcId="{93663F8E-B229-478C-9B80-A4E1A815A0FE}" destId="{76EF578A-A56A-464F-BFEC-ABF7DBC24935}" srcOrd="1" destOrd="0" parTransId="{4D5E04BB-9024-4E6C-81BC-F6F1D32C4D7B}" sibTransId="{2262BC5C-334F-417C-97BC-C91B394DCBF2}"/>
    <dgm:cxn modelId="{08AD6CBD-DA05-4C08-A711-FE4B42AD1B7A}" srcId="{923ED679-A475-470A-9131-E5AB882EEDA0}" destId="{0147ACB5-D342-4776-821E-228913BAEB15}" srcOrd="0" destOrd="0" parTransId="{6337069C-B893-43F9-BAE5-49068F94F5D9}" sibTransId="{730F216F-8ED5-47A6-A1E9-1093E04F6323}"/>
    <dgm:cxn modelId="{FD4003C4-0374-4574-BC59-9591624B024E}" type="presParOf" srcId="{63DB76E5-8C60-49E2-A96A-3059415AFEAE}" destId="{452ECB52-458D-472C-B8D2-8BDE8B1BD107}" srcOrd="0" destOrd="0" presId="urn:microsoft.com/office/officeart/2005/8/layout/vList5"/>
    <dgm:cxn modelId="{89F25957-2756-413F-9560-09CCF08980D4}" type="presParOf" srcId="{452ECB52-458D-472C-B8D2-8BDE8B1BD107}" destId="{CEF2F77E-5294-4FFD-ACD8-B6DD0A8511DC}" srcOrd="0" destOrd="0" presId="urn:microsoft.com/office/officeart/2005/8/layout/vList5"/>
    <dgm:cxn modelId="{D3C89A70-3F9C-4FB7-927F-E6819F400F9B}" type="presParOf" srcId="{452ECB52-458D-472C-B8D2-8BDE8B1BD107}" destId="{4BFEF216-AD17-40BA-8C0C-A17E61D58958}" srcOrd="1" destOrd="0" presId="urn:microsoft.com/office/officeart/2005/8/layout/vList5"/>
    <dgm:cxn modelId="{9104FF7C-90EB-4C69-A538-51F4EB5F9562}" type="presParOf" srcId="{63DB76E5-8C60-49E2-A96A-3059415AFEAE}" destId="{686BA33B-606E-4B25-8D1D-CC09959447E1}" srcOrd="1" destOrd="0" presId="urn:microsoft.com/office/officeart/2005/8/layout/vList5"/>
    <dgm:cxn modelId="{C0FE1279-28EA-44F7-B93B-EA745F193E12}" type="presParOf" srcId="{63DB76E5-8C60-49E2-A96A-3059415AFEAE}" destId="{4C2D31F5-C091-4A5D-97BF-B6B035519804}" srcOrd="2" destOrd="0" presId="urn:microsoft.com/office/officeart/2005/8/layout/vList5"/>
    <dgm:cxn modelId="{3DB70732-D525-4D12-A29B-AC0F04B6488B}" type="presParOf" srcId="{4C2D31F5-C091-4A5D-97BF-B6B035519804}" destId="{86D9CBD9-879B-4FBC-A1D5-89DC30154F4F}" srcOrd="0" destOrd="0" presId="urn:microsoft.com/office/officeart/2005/8/layout/vList5"/>
    <dgm:cxn modelId="{356A0089-FB9B-4681-8AAA-20E482F1CD8B}" type="presParOf" srcId="{4C2D31F5-C091-4A5D-97BF-B6B035519804}" destId="{5FEAC971-09FC-4B87-AFB4-FEECE84264F5}" srcOrd="1" destOrd="0" presId="urn:microsoft.com/office/officeart/2005/8/layout/vList5"/>
    <dgm:cxn modelId="{F39CA98E-F43B-402B-9755-B39BA41C4D95}" type="presParOf" srcId="{63DB76E5-8C60-49E2-A96A-3059415AFEAE}" destId="{3BF73C69-0C92-4D99-86C6-47D077552B5E}" srcOrd="3" destOrd="0" presId="urn:microsoft.com/office/officeart/2005/8/layout/vList5"/>
    <dgm:cxn modelId="{4DD9DBA8-04CA-4638-9CBF-398A7EE54347}" type="presParOf" srcId="{63DB76E5-8C60-49E2-A96A-3059415AFEAE}" destId="{A503FD98-D7D3-4EE0-B52B-1F3306A9C796}" srcOrd="4" destOrd="0" presId="urn:microsoft.com/office/officeart/2005/8/layout/vList5"/>
    <dgm:cxn modelId="{8BB566B6-6789-41AC-A8B4-3FD315DB2E26}" type="presParOf" srcId="{A503FD98-D7D3-4EE0-B52B-1F3306A9C796}" destId="{4B0A1C55-D7A1-473A-AC9A-9956F6BD4303}" srcOrd="0" destOrd="0" presId="urn:microsoft.com/office/officeart/2005/8/layout/vList5"/>
    <dgm:cxn modelId="{F8CBE4F1-3372-4ADD-837E-2DAF9D3F47C5}" type="presParOf" srcId="{A503FD98-D7D3-4EE0-B52B-1F3306A9C796}" destId="{9DC01144-546B-4246-B2F5-616DEF5CC35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2DFC96-7303-4ED3-AF0F-42CCB8F33592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5D65C42-70AE-465F-B5B3-A2482852FCA0}">
      <dgm:prSet phldrT="[Текст]" custT="1"/>
      <dgm:spPr/>
      <dgm:t>
        <a:bodyPr/>
        <a:lstStyle/>
        <a:p>
          <a:r>
            <a:rPr lang="ru-RU" sz="4000" b="1" dirty="0">
              <a:latin typeface="Times New Roman" pitchFamily="18" charset="0"/>
              <a:cs typeface="Times New Roman" pitchFamily="18" charset="0"/>
            </a:rPr>
            <a:t>к миру</a:t>
          </a:r>
          <a:endParaRPr lang="ru-RU" sz="4000" dirty="0">
            <a:latin typeface="Times New Roman" pitchFamily="18" charset="0"/>
            <a:cs typeface="Times New Roman" pitchFamily="18" charset="0"/>
          </a:endParaRPr>
        </a:p>
      </dgm:t>
    </dgm:pt>
    <dgm:pt modelId="{F88960C0-E719-4DA3-82C7-4FC061E880D1}" type="parTrans" cxnId="{5F12C6DD-3F04-4A7A-8C39-FCD07362D30B}">
      <dgm:prSet/>
      <dgm:spPr/>
      <dgm:t>
        <a:bodyPr/>
        <a:lstStyle/>
        <a:p>
          <a:endParaRPr lang="ru-RU"/>
        </a:p>
      </dgm:t>
    </dgm:pt>
    <dgm:pt modelId="{3592486E-6450-4DB3-AB49-DA61F2283D79}" type="sibTrans" cxnId="{5F12C6DD-3F04-4A7A-8C39-FCD07362D30B}">
      <dgm:prSet/>
      <dgm:spPr/>
      <dgm:t>
        <a:bodyPr/>
        <a:lstStyle/>
        <a:p>
          <a:endParaRPr lang="ru-RU"/>
        </a:p>
      </dgm:t>
    </dgm:pt>
    <dgm:pt modelId="{6348FE00-30B2-4AF0-953A-5087E3B23920}">
      <dgm:prSet phldrT="[Текст]" custT="1"/>
      <dgm:spPr/>
      <dgm:t>
        <a:bodyPr/>
        <a:lstStyle/>
        <a:p>
          <a:r>
            <a:rPr lang="ru-RU" sz="2000" b="0" dirty="0">
              <a:latin typeface="Times New Roman" pitchFamily="18" charset="0"/>
              <a:cs typeface="Times New Roman" pitchFamily="18" charset="0"/>
            </a:rPr>
            <a:t>концепция жизни:</a:t>
          </a:r>
        </a:p>
      </dgm:t>
    </dgm:pt>
    <dgm:pt modelId="{80531C01-C9FD-43AE-8544-E8B92D3BAA38}" type="parTrans" cxnId="{D61B1977-0F23-4AD3-9FDF-3ACF6C126C2E}">
      <dgm:prSet/>
      <dgm:spPr/>
      <dgm:t>
        <a:bodyPr/>
        <a:lstStyle/>
        <a:p>
          <a:endParaRPr lang="ru-RU"/>
        </a:p>
      </dgm:t>
    </dgm:pt>
    <dgm:pt modelId="{815FFAF5-6FA3-459D-BF85-4C52F6839D44}" type="sibTrans" cxnId="{D61B1977-0F23-4AD3-9FDF-3ACF6C126C2E}">
      <dgm:prSet/>
      <dgm:spPr/>
      <dgm:t>
        <a:bodyPr/>
        <a:lstStyle/>
        <a:p>
          <a:endParaRPr lang="ru-RU"/>
        </a:p>
      </dgm:t>
    </dgm:pt>
    <dgm:pt modelId="{208E264E-A3D1-4F95-B7DF-93D0EE3D3CFB}">
      <dgm:prSet phldrT="[Текст]" custT="1"/>
      <dgm:spPr/>
      <dgm:t>
        <a:bodyPr/>
        <a:lstStyle/>
        <a:p>
          <a:r>
            <a:rPr lang="ru-RU" sz="2000" b="0" dirty="0">
              <a:latin typeface="Times New Roman" pitchFamily="18" charset="0"/>
              <a:cs typeface="Times New Roman" pitchFamily="18" charset="0"/>
            </a:rPr>
            <a:t>мировоззрение и картина мира</a:t>
          </a:r>
        </a:p>
      </dgm:t>
    </dgm:pt>
    <dgm:pt modelId="{68B5C3FE-3DEA-4006-ACA2-74877956799F}" type="parTrans" cxnId="{ACC2FCFB-0D18-486C-BAC6-724B4FECA756}">
      <dgm:prSet/>
      <dgm:spPr/>
      <dgm:t>
        <a:bodyPr/>
        <a:lstStyle/>
        <a:p>
          <a:endParaRPr lang="ru-RU"/>
        </a:p>
      </dgm:t>
    </dgm:pt>
    <dgm:pt modelId="{25B81C20-3F75-49B5-81D3-6F2425680DD7}" type="sibTrans" cxnId="{ACC2FCFB-0D18-486C-BAC6-724B4FECA756}">
      <dgm:prSet/>
      <dgm:spPr/>
      <dgm:t>
        <a:bodyPr/>
        <a:lstStyle/>
        <a:p>
          <a:endParaRPr lang="ru-RU"/>
        </a:p>
      </dgm:t>
    </dgm:pt>
    <dgm:pt modelId="{0AFDFBF7-B871-460F-9799-06F622DEF38A}">
      <dgm:prSet custT="1"/>
      <dgm:spPr/>
      <dgm:t>
        <a:bodyPr/>
        <a:lstStyle/>
        <a:p>
          <a:r>
            <a:rPr lang="ru-RU" sz="4000" b="1" dirty="0">
              <a:latin typeface="Times New Roman" pitchFamily="18" charset="0"/>
              <a:cs typeface="Times New Roman" pitchFamily="18" charset="0"/>
            </a:rPr>
            <a:t>с миром</a:t>
          </a:r>
        </a:p>
      </dgm:t>
    </dgm:pt>
    <dgm:pt modelId="{B66A86D5-C90D-4643-8D23-5F857457100F}" type="parTrans" cxnId="{4DCA1DEB-BA1D-499B-B832-6E6A96C6676D}">
      <dgm:prSet/>
      <dgm:spPr/>
      <dgm:t>
        <a:bodyPr/>
        <a:lstStyle/>
        <a:p>
          <a:endParaRPr lang="ru-RU"/>
        </a:p>
      </dgm:t>
    </dgm:pt>
    <dgm:pt modelId="{C4F571C0-D5D8-4E20-B0A4-53B991FF4A8F}" type="sibTrans" cxnId="{4DCA1DEB-BA1D-499B-B832-6E6A96C6676D}">
      <dgm:prSet/>
      <dgm:spPr/>
      <dgm:t>
        <a:bodyPr/>
        <a:lstStyle/>
        <a:p>
          <a:endParaRPr lang="ru-RU"/>
        </a:p>
      </dgm:t>
    </dgm:pt>
    <dgm:pt modelId="{476E3B32-A2BD-4E2C-8C0E-EA15811C033D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способы практической реализации: сущностная,  внешняя</a:t>
          </a:r>
        </a:p>
      </dgm:t>
    </dgm:pt>
    <dgm:pt modelId="{3CBD9CE4-2EA3-4561-B84E-A1E72CA81FF4}" type="parTrans" cxnId="{05851932-5121-4AB4-B24A-C727BF418F1D}">
      <dgm:prSet/>
      <dgm:spPr/>
      <dgm:t>
        <a:bodyPr/>
        <a:lstStyle/>
        <a:p>
          <a:endParaRPr lang="ru-RU"/>
        </a:p>
      </dgm:t>
    </dgm:pt>
    <dgm:pt modelId="{ACC6BAB1-13BA-4EB8-A6C0-75676D593B4A}" type="sibTrans" cxnId="{05851932-5121-4AB4-B24A-C727BF418F1D}">
      <dgm:prSet/>
      <dgm:spPr/>
      <dgm:t>
        <a:bodyPr/>
        <a:lstStyle/>
        <a:p>
          <a:endParaRPr lang="ru-RU"/>
        </a:p>
      </dgm:t>
    </dgm:pt>
    <dgm:pt modelId="{2BCD9985-9938-4A7A-8417-1886A8F26908}">
      <dgm:prSet phldrT="[Текст]" custT="1"/>
      <dgm:spPr/>
      <dgm:t>
        <a:bodyPr/>
        <a:lstStyle/>
        <a:p>
          <a:r>
            <a:rPr lang="ru-RU" sz="4000" b="1" dirty="0">
              <a:latin typeface="Times New Roman" pitchFamily="18" charset="0"/>
              <a:cs typeface="Times New Roman" pitchFamily="18" charset="0"/>
            </a:rPr>
            <a:t>к себе</a:t>
          </a:r>
        </a:p>
      </dgm:t>
    </dgm:pt>
    <dgm:pt modelId="{D881A8D9-CB60-4D7B-8EE2-A2CDC719000D}" type="parTrans" cxnId="{2D78C104-7212-4204-83CA-6F64E017953A}">
      <dgm:prSet/>
      <dgm:spPr/>
      <dgm:t>
        <a:bodyPr/>
        <a:lstStyle/>
        <a:p>
          <a:endParaRPr lang="ru-RU"/>
        </a:p>
      </dgm:t>
    </dgm:pt>
    <dgm:pt modelId="{09C68BDB-CD66-4772-933A-A76C1C7264DE}" type="sibTrans" cxnId="{2D78C104-7212-4204-83CA-6F64E017953A}">
      <dgm:prSet/>
      <dgm:spPr/>
      <dgm:t>
        <a:bodyPr/>
        <a:lstStyle/>
        <a:p>
          <a:endParaRPr lang="ru-RU"/>
        </a:p>
      </dgm:t>
    </dgm:pt>
    <dgm:pt modelId="{A8B6E7D3-99C7-405B-98B6-92059B04ED3A}">
      <dgm:prSet phldrT="[Текст]" custT="1"/>
      <dgm:spPr/>
      <dgm:t>
        <a:bodyPr/>
        <a:lstStyle/>
        <a:p>
          <a:r>
            <a:rPr lang="ru-RU" sz="2000" b="0" dirty="0">
              <a:latin typeface="Times New Roman" pitchFamily="18" charset="0"/>
              <a:cs typeface="Times New Roman" pitchFamily="18" charset="0"/>
            </a:rPr>
            <a:t>представление о самом себе:</a:t>
          </a:r>
        </a:p>
      </dgm:t>
    </dgm:pt>
    <dgm:pt modelId="{E3B31A8D-0115-4457-9581-794F9CDA8488}" type="parTrans" cxnId="{B8DF0537-991D-4150-A025-934AC638E298}">
      <dgm:prSet/>
      <dgm:spPr/>
      <dgm:t>
        <a:bodyPr/>
        <a:lstStyle/>
        <a:p>
          <a:endParaRPr lang="ru-RU"/>
        </a:p>
      </dgm:t>
    </dgm:pt>
    <dgm:pt modelId="{2F4BE29B-3EDD-4474-A65F-76FD52F9A5DF}" type="sibTrans" cxnId="{B8DF0537-991D-4150-A025-934AC638E298}">
      <dgm:prSet/>
      <dgm:spPr/>
      <dgm:t>
        <a:bodyPr/>
        <a:lstStyle/>
        <a:p>
          <a:endParaRPr lang="ru-RU"/>
        </a:p>
      </dgm:t>
    </dgm:pt>
    <dgm:pt modelId="{95F551EE-3BFB-43F6-BFD5-90CA0D5FB60D}">
      <dgm:prSet phldrT="[Текст]" custT="1"/>
      <dgm:spPr/>
      <dgm:t>
        <a:bodyPr/>
        <a:lstStyle/>
        <a:p>
          <a:r>
            <a:rPr lang="ru-RU" sz="2000" b="0" dirty="0">
              <a:latin typeface="Times New Roman" pitchFamily="18" charset="0"/>
              <a:cs typeface="Times New Roman" pitchFamily="18" charset="0"/>
            </a:rPr>
            <a:t>Я  - образ</a:t>
          </a:r>
        </a:p>
      </dgm:t>
    </dgm:pt>
    <dgm:pt modelId="{DC2DF877-4F00-4046-B660-D25E625B18CE}" type="parTrans" cxnId="{B5F3598C-545A-4B9D-829F-3A2F6C53146A}">
      <dgm:prSet/>
      <dgm:spPr/>
      <dgm:t>
        <a:bodyPr/>
        <a:lstStyle/>
        <a:p>
          <a:endParaRPr lang="ru-RU"/>
        </a:p>
      </dgm:t>
    </dgm:pt>
    <dgm:pt modelId="{170956DC-5F53-46F5-BEEA-B44EA14889BE}" type="sibTrans" cxnId="{B5F3598C-545A-4B9D-829F-3A2F6C53146A}">
      <dgm:prSet/>
      <dgm:spPr/>
      <dgm:t>
        <a:bodyPr/>
        <a:lstStyle/>
        <a:p>
          <a:endParaRPr lang="ru-RU"/>
        </a:p>
      </dgm:t>
    </dgm:pt>
    <dgm:pt modelId="{3E6193AE-D295-4EA2-9F0B-D3FCB00C6A31}">
      <dgm:prSet phldrT="[Текст]" custT="1"/>
      <dgm:spPr/>
      <dgm:t>
        <a:bodyPr/>
        <a:lstStyle/>
        <a:p>
          <a:r>
            <a:rPr lang="ru-RU" sz="2000" b="0" dirty="0">
              <a:latin typeface="Times New Roman" pitchFamily="18" charset="0"/>
              <a:cs typeface="Times New Roman" pitchFamily="18" charset="0"/>
            </a:rPr>
            <a:t>система самооценок</a:t>
          </a:r>
        </a:p>
      </dgm:t>
    </dgm:pt>
    <dgm:pt modelId="{68FBA2D3-1F32-4C26-A55E-C16140B50937}" type="parTrans" cxnId="{02A1CCDD-8AF0-4DFB-9211-1981AAFA0A3E}">
      <dgm:prSet/>
      <dgm:spPr/>
      <dgm:t>
        <a:bodyPr/>
        <a:lstStyle/>
        <a:p>
          <a:endParaRPr lang="ru-RU"/>
        </a:p>
      </dgm:t>
    </dgm:pt>
    <dgm:pt modelId="{9AA0CB34-71ED-44A5-9C9F-DD186AA4052B}" type="sibTrans" cxnId="{02A1CCDD-8AF0-4DFB-9211-1981AAFA0A3E}">
      <dgm:prSet/>
      <dgm:spPr/>
      <dgm:t>
        <a:bodyPr/>
        <a:lstStyle/>
        <a:p>
          <a:endParaRPr lang="ru-RU"/>
        </a:p>
      </dgm:t>
    </dgm:pt>
    <dgm:pt modelId="{4ED76626-974E-450F-8730-105DB94358FD}">
      <dgm:prSet custT="1"/>
      <dgm:spPr/>
      <dgm:t>
        <a:bodyPr/>
        <a:lstStyle/>
        <a:p>
          <a:r>
            <a:rPr lang="ru-RU" sz="4000" b="1" dirty="0">
              <a:latin typeface="Times New Roman" pitchFamily="18" charset="0"/>
              <a:cs typeface="Times New Roman" pitchFamily="18" charset="0"/>
            </a:rPr>
            <a:t>с самим собой</a:t>
          </a:r>
        </a:p>
      </dgm:t>
    </dgm:pt>
    <dgm:pt modelId="{8F1046FB-B94A-40F2-912E-190E3F7AAEC1}" type="parTrans" cxnId="{E8CC8556-52A6-4DEA-AD8B-2671EA05A966}">
      <dgm:prSet/>
      <dgm:spPr/>
      <dgm:t>
        <a:bodyPr/>
        <a:lstStyle/>
        <a:p>
          <a:endParaRPr lang="ru-RU"/>
        </a:p>
      </dgm:t>
    </dgm:pt>
    <dgm:pt modelId="{875BA001-BD68-4290-AAA5-03B6C4FED7DF}" type="sibTrans" cxnId="{E8CC8556-52A6-4DEA-AD8B-2671EA05A966}">
      <dgm:prSet/>
      <dgm:spPr/>
      <dgm:t>
        <a:bodyPr/>
        <a:lstStyle/>
        <a:p>
          <a:endParaRPr lang="ru-RU"/>
        </a:p>
      </dgm:t>
    </dgm:pt>
    <dgm:pt modelId="{7A71F68D-8CE9-4005-BDC1-E59CF548BEF5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кем он является для себя: «наличное Я», «представленное Я», «желаемое Я»</a:t>
          </a:r>
        </a:p>
      </dgm:t>
    </dgm:pt>
    <dgm:pt modelId="{DBDEF2CB-929F-4D67-A823-458E7A2F0681}" type="parTrans" cxnId="{E798A2A0-5F93-4A16-9D51-DE6FFA12F319}">
      <dgm:prSet/>
      <dgm:spPr/>
      <dgm:t>
        <a:bodyPr/>
        <a:lstStyle/>
        <a:p>
          <a:endParaRPr lang="ru-RU"/>
        </a:p>
      </dgm:t>
    </dgm:pt>
    <dgm:pt modelId="{AC85CC14-388D-4456-8101-58EE6640ACE2}" type="sibTrans" cxnId="{E798A2A0-5F93-4A16-9D51-DE6FFA12F319}">
      <dgm:prSet/>
      <dgm:spPr/>
      <dgm:t>
        <a:bodyPr/>
        <a:lstStyle/>
        <a:p>
          <a:endParaRPr lang="ru-RU"/>
        </a:p>
      </dgm:t>
    </dgm:pt>
    <dgm:pt modelId="{DFFD73CB-CA2F-409C-A22D-473CDA1E2E6A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самоуважение</a:t>
          </a:r>
        </a:p>
      </dgm:t>
    </dgm:pt>
    <dgm:pt modelId="{558F3513-31C0-45CB-9E11-7903B560F9D2}" type="parTrans" cxnId="{AB927585-717A-4414-9188-9641B688CE48}">
      <dgm:prSet/>
      <dgm:spPr/>
      <dgm:t>
        <a:bodyPr/>
        <a:lstStyle/>
        <a:p>
          <a:endParaRPr lang="ru-RU"/>
        </a:p>
      </dgm:t>
    </dgm:pt>
    <dgm:pt modelId="{C4CD818A-2877-4CCA-95F4-47411C26D04B}" type="sibTrans" cxnId="{AB927585-717A-4414-9188-9641B688CE48}">
      <dgm:prSet/>
      <dgm:spPr/>
      <dgm:t>
        <a:bodyPr/>
        <a:lstStyle/>
        <a:p>
          <a:endParaRPr lang="ru-RU"/>
        </a:p>
      </dgm:t>
    </dgm:pt>
    <dgm:pt modelId="{2D90DF2F-8E34-4723-A4FD-BADC71F28290}">
      <dgm:prSet custT="1"/>
      <dgm:spPr/>
      <dgm:t>
        <a:bodyPr/>
        <a:lstStyle/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Отношения: социальные, нравственные, культурные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CD59F2E9-6D09-445D-8BA5-6E3A5A0A769D}" type="parTrans" cxnId="{97C31213-422A-4989-9ABE-B944DED1F316}">
      <dgm:prSet/>
      <dgm:spPr/>
      <dgm:t>
        <a:bodyPr/>
        <a:lstStyle/>
        <a:p>
          <a:endParaRPr lang="ru-RU"/>
        </a:p>
      </dgm:t>
    </dgm:pt>
    <dgm:pt modelId="{48489513-ABA4-42C7-A2E0-6F65691355DC}" type="sibTrans" cxnId="{97C31213-422A-4989-9ABE-B944DED1F316}">
      <dgm:prSet/>
      <dgm:spPr/>
      <dgm:t>
        <a:bodyPr/>
        <a:lstStyle/>
        <a:p>
          <a:endParaRPr lang="ru-RU"/>
        </a:p>
      </dgm:t>
    </dgm:pt>
    <dgm:pt modelId="{0193018A-D7D6-4E09-B0A0-6A62BA7B9537}" type="pres">
      <dgm:prSet presAssocID="{812DFC96-7303-4ED3-AF0F-42CCB8F335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218FC7-27D8-4FC1-BC7F-9C830F429A46}" type="pres">
      <dgm:prSet presAssocID="{F5D65C42-70AE-465F-B5B3-A2482852FCA0}" presName="linNode" presStyleCnt="0"/>
      <dgm:spPr/>
    </dgm:pt>
    <dgm:pt modelId="{EF989A2C-47B2-41CC-99D5-7F517E495CF4}" type="pres">
      <dgm:prSet presAssocID="{F5D65C42-70AE-465F-B5B3-A2482852FCA0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3DCE34-1DDE-4B89-828C-D475A4DB5C33}" type="pres">
      <dgm:prSet presAssocID="{F5D65C42-70AE-465F-B5B3-A2482852FCA0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D8B2C-21F5-4993-B40A-35BA934BEFF7}" type="pres">
      <dgm:prSet presAssocID="{3592486E-6450-4DB3-AB49-DA61F2283D79}" presName="sp" presStyleCnt="0"/>
      <dgm:spPr/>
    </dgm:pt>
    <dgm:pt modelId="{0526FFB4-A08F-4AE2-9DCA-F96513D88838}" type="pres">
      <dgm:prSet presAssocID="{0AFDFBF7-B871-460F-9799-06F622DEF38A}" presName="linNode" presStyleCnt="0"/>
      <dgm:spPr/>
    </dgm:pt>
    <dgm:pt modelId="{605849F0-2815-478D-B0F3-ABCCEA6F41B3}" type="pres">
      <dgm:prSet presAssocID="{0AFDFBF7-B871-460F-9799-06F622DEF38A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BF0C7-0074-4823-BCEB-5D2DCDEB0AC3}" type="pres">
      <dgm:prSet presAssocID="{0AFDFBF7-B871-460F-9799-06F622DEF38A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3503C2-A0B4-4F91-8C0F-14FA47BE79D9}" type="pres">
      <dgm:prSet presAssocID="{C4F571C0-D5D8-4E20-B0A4-53B991FF4A8F}" presName="sp" presStyleCnt="0"/>
      <dgm:spPr/>
    </dgm:pt>
    <dgm:pt modelId="{F2BF6C69-26FC-415F-B5AC-BAFF49D601A4}" type="pres">
      <dgm:prSet presAssocID="{2BCD9985-9938-4A7A-8417-1886A8F26908}" presName="linNode" presStyleCnt="0"/>
      <dgm:spPr/>
    </dgm:pt>
    <dgm:pt modelId="{1E1935AC-3C71-4B68-A568-EC758249D75C}" type="pres">
      <dgm:prSet presAssocID="{2BCD9985-9938-4A7A-8417-1886A8F26908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886FD0-CB69-43F1-A4DE-805EC356C713}" type="pres">
      <dgm:prSet presAssocID="{2BCD9985-9938-4A7A-8417-1886A8F26908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024BBF-972C-4AE8-82AF-DAC9035F7C8C}" type="pres">
      <dgm:prSet presAssocID="{09C68BDB-CD66-4772-933A-A76C1C7264DE}" presName="sp" presStyleCnt="0"/>
      <dgm:spPr/>
    </dgm:pt>
    <dgm:pt modelId="{9A78A155-06CF-4075-9878-FB2E8AA81BF4}" type="pres">
      <dgm:prSet presAssocID="{4ED76626-974E-450F-8730-105DB94358FD}" presName="linNode" presStyleCnt="0"/>
      <dgm:spPr/>
    </dgm:pt>
    <dgm:pt modelId="{5BEF2E53-36D5-4BBA-A281-3E3BB091C121}" type="pres">
      <dgm:prSet presAssocID="{4ED76626-974E-450F-8730-105DB94358FD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0C65C-D3F9-4936-9F8C-6C9A9A396061}" type="pres">
      <dgm:prSet presAssocID="{4ED76626-974E-450F-8730-105DB94358FD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F3598C-545A-4B9D-829F-3A2F6C53146A}" srcId="{2BCD9985-9938-4A7A-8417-1886A8F26908}" destId="{95F551EE-3BFB-43F6-BFD5-90CA0D5FB60D}" srcOrd="1" destOrd="0" parTransId="{DC2DF877-4F00-4046-B660-D25E625B18CE}" sibTransId="{170956DC-5F53-46F5-BEEA-B44EA14889BE}"/>
    <dgm:cxn modelId="{322E4BC6-B4B6-46BA-9174-F313FDDCDF51}" type="presOf" srcId="{4ED76626-974E-450F-8730-105DB94358FD}" destId="{5BEF2E53-36D5-4BBA-A281-3E3BB091C121}" srcOrd="0" destOrd="0" presId="urn:microsoft.com/office/officeart/2005/8/layout/vList5"/>
    <dgm:cxn modelId="{39088D34-0776-4D83-BC23-A6D15E5F83C8}" type="presOf" srcId="{0AFDFBF7-B871-460F-9799-06F622DEF38A}" destId="{605849F0-2815-478D-B0F3-ABCCEA6F41B3}" srcOrd="0" destOrd="0" presId="urn:microsoft.com/office/officeart/2005/8/layout/vList5"/>
    <dgm:cxn modelId="{02A1CCDD-8AF0-4DFB-9211-1981AAFA0A3E}" srcId="{2BCD9985-9938-4A7A-8417-1886A8F26908}" destId="{3E6193AE-D295-4EA2-9F0B-D3FCB00C6A31}" srcOrd="2" destOrd="0" parTransId="{68FBA2D3-1F32-4C26-A55E-C16140B50937}" sibTransId="{9AA0CB34-71ED-44A5-9C9F-DD186AA4052B}"/>
    <dgm:cxn modelId="{E687962F-E391-4DAA-8056-DD5920C9B045}" type="presOf" srcId="{476E3B32-A2BD-4E2C-8C0E-EA15811C033D}" destId="{E91BF0C7-0074-4823-BCEB-5D2DCDEB0AC3}" srcOrd="0" destOrd="0" presId="urn:microsoft.com/office/officeart/2005/8/layout/vList5"/>
    <dgm:cxn modelId="{3063BF02-5565-46FF-951F-F91889E7A185}" type="presOf" srcId="{DFFD73CB-CA2F-409C-A22D-473CDA1E2E6A}" destId="{05D0C65C-D3F9-4936-9F8C-6C9A9A396061}" srcOrd="0" destOrd="1" presId="urn:microsoft.com/office/officeart/2005/8/layout/vList5"/>
    <dgm:cxn modelId="{E4CC5276-690C-438B-94E3-BC2040D6BE9C}" type="presOf" srcId="{812DFC96-7303-4ED3-AF0F-42CCB8F33592}" destId="{0193018A-D7D6-4E09-B0A0-6A62BA7B9537}" srcOrd="0" destOrd="0" presId="urn:microsoft.com/office/officeart/2005/8/layout/vList5"/>
    <dgm:cxn modelId="{4DCA1DEB-BA1D-499B-B832-6E6A96C6676D}" srcId="{812DFC96-7303-4ED3-AF0F-42CCB8F33592}" destId="{0AFDFBF7-B871-460F-9799-06F622DEF38A}" srcOrd="1" destOrd="0" parTransId="{B66A86D5-C90D-4643-8D23-5F857457100F}" sibTransId="{C4F571C0-D5D8-4E20-B0A4-53B991FF4A8F}"/>
    <dgm:cxn modelId="{5F12C6DD-3F04-4A7A-8C39-FCD07362D30B}" srcId="{812DFC96-7303-4ED3-AF0F-42CCB8F33592}" destId="{F5D65C42-70AE-465F-B5B3-A2482852FCA0}" srcOrd="0" destOrd="0" parTransId="{F88960C0-E719-4DA3-82C7-4FC061E880D1}" sibTransId="{3592486E-6450-4DB3-AB49-DA61F2283D79}"/>
    <dgm:cxn modelId="{34FE4E02-7BA6-45F2-A268-64C1DB3F571D}" type="presOf" srcId="{F5D65C42-70AE-465F-B5B3-A2482852FCA0}" destId="{EF989A2C-47B2-41CC-99D5-7F517E495CF4}" srcOrd="0" destOrd="0" presId="urn:microsoft.com/office/officeart/2005/8/layout/vList5"/>
    <dgm:cxn modelId="{E798A2A0-5F93-4A16-9D51-DE6FFA12F319}" srcId="{4ED76626-974E-450F-8730-105DB94358FD}" destId="{7A71F68D-8CE9-4005-BDC1-E59CF548BEF5}" srcOrd="0" destOrd="0" parTransId="{DBDEF2CB-929F-4D67-A823-458E7A2F0681}" sibTransId="{AC85CC14-388D-4456-8101-58EE6640ACE2}"/>
    <dgm:cxn modelId="{2EDF0FAB-6EBE-45F1-A415-708D93B0D0CD}" type="presOf" srcId="{208E264E-A3D1-4F95-B7DF-93D0EE3D3CFB}" destId="{B93DCE34-1DDE-4B89-828C-D475A4DB5C33}" srcOrd="0" destOrd="1" presId="urn:microsoft.com/office/officeart/2005/8/layout/vList5"/>
    <dgm:cxn modelId="{B8DF0537-991D-4150-A025-934AC638E298}" srcId="{2BCD9985-9938-4A7A-8417-1886A8F26908}" destId="{A8B6E7D3-99C7-405B-98B6-92059B04ED3A}" srcOrd="0" destOrd="0" parTransId="{E3B31A8D-0115-4457-9581-794F9CDA8488}" sibTransId="{2F4BE29B-3EDD-4474-A65F-76FD52F9A5DF}"/>
    <dgm:cxn modelId="{05851932-5121-4AB4-B24A-C727BF418F1D}" srcId="{0AFDFBF7-B871-460F-9799-06F622DEF38A}" destId="{476E3B32-A2BD-4E2C-8C0E-EA15811C033D}" srcOrd="0" destOrd="0" parTransId="{3CBD9CE4-2EA3-4561-B84E-A1E72CA81FF4}" sibTransId="{ACC6BAB1-13BA-4EB8-A6C0-75676D593B4A}"/>
    <dgm:cxn modelId="{E58C11A3-D521-4F15-9B9C-C08C55787B84}" type="presOf" srcId="{A8B6E7D3-99C7-405B-98B6-92059B04ED3A}" destId="{8D886FD0-CB69-43F1-A4DE-805EC356C713}" srcOrd="0" destOrd="0" presId="urn:microsoft.com/office/officeart/2005/8/layout/vList5"/>
    <dgm:cxn modelId="{DEE309E2-826A-4536-B9AF-2522A6DE1991}" type="presOf" srcId="{95F551EE-3BFB-43F6-BFD5-90CA0D5FB60D}" destId="{8D886FD0-CB69-43F1-A4DE-805EC356C713}" srcOrd="0" destOrd="1" presId="urn:microsoft.com/office/officeart/2005/8/layout/vList5"/>
    <dgm:cxn modelId="{AB927585-717A-4414-9188-9641B688CE48}" srcId="{4ED76626-974E-450F-8730-105DB94358FD}" destId="{DFFD73CB-CA2F-409C-A22D-473CDA1E2E6A}" srcOrd="1" destOrd="0" parTransId="{558F3513-31C0-45CB-9E11-7903B560F9D2}" sibTransId="{C4CD818A-2877-4CCA-95F4-47411C26D04B}"/>
    <dgm:cxn modelId="{543C3945-A735-4CF1-B9DF-693A90305F6A}" type="presOf" srcId="{2BCD9985-9938-4A7A-8417-1886A8F26908}" destId="{1E1935AC-3C71-4B68-A568-EC758249D75C}" srcOrd="0" destOrd="0" presId="urn:microsoft.com/office/officeart/2005/8/layout/vList5"/>
    <dgm:cxn modelId="{39D2B456-22C3-4CA4-8F2F-DB6E70D1F497}" type="presOf" srcId="{3E6193AE-D295-4EA2-9F0B-D3FCB00C6A31}" destId="{8D886FD0-CB69-43F1-A4DE-805EC356C713}" srcOrd="0" destOrd="2" presId="urn:microsoft.com/office/officeart/2005/8/layout/vList5"/>
    <dgm:cxn modelId="{BC2FB496-6757-4DBB-9650-972738EFFFE4}" type="presOf" srcId="{7A71F68D-8CE9-4005-BDC1-E59CF548BEF5}" destId="{05D0C65C-D3F9-4936-9F8C-6C9A9A396061}" srcOrd="0" destOrd="0" presId="urn:microsoft.com/office/officeart/2005/8/layout/vList5"/>
    <dgm:cxn modelId="{9B705EF4-FD44-446B-B3BD-DC2551AD205B}" type="presOf" srcId="{2D90DF2F-8E34-4723-A4FD-BADC71F28290}" destId="{E91BF0C7-0074-4823-BCEB-5D2DCDEB0AC3}" srcOrd="0" destOrd="1" presId="urn:microsoft.com/office/officeart/2005/8/layout/vList5"/>
    <dgm:cxn modelId="{97C31213-422A-4989-9ABE-B944DED1F316}" srcId="{0AFDFBF7-B871-460F-9799-06F622DEF38A}" destId="{2D90DF2F-8E34-4723-A4FD-BADC71F28290}" srcOrd="1" destOrd="0" parTransId="{CD59F2E9-6D09-445D-8BA5-6E3A5A0A769D}" sibTransId="{48489513-ABA4-42C7-A2E0-6F65691355DC}"/>
    <dgm:cxn modelId="{D61B1977-0F23-4AD3-9FDF-3ACF6C126C2E}" srcId="{F5D65C42-70AE-465F-B5B3-A2482852FCA0}" destId="{6348FE00-30B2-4AF0-953A-5087E3B23920}" srcOrd="0" destOrd="0" parTransId="{80531C01-C9FD-43AE-8544-E8B92D3BAA38}" sibTransId="{815FFAF5-6FA3-459D-BF85-4C52F6839D44}"/>
    <dgm:cxn modelId="{2D78C104-7212-4204-83CA-6F64E017953A}" srcId="{812DFC96-7303-4ED3-AF0F-42CCB8F33592}" destId="{2BCD9985-9938-4A7A-8417-1886A8F26908}" srcOrd="2" destOrd="0" parTransId="{D881A8D9-CB60-4D7B-8EE2-A2CDC719000D}" sibTransId="{09C68BDB-CD66-4772-933A-A76C1C7264DE}"/>
    <dgm:cxn modelId="{4EE6B41C-7296-4E46-9041-227A28CC0906}" type="presOf" srcId="{6348FE00-30B2-4AF0-953A-5087E3B23920}" destId="{B93DCE34-1DDE-4B89-828C-D475A4DB5C33}" srcOrd="0" destOrd="0" presId="urn:microsoft.com/office/officeart/2005/8/layout/vList5"/>
    <dgm:cxn modelId="{ACC2FCFB-0D18-486C-BAC6-724B4FECA756}" srcId="{F5D65C42-70AE-465F-B5B3-A2482852FCA0}" destId="{208E264E-A3D1-4F95-B7DF-93D0EE3D3CFB}" srcOrd="1" destOrd="0" parTransId="{68B5C3FE-3DEA-4006-ACA2-74877956799F}" sibTransId="{25B81C20-3F75-49B5-81D3-6F2425680DD7}"/>
    <dgm:cxn modelId="{E8CC8556-52A6-4DEA-AD8B-2671EA05A966}" srcId="{812DFC96-7303-4ED3-AF0F-42CCB8F33592}" destId="{4ED76626-974E-450F-8730-105DB94358FD}" srcOrd="3" destOrd="0" parTransId="{8F1046FB-B94A-40F2-912E-190E3F7AAEC1}" sibTransId="{875BA001-BD68-4290-AAA5-03B6C4FED7DF}"/>
    <dgm:cxn modelId="{226D559C-04AA-48EF-B78E-71D9A7A50769}" type="presParOf" srcId="{0193018A-D7D6-4E09-B0A0-6A62BA7B9537}" destId="{22218FC7-27D8-4FC1-BC7F-9C830F429A46}" srcOrd="0" destOrd="0" presId="urn:microsoft.com/office/officeart/2005/8/layout/vList5"/>
    <dgm:cxn modelId="{E2C6F370-BF1A-499C-B79C-15E8E9FDB297}" type="presParOf" srcId="{22218FC7-27D8-4FC1-BC7F-9C830F429A46}" destId="{EF989A2C-47B2-41CC-99D5-7F517E495CF4}" srcOrd="0" destOrd="0" presId="urn:microsoft.com/office/officeart/2005/8/layout/vList5"/>
    <dgm:cxn modelId="{9F2E04A0-B26F-4DF4-93B2-663D90B99DE2}" type="presParOf" srcId="{22218FC7-27D8-4FC1-BC7F-9C830F429A46}" destId="{B93DCE34-1DDE-4B89-828C-D475A4DB5C33}" srcOrd="1" destOrd="0" presId="urn:microsoft.com/office/officeart/2005/8/layout/vList5"/>
    <dgm:cxn modelId="{F632949C-0185-47C9-B999-AD1A00CDC7D1}" type="presParOf" srcId="{0193018A-D7D6-4E09-B0A0-6A62BA7B9537}" destId="{7F8D8B2C-21F5-4993-B40A-35BA934BEFF7}" srcOrd="1" destOrd="0" presId="urn:microsoft.com/office/officeart/2005/8/layout/vList5"/>
    <dgm:cxn modelId="{F54EB050-859C-48D0-AA31-0B80EBA1A9EC}" type="presParOf" srcId="{0193018A-D7D6-4E09-B0A0-6A62BA7B9537}" destId="{0526FFB4-A08F-4AE2-9DCA-F96513D88838}" srcOrd="2" destOrd="0" presId="urn:microsoft.com/office/officeart/2005/8/layout/vList5"/>
    <dgm:cxn modelId="{C4AE5BC6-DDB6-4791-92B2-83AB4F7599AD}" type="presParOf" srcId="{0526FFB4-A08F-4AE2-9DCA-F96513D88838}" destId="{605849F0-2815-478D-B0F3-ABCCEA6F41B3}" srcOrd="0" destOrd="0" presId="urn:microsoft.com/office/officeart/2005/8/layout/vList5"/>
    <dgm:cxn modelId="{5CCA59DB-9459-49E4-AD94-B6DA17F3BB08}" type="presParOf" srcId="{0526FFB4-A08F-4AE2-9DCA-F96513D88838}" destId="{E91BF0C7-0074-4823-BCEB-5D2DCDEB0AC3}" srcOrd="1" destOrd="0" presId="urn:microsoft.com/office/officeart/2005/8/layout/vList5"/>
    <dgm:cxn modelId="{12BD07A5-E593-4E5C-A381-EEAB9AF423C9}" type="presParOf" srcId="{0193018A-D7D6-4E09-B0A0-6A62BA7B9537}" destId="{CD3503C2-A0B4-4F91-8C0F-14FA47BE79D9}" srcOrd="3" destOrd="0" presId="urn:microsoft.com/office/officeart/2005/8/layout/vList5"/>
    <dgm:cxn modelId="{6F65FF0D-7C13-40AF-9CD6-F29A62B39798}" type="presParOf" srcId="{0193018A-D7D6-4E09-B0A0-6A62BA7B9537}" destId="{F2BF6C69-26FC-415F-B5AC-BAFF49D601A4}" srcOrd="4" destOrd="0" presId="urn:microsoft.com/office/officeart/2005/8/layout/vList5"/>
    <dgm:cxn modelId="{A1B46AA2-FC26-452D-90F6-785DD2C42C31}" type="presParOf" srcId="{F2BF6C69-26FC-415F-B5AC-BAFF49D601A4}" destId="{1E1935AC-3C71-4B68-A568-EC758249D75C}" srcOrd="0" destOrd="0" presId="urn:microsoft.com/office/officeart/2005/8/layout/vList5"/>
    <dgm:cxn modelId="{35A9DC93-8BD2-4A98-9920-01720D361E90}" type="presParOf" srcId="{F2BF6C69-26FC-415F-B5AC-BAFF49D601A4}" destId="{8D886FD0-CB69-43F1-A4DE-805EC356C713}" srcOrd="1" destOrd="0" presId="urn:microsoft.com/office/officeart/2005/8/layout/vList5"/>
    <dgm:cxn modelId="{F939EDEF-39EA-47D6-A2E3-37E4E86B68E5}" type="presParOf" srcId="{0193018A-D7D6-4E09-B0A0-6A62BA7B9537}" destId="{A6024BBF-972C-4AE8-82AF-DAC9035F7C8C}" srcOrd="5" destOrd="0" presId="urn:microsoft.com/office/officeart/2005/8/layout/vList5"/>
    <dgm:cxn modelId="{E691D6DF-B58F-401E-A9E8-BE62ED423BC4}" type="presParOf" srcId="{0193018A-D7D6-4E09-B0A0-6A62BA7B9537}" destId="{9A78A155-06CF-4075-9878-FB2E8AA81BF4}" srcOrd="6" destOrd="0" presId="urn:microsoft.com/office/officeart/2005/8/layout/vList5"/>
    <dgm:cxn modelId="{12B6C21E-2911-4286-B890-B45C514BEDCF}" type="presParOf" srcId="{9A78A155-06CF-4075-9878-FB2E8AA81BF4}" destId="{5BEF2E53-36D5-4BBA-A281-3E3BB091C121}" srcOrd="0" destOrd="0" presId="urn:microsoft.com/office/officeart/2005/8/layout/vList5"/>
    <dgm:cxn modelId="{63B2648E-36D2-4833-97CC-85C476F39364}" type="presParOf" srcId="{9A78A155-06CF-4075-9878-FB2E8AA81BF4}" destId="{05D0C65C-D3F9-4936-9F8C-6C9A9A39606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4D5649-5B9E-400F-B291-BC624DDD21B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AE8072-94FC-4B4D-ACD4-2DECF50A471D}">
      <dgm:prSet phldrT="[Текст]"/>
      <dgm:spPr/>
      <dgm:t>
        <a:bodyPr/>
        <a:lstStyle/>
        <a:p>
          <a:r>
            <a:rPr lang="ru-RU" dirty="0"/>
            <a:t>Убеждение (рациональное отношение)</a:t>
          </a:r>
        </a:p>
      </dgm:t>
    </dgm:pt>
    <dgm:pt modelId="{49417E8B-29EF-4921-B35A-DCB38310EB77}" type="parTrans" cxnId="{01A3999C-DE22-4A14-97D0-3D75B0D66048}">
      <dgm:prSet/>
      <dgm:spPr/>
      <dgm:t>
        <a:bodyPr/>
        <a:lstStyle/>
        <a:p>
          <a:endParaRPr lang="ru-RU"/>
        </a:p>
      </dgm:t>
    </dgm:pt>
    <dgm:pt modelId="{431589A4-7939-48AA-B443-5610BF995302}" type="sibTrans" cxnId="{01A3999C-DE22-4A14-97D0-3D75B0D66048}">
      <dgm:prSet/>
      <dgm:spPr/>
      <dgm:t>
        <a:bodyPr/>
        <a:lstStyle/>
        <a:p>
          <a:endParaRPr lang="ru-RU"/>
        </a:p>
      </dgm:t>
    </dgm:pt>
    <dgm:pt modelId="{6BA42567-22B2-43FE-83C3-EF07DF521D5B}">
      <dgm:prSet phldrT="[Текст]"/>
      <dgm:spPr/>
      <dgm:t>
        <a:bodyPr/>
        <a:lstStyle/>
        <a:p>
          <a:r>
            <a:rPr lang="ru-RU" dirty="0"/>
            <a:t>Стереотип поведения (привычка)</a:t>
          </a:r>
        </a:p>
      </dgm:t>
    </dgm:pt>
    <dgm:pt modelId="{669D08EE-697C-4285-ADDB-9A4FF2F0C045}" type="parTrans" cxnId="{F8187D29-E48A-4B97-AF17-7BB432F40584}">
      <dgm:prSet/>
      <dgm:spPr/>
      <dgm:t>
        <a:bodyPr/>
        <a:lstStyle/>
        <a:p>
          <a:endParaRPr lang="ru-RU"/>
        </a:p>
      </dgm:t>
    </dgm:pt>
    <dgm:pt modelId="{CE7C0D4F-8002-4185-B80B-F584CD57C569}" type="sibTrans" cxnId="{F8187D29-E48A-4B97-AF17-7BB432F40584}">
      <dgm:prSet/>
      <dgm:spPr/>
      <dgm:t>
        <a:bodyPr/>
        <a:lstStyle/>
        <a:p>
          <a:endParaRPr lang="ru-RU"/>
        </a:p>
      </dgm:t>
    </dgm:pt>
    <dgm:pt modelId="{08570FE2-3E4D-4EB8-B5AF-514846FEF0D7}">
      <dgm:prSet phldrT="[Текст]"/>
      <dgm:spPr/>
      <dgm:t>
        <a:bodyPr/>
        <a:lstStyle/>
        <a:p>
          <a:r>
            <a:rPr lang="ru-RU" dirty="0"/>
            <a:t>Чувство, переживания , мотив деятельности</a:t>
          </a:r>
        </a:p>
      </dgm:t>
    </dgm:pt>
    <dgm:pt modelId="{E2F7C9A6-BB0A-4453-B8D1-100CE8D656DD}" type="parTrans" cxnId="{CDB45185-CCF0-4217-9EA6-A4A1EDA45975}">
      <dgm:prSet/>
      <dgm:spPr/>
      <dgm:t>
        <a:bodyPr/>
        <a:lstStyle/>
        <a:p>
          <a:endParaRPr lang="ru-RU"/>
        </a:p>
      </dgm:t>
    </dgm:pt>
    <dgm:pt modelId="{B71D8D70-41A0-4A57-B546-B5A71EEF35F5}" type="sibTrans" cxnId="{CDB45185-CCF0-4217-9EA6-A4A1EDA45975}">
      <dgm:prSet/>
      <dgm:spPr/>
      <dgm:t>
        <a:bodyPr/>
        <a:lstStyle/>
        <a:p>
          <a:endParaRPr lang="ru-RU"/>
        </a:p>
      </dgm:t>
    </dgm:pt>
    <dgm:pt modelId="{C9F7B137-787C-495A-8C2B-68B9DDAFC009}" type="pres">
      <dgm:prSet presAssocID="{9A4D5649-5B9E-400F-B291-BC624DDD21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02E7B3-B990-4FA7-A8C3-873232F62F49}" type="pres">
      <dgm:prSet presAssocID="{DCAE8072-94FC-4B4D-ACD4-2DECF50A471D}" presName="linNode" presStyleCnt="0"/>
      <dgm:spPr/>
    </dgm:pt>
    <dgm:pt modelId="{08004603-1154-49AF-AF5D-7AE78E85F70A}" type="pres">
      <dgm:prSet presAssocID="{DCAE8072-94FC-4B4D-ACD4-2DECF50A471D}" presName="parentText" presStyleLbl="node1" presStyleIdx="0" presStyleCnt="3" custScaleX="277778" custLinFactNeighborX="5664" custLinFactNeighborY="-31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434C32-3078-4CD0-95F5-DBF99BA6ADC7}" type="pres">
      <dgm:prSet presAssocID="{431589A4-7939-48AA-B443-5610BF995302}" presName="sp" presStyleCnt="0"/>
      <dgm:spPr/>
    </dgm:pt>
    <dgm:pt modelId="{FA2E954E-0776-4A4B-A209-F9934EA68F8D}" type="pres">
      <dgm:prSet presAssocID="{6BA42567-22B2-43FE-83C3-EF07DF521D5B}" presName="linNode" presStyleCnt="0"/>
      <dgm:spPr/>
    </dgm:pt>
    <dgm:pt modelId="{F61A5AAA-0236-4807-A7C8-9C73927F0244}" type="pres">
      <dgm:prSet presAssocID="{6BA42567-22B2-43FE-83C3-EF07DF521D5B}" presName="parentText" presStyleLbl="node1" presStyleIdx="1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3398D5-9AD9-4434-AC89-F2C44026A826}" type="pres">
      <dgm:prSet presAssocID="{CE7C0D4F-8002-4185-B80B-F584CD57C569}" presName="sp" presStyleCnt="0"/>
      <dgm:spPr/>
    </dgm:pt>
    <dgm:pt modelId="{E5C4DE22-C6D6-419E-A025-E2368006C1D6}" type="pres">
      <dgm:prSet presAssocID="{08570FE2-3E4D-4EB8-B5AF-514846FEF0D7}" presName="linNode" presStyleCnt="0"/>
      <dgm:spPr/>
    </dgm:pt>
    <dgm:pt modelId="{B6EE2C66-F166-428A-8EB0-3B88BDB50AAE}" type="pres">
      <dgm:prSet presAssocID="{08570FE2-3E4D-4EB8-B5AF-514846FEF0D7}" presName="parentText" presStyleLbl="node1" presStyleIdx="2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EE1135-5B35-4396-945B-9602DDD006A2}" type="presOf" srcId="{08570FE2-3E4D-4EB8-B5AF-514846FEF0D7}" destId="{B6EE2C66-F166-428A-8EB0-3B88BDB50AAE}" srcOrd="0" destOrd="0" presId="urn:microsoft.com/office/officeart/2005/8/layout/vList5"/>
    <dgm:cxn modelId="{24777E0A-630C-49C3-B81E-7BD4891FD551}" type="presOf" srcId="{9A4D5649-5B9E-400F-B291-BC624DDD21B1}" destId="{C9F7B137-787C-495A-8C2B-68B9DDAFC009}" srcOrd="0" destOrd="0" presId="urn:microsoft.com/office/officeart/2005/8/layout/vList5"/>
    <dgm:cxn modelId="{CDB45185-CCF0-4217-9EA6-A4A1EDA45975}" srcId="{9A4D5649-5B9E-400F-B291-BC624DDD21B1}" destId="{08570FE2-3E4D-4EB8-B5AF-514846FEF0D7}" srcOrd="2" destOrd="0" parTransId="{E2F7C9A6-BB0A-4453-B8D1-100CE8D656DD}" sibTransId="{B71D8D70-41A0-4A57-B546-B5A71EEF35F5}"/>
    <dgm:cxn modelId="{01A3999C-DE22-4A14-97D0-3D75B0D66048}" srcId="{9A4D5649-5B9E-400F-B291-BC624DDD21B1}" destId="{DCAE8072-94FC-4B4D-ACD4-2DECF50A471D}" srcOrd="0" destOrd="0" parTransId="{49417E8B-29EF-4921-B35A-DCB38310EB77}" sibTransId="{431589A4-7939-48AA-B443-5610BF995302}"/>
    <dgm:cxn modelId="{ED11D8A3-1C72-40C2-A7E1-A067078080BC}" type="presOf" srcId="{DCAE8072-94FC-4B4D-ACD4-2DECF50A471D}" destId="{08004603-1154-49AF-AF5D-7AE78E85F70A}" srcOrd="0" destOrd="0" presId="urn:microsoft.com/office/officeart/2005/8/layout/vList5"/>
    <dgm:cxn modelId="{F8187D29-E48A-4B97-AF17-7BB432F40584}" srcId="{9A4D5649-5B9E-400F-B291-BC624DDD21B1}" destId="{6BA42567-22B2-43FE-83C3-EF07DF521D5B}" srcOrd="1" destOrd="0" parTransId="{669D08EE-697C-4285-ADDB-9A4FF2F0C045}" sibTransId="{CE7C0D4F-8002-4185-B80B-F584CD57C569}"/>
    <dgm:cxn modelId="{16B7AE75-42E3-45AA-8118-48F8DDE09701}" type="presOf" srcId="{6BA42567-22B2-43FE-83C3-EF07DF521D5B}" destId="{F61A5AAA-0236-4807-A7C8-9C73927F0244}" srcOrd="0" destOrd="0" presId="urn:microsoft.com/office/officeart/2005/8/layout/vList5"/>
    <dgm:cxn modelId="{86C92412-991B-4C96-A24A-E2B023B3134B}" type="presParOf" srcId="{C9F7B137-787C-495A-8C2B-68B9DDAFC009}" destId="{3802E7B3-B990-4FA7-A8C3-873232F62F49}" srcOrd="0" destOrd="0" presId="urn:microsoft.com/office/officeart/2005/8/layout/vList5"/>
    <dgm:cxn modelId="{2A14CDF4-09A3-4DD6-B7BA-8BE53499B0E3}" type="presParOf" srcId="{3802E7B3-B990-4FA7-A8C3-873232F62F49}" destId="{08004603-1154-49AF-AF5D-7AE78E85F70A}" srcOrd="0" destOrd="0" presId="urn:microsoft.com/office/officeart/2005/8/layout/vList5"/>
    <dgm:cxn modelId="{DAF93794-CE93-4D69-8C07-A27D65E0DCE9}" type="presParOf" srcId="{C9F7B137-787C-495A-8C2B-68B9DDAFC009}" destId="{BA434C32-3078-4CD0-95F5-DBF99BA6ADC7}" srcOrd="1" destOrd="0" presId="urn:microsoft.com/office/officeart/2005/8/layout/vList5"/>
    <dgm:cxn modelId="{5280E22B-3CA9-46FE-B979-5F42BBCF8315}" type="presParOf" srcId="{C9F7B137-787C-495A-8C2B-68B9DDAFC009}" destId="{FA2E954E-0776-4A4B-A209-F9934EA68F8D}" srcOrd="2" destOrd="0" presId="urn:microsoft.com/office/officeart/2005/8/layout/vList5"/>
    <dgm:cxn modelId="{9D5AA9DF-AABC-4A04-BE7F-930704FC8FED}" type="presParOf" srcId="{FA2E954E-0776-4A4B-A209-F9934EA68F8D}" destId="{F61A5AAA-0236-4807-A7C8-9C73927F0244}" srcOrd="0" destOrd="0" presId="urn:microsoft.com/office/officeart/2005/8/layout/vList5"/>
    <dgm:cxn modelId="{9F3B7D50-E405-4A58-9AC0-F06593190E71}" type="presParOf" srcId="{C9F7B137-787C-495A-8C2B-68B9DDAFC009}" destId="{D83398D5-9AD9-4434-AC89-F2C44026A826}" srcOrd="3" destOrd="0" presId="urn:microsoft.com/office/officeart/2005/8/layout/vList5"/>
    <dgm:cxn modelId="{5817B81D-3C6D-4031-A2D3-53AF82F70587}" type="presParOf" srcId="{C9F7B137-787C-495A-8C2B-68B9DDAFC009}" destId="{E5C4DE22-C6D6-419E-A025-E2368006C1D6}" srcOrd="4" destOrd="0" presId="urn:microsoft.com/office/officeart/2005/8/layout/vList5"/>
    <dgm:cxn modelId="{477890B4-F794-427A-AF27-EAE4F3CE1241}" type="presParOf" srcId="{E5C4DE22-C6D6-419E-A025-E2368006C1D6}" destId="{B6EE2C66-F166-428A-8EB0-3B88BDB50AA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03FC5F-BF46-4E35-850F-D24CD44DE3C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F8D088-E224-47B1-B36D-509309067DD2}">
      <dgm:prSet phldrT="[Текст]"/>
      <dgm:spPr/>
      <dgm:t>
        <a:bodyPr/>
        <a:lstStyle/>
        <a:p>
          <a:r>
            <a:rPr lang="ru-RU" dirty="0" smtClean="0"/>
            <a:t>Начальная школа</a:t>
          </a:r>
          <a:endParaRPr lang="ru-RU" dirty="0"/>
        </a:p>
      </dgm:t>
    </dgm:pt>
    <dgm:pt modelId="{88609348-086A-40D5-8FDA-77EAE3C4A0FD}" type="parTrans" cxnId="{91405CBC-E696-48C9-BBFF-7AADC03B4F1B}">
      <dgm:prSet/>
      <dgm:spPr/>
      <dgm:t>
        <a:bodyPr/>
        <a:lstStyle/>
        <a:p>
          <a:endParaRPr lang="ru-RU"/>
        </a:p>
      </dgm:t>
    </dgm:pt>
    <dgm:pt modelId="{40BAA3EB-2090-4984-8934-BA04B2D8AC1A}" type="sibTrans" cxnId="{91405CBC-E696-48C9-BBFF-7AADC03B4F1B}">
      <dgm:prSet/>
      <dgm:spPr/>
      <dgm:t>
        <a:bodyPr/>
        <a:lstStyle/>
        <a:p>
          <a:endParaRPr lang="ru-RU"/>
        </a:p>
      </dgm:t>
    </dgm:pt>
    <dgm:pt modelId="{CA9C6155-7AC2-4A1F-B90B-60E5CF4FC91B}">
      <dgm:prSet phldrT="[Текст]"/>
      <dgm:spPr/>
      <dgm:t>
        <a:bodyPr/>
        <a:lstStyle/>
        <a:p>
          <a:r>
            <a:rPr lang="ru-RU" dirty="0" smtClean="0"/>
            <a:t>1. Самостоятельность</a:t>
          </a:r>
          <a:endParaRPr lang="ru-RU" dirty="0"/>
        </a:p>
      </dgm:t>
    </dgm:pt>
    <dgm:pt modelId="{484BFB20-DFFC-46DF-A64E-C1AB71247AC1}" type="parTrans" cxnId="{2F533606-1CD2-4AF4-B135-DC9EF5D0BB9C}">
      <dgm:prSet/>
      <dgm:spPr/>
      <dgm:t>
        <a:bodyPr/>
        <a:lstStyle/>
        <a:p>
          <a:endParaRPr lang="ru-RU"/>
        </a:p>
      </dgm:t>
    </dgm:pt>
    <dgm:pt modelId="{82B57AA2-EE03-41AE-85A5-5AFF9B9F7654}" type="sibTrans" cxnId="{2F533606-1CD2-4AF4-B135-DC9EF5D0BB9C}">
      <dgm:prSet/>
      <dgm:spPr/>
      <dgm:t>
        <a:bodyPr/>
        <a:lstStyle/>
        <a:p>
          <a:endParaRPr lang="ru-RU"/>
        </a:p>
      </dgm:t>
    </dgm:pt>
    <dgm:pt modelId="{B28251A1-0B0C-4A68-BC8B-A00BE1462AC7}">
      <dgm:prSet phldrT="[Текст]"/>
      <dgm:spPr/>
      <dgm:t>
        <a:bodyPr/>
        <a:lstStyle/>
        <a:p>
          <a:r>
            <a:rPr lang="ru-RU" dirty="0" smtClean="0"/>
            <a:t>Средняя школа</a:t>
          </a:r>
          <a:endParaRPr lang="ru-RU" dirty="0"/>
        </a:p>
      </dgm:t>
    </dgm:pt>
    <dgm:pt modelId="{B97111DC-2A0C-428C-A291-89CC58F89419}" type="parTrans" cxnId="{D07B8CDA-B1A0-4542-B453-A9AA1CAC2331}">
      <dgm:prSet/>
      <dgm:spPr/>
      <dgm:t>
        <a:bodyPr/>
        <a:lstStyle/>
        <a:p>
          <a:endParaRPr lang="ru-RU"/>
        </a:p>
      </dgm:t>
    </dgm:pt>
    <dgm:pt modelId="{F4FA6BB6-0093-44C0-B041-67AB513EF57D}" type="sibTrans" cxnId="{D07B8CDA-B1A0-4542-B453-A9AA1CAC2331}">
      <dgm:prSet/>
      <dgm:spPr/>
      <dgm:t>
        <a:bodyPr/>
        <a:lstStyle/>
        <a:p>
          <a:endParaRPr lang="ru-RU"/>
        </a:p>
      </dgm:t>
    </dgm:pt>
    <dgm:pt modelId="{D80E008F-6909-4499-BB4D-BD5C654CA026}">
      <dgm:prSet phldrT="[Текст]"/>
      <dgm:spPr/>
      <dgm:t>
        <a:bodyPr/>
        <a:lstStyle/>
        <a:p>
          <a:r>
            <a:rPr lang="ru-RU" dirty="0" smtClean="0"/>
            <a:t>1. Самоорганизация</a:t>
          </a:r>
          <a:endParaRPr lang="ru-RU" dirty="0"/>
        </a:p>
      </dgm:t>
    </dgm:pt>
    <dgm:pt modelId="{E97FC976-F4B4-4FB0-81E5-9570340AE515}" type="parTrans" cxnId="{D7816F59-30BC-4E66-9469-8FDDD36D263F}">
      <dgm:prSet/>
      <dgm:spPr/>
      <dgm:t>
        <a:bodyPr/>
        <a:lstStyle/>
        <a:p>
          <a:endParaRPr lang="ru-RU"/>
        </a:p>
      </dgm:t>
    </dgm:pt>
    <dgm:pt modelId="{E8AFB9BC-7D83-4C8A-9735-27E29EA38EE7}" type="sibTrans" cxnId="{D7816F59-30BC-4E66-9469-8FDDD36D263F}">
      <dgm:prSet/>
      <dgm:spPr/>
      <dgm:t>
        <a:bodyPr/>
        <a:lstStyle/>
        <a:p>
          <a:endParaRPr lang="ru-RU"/>
        </a:p>
      </dgm:t>
    </dgm:pt>
    <dgm:pt modelId="{A7438DA6-9D95-4611-9F35-FF19AC5A5FFC}">
      <dgm:prSet phldrT="[Текст]"/>
      <dgm:spPr/>
      <dgm:t>
        <a:bodyPr/>
        <a:lstStyle/>
        <a:p>
          <a:r>
            <a:rPr lang="ru-RU" dirty="0" smtClean="0"/>
            <a:t>Старшая школа</a:t>
          </a:r>
          <a:endParaRPr lang="ru-RU" dirty="0"/>
        </a:p>
      </dgm:t>
    </dgm:pt>
    <dgm:pt modelId="{3C622385-998F-4817-910D-31F76F3FA0AB}" type="parTrans" cxnId="{20E27014-D10F-4B6D-9AFA-2445CB0EC149}">
      <dgm:prSet/>
      <dgm:spPr/>
      <dgm:t>
        <a:bodyPr/>
        <a:lstStyle/>
        <a:p>
          <a:endParaRPr lang="ru-RU"/>
        </a:p>
      </dgm:t>
    </dgm:pt>
    <dgm:pt modelId="{E8B8E0D5-1AC6-46D7-84F4-B497E14E4ABD}" type="sibTrans" cxnId="{20E27014-D10F-4B6D-9AFA-2445CB0EC149}">
      <dgm:prSet/>
      <dgm:spPr/>
      <dgm:t>
        <a:bodyPr/>
        <a:lstStyle/>
        <a:p>
          <a:endParaRPr lang="ru-RU"/>
        </a:p>
      </dgm:t>
    </dgm:pt>
    <dgm:pt modelId="{4C47FAA0-E433-4CF7-AA7C-13F7726DBBBA}">
      <dgm:prSet phldrT="[Текст]"/>
      <dgm:spPr/>
      <dgm:t>
        <a:bodyPr/>
        <a:lstStyle/>
        <a:p>
          <a:r>
            <a:rPr lang="ru-RU" dirty="0" smtClean="0"/>
            <a:t>1. Лидерские качества</a:t>
          </a:r>
          <a:endParaRPr lang="ru-RU" dirty="0"/>
        </a:p>
      </dgm:t>
    </dgm:pt>
    <dgm:pt modelId="{C2B041D1-F54A-44B0-AFA6-32DA678A4FBD}" type="parTrans" cxnId="{C515429B-7D2C-4B06-889C-39BC49BA932F}">
      <dgm:prSet/>
      <dgm:spPr/>
      <dgm:t>
        <a:bodyPr/>
        <a:lstStyle/>
        <a:p>
          <a:endParaRPr lang="ru-RU"/>
        </a:p>
      </dgm:t>
    </dgm:pt>
    <dgm:pt modelId="{41D6F7F2-A267-417F-ADE6-C18462B4B1FD}" type="sibTrans" cxnId="{C515429B-7D2C-4B06-889C-39BC49BA932F}">
      <dgm:prSet/>
      <dgm:spPr/>
      <dgm:t>
        <a:bodyPr/>
        <a:lstStyle/>
        <a:p>
          <a:endParaRPr lang="ru-RU"/>
        </a:p>
      </dgm:t>
    </dgm:pt>
    <dgm:pt modelId="{50DB25D8-BEC2-4EB1-AE90-A1E3D471180D}">
      <dgm:prSet/>
      <dgm:spPr/>
      <dgm:t>
        <a:bodyPr/>
        <a:lstStyle/>
        <a:p>
          <a:r>
            <a:rPr lang="ru-RU" dirty="0" smtClean="0"/>
            <a:t>2. Автономия и самостоятельность</a:t>
          </a:r>
          <a:endParaRPr lang="ru-RU" dirty="0"/>
        </a:p>
      </dgm:t>
    </dgm:pt>
    <dgm:pt modelId="{6B0D9393-AD52-4F40-947E-5BC09316EC1F}" type="parTrans" cxnId="{2320C66C-A110-4172-A1E0-65A3B104BE0C}">
      <dgm:prSet/>
      <dgm:spPr/>
      <dgm:t>
        <a:bodyPr/>
        <a:lstStyle/>
        <a:p>
          <a:endParaRPr lang="ru-RU"/>
        </a:p>
      </dgm:t>
    </dgm:pt>
    <dgm:pt modelId="{704CA443-FDCC-4769-9507-BCE489C6A7B1}" type="sibTrans" cxnId="{2320C66C-A110-4172-A1E0-65A3B104BE0C}">
      <dgm:prSet/>
      <dgm:spPr/>
      <dgm:t>
        <a:bodyPr/>
        <a:lstStyle/>
        <a:p>
          <a:endParaRPr lang="ru-RU"/>
        </a:p>
      </dgm:t>
    </dgm:pt>
    <dgm:pt modelId="{6C84B4E0-9515-4115-AB53-DA32BA571A23}">
      <dgm:prSet/>
      <dgm:spPr/>
      <dgm:t>
        <a:bodyPr/>
        <a:lstStyle/>
        <a:p>
          <a:r>
            <a:rPr lang="ru-RU" dirty="0" smtClean="0"/>
            <a:t>3. Креативность и предпринимательство</a:t>
          </a:r>
          <a:endParaRPr lang="ru-RU" dirty="0"/>
        </a:p>
      </dgm:t>
    </dgm:pt>
    <dgm:pt modelId="{9CBDEFAD-C666-4602-9858-9C7AABC5D9B9}" type="parTrans" cxnId="{BDF7F794-B024-4B3C-A321-8E63A0BDD29C}">
      <dgm:prSet/>
      <dgm:spPr/>
      <dgm:t>
        <a:bodyPr/>
        <a:lstStyle/>
        <a:p>
          <a:endParaRPr lang="ru-RU"/>
        </a:p>
      </dgm:t>
    </dgm:pt>
    <dgm:pt modelId="{2958AB17-5C70-4066-9F85-0CA97B60FA02}" type="sibTrans" cxnId="{BDF7F794-B024-4B3C-A321-8E63A0BDD29C}">
      <dgm:prSet/>
      <dgm:spPr/>
      <dgm:t>
        <a:bodyPr/>
        <a:lstStyle/>
        <a:p>
          <a:endParaRPr lang="ru-RU"/>
        </a:p>
      </dgm:t>
    </dgm:pt>
    <dgm:pt modelId="{E98BDEC5-D618-4A79-90AA-AB5FA66977AD}">
      <dgm:prSet/>
      <dgm:spPr/>
      <dgm:t>
        <a:bodyPr/>
        <a:lstStyle/>
        <a:p>
          <a:r>
            <a:rPr lang="ru-RU" dirty="0" smtClean="0"/>
            <a:t>4. Аналитические навыки</a:t>
          </a:r>
          <a:endParaRPr lang="ru-RU" dirty="0"/>
        </a:p>
      </dgm:t>
    </dgm:pt>
    <dgm:pt modelId="{CE80E7AA-D497-432E-892D-4ACD342AC48C}" type="parTrans" cxnId="{F96B8989-9703-489B-B52A-D3CDF3517B7D}">
      <dgm:prSet/>
      <dgm:spPr/>
      <dgm:t>
        <a:bodyPr/>
        <a:lstStyle/>
        <a:p>
          <a:endParaRPr lang="ru-RU"/>
        </a:p>
      </dgm:t>
    </dgm:pt>
    <dgm:pt modelId="{9EE72433-86BC-46EB-8FA6-121A78B413B8}" type="sibTrans" cxnId="{F96B8989-9703-489B-B52A-D3CDF3517B7D}">
      <dgm:prSet/>
      <dgm:spPr/>
      <dgm:t>
        <a:bodyPr/>
        <a:lstStyle/>
        <a:p>
          <a:endParaRPr lang="ru-RU"/>
        </a:p>
      </dgm:t>
    </dgm:pt>
    <dgm:pt modelId="{421178DF-3536-44A0-AA1E-94D983D89873}">
      <dgm:prSet/>
      <dgm:spPr/>
      <dgm:t>
        <a:bodyPr/>
        <a:lstStyle/>
        <a:p>
          <a:r>
            <a:rPr lang="ru-RU" dirty="0" smtClean="0"/>
            <a:t>5. Социальная ответственность</a:t>
          </a:r>
          <a:endParaRPr lang="ru-RU" dirty="0"/>
        </a:p>
      </dgm:t>
    </dgm:pt>
    <dgm:pt modelId="{62FAACE6-0B29-4280-A9E3-D3E9891EAA11}" type="parTrans" cxnId="{2C136D66-B09D-4BB9-90EB-056A687F0281}">
      <dgm:prSet/>
      <dgm:spPr/>
      <dgm:t>
        <a:bodyPr/>
        <a:lstStyle/>
        <a:p>
          <a:endParaRPr lang="ru-RU"/>
        </a:p>
      </dgm:t>
    </dgm:pt>
    <dgm:pt modelId="{4199865C-A6E1-4396-BC84-A0976BBEADFD}" type="sibTrans" cxnId="{2C136D66-B09D-4BB9-90EB-056A687F0281}">
      <dgm:prSet/>
      <dgm:spPr/>
      <dgm:t>
        <a:bodyPr/>
        <a:lstStyle/>
        <a:p>
          <a:endParaRPr lang="ru-RU"/>
        </a:p>
      </dgm:t>
    </dgm:pt>
    <dgm:pt modelId="{92F0EB91-F2BC-445C-9A5A-890F61458DC6}">
      <dgm:prSet/>
      <dgm:spPr/>
      <dgm:t>
        <a:bodyPr/>
        <a:lstStyle/>
        <a:p>
          <a:r>
            <a:rPr lang="ru-RU" dirty="0" smtClean="0"/>
            <a:t>6. Умение работать с информацией, </a:t>
          </a:r>
          <a:endParaRPr lang="ru-RU" dirty="0"/>
        </a:p>
      </dgm:t>
    </dgm:pt>
    <dgm:pt modelId="{95CD41E7-327C-4226-9D0B-441FFECC9F58}" type="parTrans" cxnId="{7CAAB70E-FC37-4CDA-A3BC-81584649C85D}">
      <dgm:prSet/>
      <dgm:spPr/>
      <dgm:t>
        <a:bodyPr/>
        <a:lstStyle/>
        <a:p>
          <a:endParaRPr lang="ru-RU"/>
        </a:p>
      </dgm:t>
    </dgm:pt>
    <dgm:pt modelId="{A3857DD8-7327-41AB-B3E0-1372DFEE1AA4}" type="sibTrans" cxnId="{7CAAB70E-FC37-4CDA-A3BC-81584649C85D}">
      <dgm:prSet/>
      <dgm:spPr/>
      <dgm:t>
        <a:bodyPr/>
        <a:lstStyle/>
        <a:p>
          <a:endParaRPr lang="ru-RU"/>
        </a:p>
      </dgm:t>
    </dgm:pt>
    <dgm:pt modelId="{D2273183-143E-472B-8450-11673E38A170}">
      <dgm:prSet/>
      <dgm:spPr/>
      <dgm:t>
        <a:bodyPr/>
        <a:lstStyle/>
        <a:p>
          <a:r>
            <a:rPr lang="ru-RU" dirty="0" smtClean="0"/>
            <a:t>8. Этика и моральные ценности</a:t>
          </a:r>
          <a:endParaRPr lang="ru-RU" dirty="0"/>
        </a:p>
      </dgm:t>
    </dgm:pt>
    <dgm:pt modelId="{EAC533D6-A927-4AC3-93F6-F1EEF19998FF}" type="parTrans" cxnId="{FF32C2A3-BD28-47CB-9E0D-3ED6B6E90697}">
      <dgm:prSet/>
      <dgm:spPr/>
      <dgm:t>
        <a:bodyPr/>
        <a:lstStyle/>
        <a:p>
          <a:endParaRPr lang="ru-RU"/>
        </a:p>
      </dgm:t>
    </dgm:pt>
    <dgm:pt modelId="{F39021B7-39A3-4A14-AC5E-4FB2AF7C538A}" type="sibTrans" cxnId="{FF32C2A3-BD28-47CB-9E0D-3ED6B6E90697}">
      <dgm:prSet/>
      <dgm:spPr/>
      <dgm:t>
        <a:bodyPr/>
        <a:lstStyle/>
        <a:p>
          <a:endParaRPr lang="ru-RU"/>
        </a:p>
      </dgm:t>
    </dgm:pt>
    <dgm:pt modelId="{E8905AD6-64E1-4FCA-9825-13BB2A03542B}">
      <dgm:prSet/>
      <dgm:spPr/>
      <dgm:t>
        <a:bodyPr/>
        <a:lstStyle/>
        <a:p>
          <a:r>
            <a:rPr lang="ru-RU" dirty="0" smtClean="0"/>
            <a:t>7. Гибкость и адаптивность</a:t>
          </a:r>
          <a:endParaRPr lang="ru-RU" dirty="0"/>
        </a:p>
      </dgm:t>
    </dgm:pt>
    <dgm:pt modelId="{C6C7C8E1-6145-4AFC-81F8-0F3AC16FC18E}" type="sibTrans" cxnId="{7435EC76-3369-48C9-930C-1019D15D408D}">
      <dgm:prSet/>
      <dgm:spPr/>
      <dgm:t>
        <a:bodyPr/>
        <a:lstStyle/>
        <a:p>
          <a:endParaRPr lang="ru-RU"/>
        </a:p>
      </dgm:t>
    </dgm:pt>
    <dgm:pt modelId="{9CA58CF5-A59B-45E4-AA84-6A02BDFBC0B4}" type="parTrans" cxnId="{7435EC76-3369-48C9-930C-1019D15D408D}">
      <dgm:prSet/>
      <dgm:spPr/>
      <dgm:t>
        <a:bodyPr/>
        <a:lstStyle/>
        <a:p>
          <a:endParaRPr lang="ru-RU"/>
        </a:p>
      </dgm:t>
    </dgm:pt>
    <dgm:pt modelId="{4ABA4AD6-FB06-4637-A9C2-0B564E1A0FF3}">
      <dgm:prSet/>
      <dgm:spPr/>
      <dgm:t>
        <a:bodyPr/>
        <a:lstStyle/>
        <a:p>
          <a:r>
            <a:rPr lang="ru-RU" dirty="0" smtClean="0"/>
            <a:t>2. Целеустремленность</a:t>
          </a:r>
          <a:endParaRPr lang="ru-RU" dirty="0"/>
        </a:p>
      </dgm:t>
    </dgm:pt>
    <dgm:pt modelId="{7B091D1A-4C6C-4F22-AC94-605FBC5FF99F}" type="parTrans" cxnId="{BF479369-FDE2-4EDE-96DC-E2457C7DA600}">
      <dgm:prSet/>
      <dgm:spPr/>
      <dgm:t>
        <a:bodyPr/>
        <a:lstStyle/>
        <a:p>
          <a:endParaRPr lang="ru-RU"/>
        </a:p>
      </dgm:t>
    </dgm:pt>
    <dgm:pt modelId="{A2EAEEC5-54A9-4DD1-B353-456C9CE170CD}" type="sibTrans" cxnId="{BF479369-FDE2-4EDE-96DC-E2457C7DA600}">
      <dgm:prSet/>
      <dgm:spPr/>
      <dgm:t>
        <a:bodyPr/>
        <a:lstStyle/>
        <a:p>
          <a:endParaRPr lang="ru-RU"/>
        </a:p>
      </dgm:t>
    </dgm:pt>
    <dgm:pt modelId="{AEBB19DE-FAFE-4723-B708-749253637869}">
      <dgm:prSet/>
      <dgm:spPr/>
      <dgm:t>
        <a:bodyPr/>
        <a:lstStyle/>
        <a:p>
          <a:r>
            <a:rPr lang="ru-RU" dirty="0" smtClean="0"/>
            <a:t>3. Критическое мышление</a:t>
          </a:r>
          <a:endParaRPr lang="ru-RU" dirty="0"/>
        </a:p>
      </dgm:t>
    </dgm:pt>
    <dgm:pt modelId="{842809EE-2E50-449A-87C1-E6F4268E5AC8}" type="parTrans" cxnId="{1B7941BF-666E-4293-9DA0-ECD96E06FABE}">
      <dgm:prSet/>
      <dgm:spPr/>
      <dgm:t>
        <a:bodyPr/>
        <a:lstStyle/>
        <a:p>
          <a:endParaRPr lang="ru-RU"/>
        </a:p>
      </dgm:t>
    </dgm:pt>
    <dgm:pt modelId="{2057D23F-3D7C-4F52-A9B0-EAE5ECF0F51C}" type="sibTrans" cxnId="{1B7941BF-666E-4293-9DA0-ECD96E06FABE}">
      <dgm:prSet/>
      <dgm:spPr/>
      <dgm:t>
        <a:bodyPr/>
        <a:lstStyle/>
        <a:p>
          <a:endParaRPr lang="ru-RU"/>
        </a:p>
      </dgm:t>
    </dgm:pt>
    <dgm:pt modelId="{00D82C35-F416-4D9C-AC23-A71D16D67AA5}">
      <dgm:prSet/>
      <dgm:spPr/>
      <dgm:t>
        <a:bodyPr/>
        <a:lstStyle/>
        <a:p>
          <a:r>
            <a:rPr lang="ru-RU" dirty="0" smtClean="0"/>
            <a:t>4. </a:t>
          </a:r>
          <a:r>
            <a:rPr lang="ru-RU" dirty="0" err="1" smtClean="0"/>
            <a:t>Эмпатия</a:t>
          </a:r>
          <a:r>
            <a:rPr lang="ru-RU" dirty="0" smtClean="0"/>
            <a:t> и толерантность</a:t>
          </a:r>
          <a:endParaRPr lang="ru-RU" dirty="0"/>
        </a:p>
      </dgm:t>
    </dgm:pt>
    <dgm:pt modelId="{DEC41875-F40D-4C88-9B17-12387660758E}" type="parTrans" cxnId="{3031D12F-7AA6-46EE-B2EF-4D2FF0FAE1B4}">
      <dgm:prSet/>
      <dgm:spPr/>
      <dgm:t>
        <a:bodyPr/>
        <a:lstStyle/>
        <a:p>
          <a:endParaRPr lang="ru-RU"/>
        </a:p>
      </dgm:t>
    </dgm:pt>
    <dgm:pt modelId="{EA4CE004-7CC5-4048-BAF4-65A5329E7E35}" type="sibTrans" cxnId="{3031D12F-7AA6-46EE-B2EF-4D2FF0FAE1B4}">
      <dgm:prSet/>
      <dgm:spPr/>
      <dgm:t>
        <a:bodyPr/>
        <a:lstStyle/>
        <a:p>
          <a:endParaRPr lang="ru-RU"/>
        </a:p>
      </dgm:t>
    </dgm:pt>
    <dgm:pt modelId="{BCE41E77-01CA-46AA-AAC9-FFA404222FF3}">
      <dgm:prSet/>
      <dgm:spPr/>
      <dgm:t>
        <a:bodyPr/>
        <a:lstStyle/>
        <a:p>
          <a:r>
            <a:rPr lang="ru-RU" dirty="0" smtClean="0"/>
            <a:t>5. Самоконтроль</a:t>
          </a:r>
          <a:endParaRPr lang="ru-RU" dirty="0"/>
        </a:p>
      </dgm:t>
    </dgm:pt>
    <dgm:pt modelId="{3B59EFCF-4BFC-4FE7-920B-C85324C142D7}" type="parTrans" cxnId="{19352DD4-2471-4A64-AB54-6BC608AEED7E}">
      <dgm:prSet/>
      <dgm:spPr/>
      <dgm:t>
        <a:bodyPr/>
        <a:lstStyle/>
        <a:p>
          <a:endParaRPr lang="ru-RU"/>
        </a:p>
      </dgm:t>
    </dgm:pt>
    <dgm:pt modelId="{B4B5BFBF-688E-437A-BBF4-A685AA631EE1}" type="sibTrans" cxnId="{19352DD4-2471-4A64-AB54-6BC608AEED7E}">
      <dgm:prSet/>
      <dgm:spPr/>
      <dgm:t>
        <a:bodyPr/>
        <a:lstStyle/>
        <a:p>
          <a:endParaRPr lang="ru-RU"/>
        </a:p>
      </dgm:t>
    </dgm:pt>
    <dgm:pt modelId="{ED40B2FF-3525-4E9C-B5F8-886C2B7661A3}">
      <dgm:prSet/>
      <dgm:spPr/>
      <dgm:t>
        <a:bodyPr/>
        <a:lstStyle/>
        <a:p>
          <a:r>
            <a:rPr lang="ru-RU" dirty="0" smtClean="0"/>
            <a:t>6. Самодисциплина</a:t>
          </a:r>
          <a:endParaRPr lang="ru-RU" dirty="0"/>
        </a:p>
      </dgm:t>
    </dgm:pt>
    <dgm:pt modelId="{9F011D49-9810-4E17-B54A-65A22F1F4571}" type="parTrans" cxnId="{B0A4D122-76FB-447C-BC6F-F88F6E05B371}">
      <dgm:prSet/>
      <dgm:spPr/>
      <dgm:t>
        <a:bodyPr/>
        <a:lstStyle/>
        <a:p>
          <a:endParaRPr lang="ru-RU"/>
        </a:p>
      </dgm:t>
    </dgm:pt>
    <dgm:pt modelId="{FBC2EFF0-261E-4CD4-985C-8493234F004F}" type="sibTrans" cxnId="{B0A4D122-76FB-447C-BC6F-F88F6E05B371}">
      <dgm:prSet/>
      <dgm:spPr/>
      <dgm:t>
        <a:bodyPr/>
        <a:lstStyle/>
        <a:p>
          <a:endParaRPr lang="ru-RU"/>
        </a:p>
      </dgm:t>
    </dgm:pt>
    <dgm:pt modelId="{EA43342A-A370-48B1-85D8-30D7B0BF26EE}">
      <dgm:prSet/>
      <dgm:spPr/>
      <dgm:t>
        <a:bodyPr/>
        <a:lstStyle/>
        <a:p>
          <a:r>
            <a:rPr lang="ru-RU" dirty="0" smtClean="0"/>
            <a:t>7. Командный дух: умение работать в команде</a:t>
          </a:r>
          <a:endParaRPr lang="ru-RU" dirty="0"/>
        </a:p>
      </dgm:t>
    </dgm:pt>
    <dgm:pt modelId="{E72DEEAE-4995-40ED-AC18-7C7CBC86CDAA}" type="parTrans" cxnId="{DF7760E7-7F8C-4FE8-B310-1826C9CDAF24}">
      <dgm:prSet/>
      <dgm:spPr/>
      <dgm:t>
        <a:bodyPr/>
        <a:lstStyle/>
        <a:p>
          <a:endParaRPr lang="ru-RU"/>
        </a:p>
      </dgm:t>
    </dgm:pt>
    <dgm:pt modelId="{3ACE8E78-9897-440B-8AAE-F4DF8D36052A}" type="sibTrans" cxnId="{DF7760E7-7F8C-4FE8-B310-1826C9CDAF24}">
      <dgm:prSet/>
      <dgm:spPr/>
      <dgm:t>
        <a:bodyPr/>
        <a:lstStyle/>
        <a:p>
          <a:endParaRPr lang="ru-RU"/>
        </a:p>
      </dgm:t>
    </dgm:pt>
    <dgm:pt modelId="{08EA7F19-BF99-4769-9268-DD7CDB1C57B8}">
      <dgm:prSet/>
      <dgm:spPr/>
      <dgm:t>
        <a:bodyPr/>
        <a:lstStyle/>
        <a:p>
          <a:r>
            <a:rPr lang="ru-RU" dirty="0" smtClean="0"/>
            <a:t>8. Креативность и инновационное мышление</a:t>
          </a:r>
          <a:endParaRPr lang="ru-RU" dirty="0"/>
        </a:p>
      </dgm:t>
    </dgm:pt>
    <dgm:pt modelId="{603611FE-8C41-403C-875D-B5BDA87BE792}" type="parTrans" cxnId="{60E2557C-0F0D-4466-94E2-FF24360DDA73}">
      <dgm:prSet/>
      <dgm:spPr/>
      <dgm:t>
        <a:bodyPr/>
        <a:lstStyle/>
        <a:p>
          <a:endParaRPr lang="ru-RU"/>
        </a:p>
      </dgm:t>
    </dgm:pt>
    <dgm:pt modelId="{5039687B-16A1-45EC-96ED-95763D534DAE}" type="sibTrans" cxnId="{60E2557C-0F0D-4466-94E2-FF24360DDA73}">
      <dgm:prSet/>
      <dgm:spPr/>
      <dgm:t>
        <a:bodyPr/>
        <a:lstStyle/>
        <a:p>
          <a:endParaRPr lang="ru-RU"/>
        </a:p>
      </dgm:t>
    </dgm:pt>
    <dgm:pt modelId="{5B5745DB-0EE3-4A1C-B580-E4DB31719BC2}">
      <dgm:prSet/>
      <dgm:spPr/>
      <dgm:t>
        <a:bodyPr/>
        <a:lstStyle/>
        <a:p>
          <a:r>
            <a:rPr lang="ru-RU" dirty="0" smtClean="0"/>
            <a:t>2. Ответственность</a:t>
          </a:r>
          <a:endParaRPr lang="ru-RU" dirty="0"/>
        </a:p>
      </dgm:t>
    </dgm:pt>
    <dgm:pt modelId="{3A30B57F-0131-49D3-B448-DDA2E4FFDCF2}" type="parTrans" cxnId="{E44E3021-C472-4788-ACAE-69C46D4CD395}">
      <dgm:prSet/>
      <dgm:spPr/>
      <dgm:t>
        <a:bodyPr/>
        <a:lstStyle/>
        <a:p>
          <a:endParaRPr lang="ru-RU"/>
        </a:p>
      </dgm:t>
    </dgm:pt>
    <dgm:pt modelId="{078ECB4C-AD3A-4C44-91FE-C9B63CE3E87E}" type="sibTrans" cxnId="{E44E3021-C472-4788-ACAE-69C46D4CD395}">
      <dgm:prSet/>
      <dgm:spPr/>
      <dgm:t>
        <a:bodyPr/>
        <a:lstStyle/>
        <a:p>
          <a:endParaRPr lang="ru-RU"/>
        </a:p>
      </dgm:t>
    </dgm:pt>
    <dgm:pt modelId="{638CD8B8-7231-4E80-BC32-B3F6A0A26F0D}">
      <dgm:prSet/>
      <dgm:spPr/>
      <dgm:t>
        <a:bodyPr/>
        <a:lstStyle/>
        <a:p>
          <a:r>
            <a:rPr lang="ru-RU" dirty="0" smtClean="0"/>
            <a:t>3. Трудолюбие</a:t>
          </a:r>
          <a:endParaRPr lang="ru-RU" dirty="0"/>
        </a:p>
      </dgm:t>
    </dgm:pt>
    <dgm:pt modelId="{DFBC1060-F5AA-42EB-919B-72F593AF50D0}" type="parTrans" cxnId="{D5A52DA9-82D3-4A89-A2FB-28B3702363F4}">
      <dgm:prSet/>
      <dgm:spPr/>
      <dgm:t>
        <a:bodyPr/>
        <a:lstStyle/>
        <a:p>
          <a:endParaRPr lang="ru-RU"/>
        </a:p>
      </dgm:t>
    </dgm:pt>
    <dgm:pt modelId="{003135F6-6BA0-43BE-8CE5-2534D6F883FD}" type="sibTrans" cxnId="{D5A52DA9-82D3-4A89-A2FB-28B3702363F4}">
      <dgm:prSet/>
      <dgm:spPr/>
      <dgm:t>
        <a:bodyPr/>
        <a:lstStyle/>
        <a:p>
          <a:endParaRPr lang="ru-RU"/>
        </a:p>
      </dgm:t>
    </dgm:pt>
    <dgm:pt modelId="{B777C664-5F14-428E-8E24-C90C1D30346B}">
      <dgm:prSet/>
      <dgm:spPr/>
      <dgm:t>
        <a:bodyPr/>
        <a:lstStyle/>
        <a:p>
          <a:r>
            <a:rPr lang="ru-RU" dirty="0" smtClean="0"/>
            <a:t>4. Уважение к окружающим</a:t>
          </a:r>
          <a:endParaRPr lang="ru-RU" dirty="0"/>
        </a:p>
      </dgm:t>
    </dgm:pt>
    <dgm:pt modelId="{84110A91-F04A-409F-997D-1BA58B359B93}" type="parTrans" cxnId="{5807389E-DB7E-41B2-983E-8CF136A4F739}">
      <dgm:prSet/>
      <dgm:spPr/>
      <dgm:t>
        <a:bodyPr/>
        <a:lstStyle/>
        <a:p>
          <a:endParaRPr lang="ru-RU"/>
        </a:p>
      </dgm:t>
    </dgm:pt>
    <dgm:pt modelId="{7548587C-A93C-4CCF-89F0-0DD508F80D0F}" type="sibTrans" cxnId="{5807389E-DB7E-41B2-983E-8CF136A4F739}">
      <dgm:prSet/>
      <dgm:spPr/>
      <dgm:t>
        <a:bodyPr/>
        <a:lstStyle/>
        <a:p>
          <a:endParaRPr lang="ru-RU"/>
        </a:p>
      </dgm:t>
    </dgm:pt>
    <dgm:pt modelId="{23860858-734C-4855-B913-BB4675ABAF91}">
      <dgm:prSet/>
      <dgm:spPr/>
      <dgm:t>
        <a:bodyPr/>
        <a:lstStyle/>
        <a:p>
          <a:r>
            <a:rPr lang="ru-RU" dirty="0" smtClean="0"/>
            <a:t>5. Творческое мышление</a:t>
          </a:r>
          <a:endParaRPr lang="ru-RU" dirty="0"/>
        </a:p>
      </dgm:t>
    </dgm:pt>
    <dgm:pt modelId="{CB3D1551-0B20-4DDB-8DBD-5BB8DD9D8E0A}" type="parTrans" cxnId="{11B16389-7CF8-41B4-A131-E9BD68CE6EDB}">
      <dgm:prSet/>
      <dgm:spPr/>
      <dgm:t>
        <a:bodyPr/>
        <a:lstStyle/>
        <a:p>
          <a:endParaRPr lang="ru-RU"/>
        </a:p>
      </dgm:t>
    </dgm:pt>
    <dgm:pt modelId="{D7EC5DB5-0A64-4097-9BEE-BBEEDBB88E3D}" type="sibTrans" cxnId="{11B16389-7CF8-41B4-A131-E9BD68CE6EDB}">
      <dgm:prSet/>
      <dgm:spPr/>
      <dgm:t>
        <a:bodyPr/>
        <a:lstStyle/>
        <a:p>
          <a:endParaRPr lang="ru-RU"/>
        </a:p>
      </dgm:t>
    </dgm:pt>
    <dgm:pt modelId="{DCE082C6-96B0-4854-96F0-D195D3F4A86B}">
      <dgm:prSet/>
      <dgm:spPr/>
      <dgm:t>
        <a:bodyPr/>
        <a:lstStyle/>
        <a:p>
          <a:r>
            <a:rPr lang="ru-RU" dirty="0" smtClean="0"/>
            <a:t>6. Эмоциональный интеллект</a:t>
          </a:r>
          <a:endParaRPr lang="ru-RU" dirty="0"/>
        </a:p>
      </dgm:t>
    </dgm:pt>
    <dgm:pt modelId="{238C5BDA-6E92-4DBE-BDF3-FA8167F53AFA}" type="parTrans" cxnId="{9B3589D3-626F-4177-ADE6-3DD9CC4CEC02}">
      <dgm:prSet/>
      <dgm:spPr/>
      <dgm:t>
        <a:bodyPr/>
        <a:lstStyle/>
        <a:p>
          <a:endParaRPr lang="ru-RU"/>
        </a:p>
      </dgm:t>
    </dgm:pt>
    <dgm:pt modelId="{61700D7C-A96F-4E95-9C75-1E947860256C}" type="sibTrans" cxnId="{9B3589D3-626F-4177-ADE6-3DD9CC4CEC02}">
      <dgm:prSet/>
      <dgm:spPr/>
      <dgm:t>
        <a:bodyPr/>
        <a:lstStyle/>
        <a:p>
          <a:endParaRPr lang="ru-RU"/>
        </a:p>
      </dgm:t>
    </dgm:pt>
    <dgm:pt modelId="{0BAE497C-F3B4-4FA8-AD7C-BDFE4A3C7EC2}">
      <dgm:prSet/>
      <dgm:spPr/>
      <dgm:t>
        <a:bodyPr/>
        <a:lstStyle/>
        <a:p>
          <a:r>
            <a:rPr lang="ru-RU" dirty="0" smtClean="0"/>
            <a:t>7. Коммуникативные навыки</a:t>
          </a:r>
          <a:endParaRPr lang="ru-RU" dirty="0"/>
        </a:p>
      </dgm:t>
    </dgm:pt>
    <dgm:pt modelId="{603154A2-6727-4CD8-B61C-2BD674BCF580}" type="parTrans" cxnId="{4872A23B-E17C-4875-9A70-78B8680D345F}">
      <dgm:prSet/>
      <dgm:spPr/>
      <dgm:t>
        <a:bodyPr/>
        <a:lstStyle/>
        <a:p>
          <a:endParaRPr lang="ru-RU"/>
        </a:p>
      </dgm:t>
    </dgm:pt>
    <dgm:pt modelId="{C5301298-73EC-4E8B-810A-B0648DC50626}" type="sibTrans" cxnId="{4872A23B-E17C-4875-9A70-78B8680D345F}">
      <dgm:prSet/>
      <dgm:spPr/>
      <dgm:t>
        <a:bodyPr/>
        <a:lstStyle/>
        <a:p>
          <a:endParaRPr lang="ru-RU"/>
        </a:p>
      </dgm:t>
    </dgm:pt>
    <dgm:pt modelId="{8DDE83A6-4A70-4033-8131-C20D3F2BE759}" type="pres">
      <dgm:prSet presAssocID="{1A03FC5F-BF46-4E35-850F-D24CD44DE3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307280-E54E-42AC-8ACD-9AE74B9D5AF3}" type="pres">
      <dgm:prSet presAssocID="{63F8D088-E224-47B1-B36D-509309067DD2}" presName="composite" presStyleCnt="0"/>
      <dgm:spPr/>
    </dgm:pt>
    <dgm:pt modelId="{E2692498-6B67-4296-9404-01276F18AEA9}" type="pres">
      <dgm:prSet presAssocID="{63F8D088-E224-47B1-B36D-509309067DD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937128-AF0C-4320-9E12-18DF610DA490}" type="pres">
      <dgm:prSet presAssocID="{63F8D088-E224-47B1-B36D-509309067DD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8B9039-3628-4540-9887-9638EF49269C}" type="pres">
      <dgm:prSet presAssocID="{40BAA3EB-2090-4984-8934-BA04B2D8AC1A}" presName="space" presStyleCnt="0"/>
      <dgm:spPr/>
    </dgm:pt>
    <dgm:pt modelId="{292AF165-A13F-48DE-AC34-A5189830DAB6}" type="pres">
      <dgm:prSet presAssocID="{B28251A1-0B0C-4A68-BC8B-A00BE1462AC7}" presName="composite" presStyleCnt="0"/>
      <dgm:spPr/>
    </dgm:pt>
    <dgm:pt modelId="{2DB916DA-F974-4F6A-A9D9-18AF5ECEA658}" type="pres">
      <dgm:prSet presAssocID="{B28251A1-0B0C-4A68-BC8B-A00BE1462AC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AD90C8-095D-4F37-A837-6FDBECFFCAD2}" type="pres">
      <dgm:prSet presAssocID="{B28251A1-0B0C-4A68-BC8B-A00BE1462AC7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109B73-8DE2-498A-8D45-F7457A5D019A}" type="pres">
      <dgm:prSet presAssocID="{F4FA6BB6-0093-44C0-B041-67AB513EF57D}" presName="space" presStyleCnt="0"/>
      <dgm:spPr/>
    </dgm:pt>
    <dgm:pt modelId="{E054575D-B7B2-47D0-AD34-1BF9BBA39F36}" type="pres">
      <dgm:prSet presAssocID="{A7438DA6-9D95-4611-9F35-FF19AC5A5FFC}" presName="composite" presStyleCnt="0"/>
      <dgm:spPr/>
    </dgm:pt>
    <dgm:pt modelId="{CBEEB747-FF07-4CF7-91FB-BD2E2DC9E349}" type="pres">
      <dgm:prSet presAssocID="{A7438DA6-9D95-4611-9F35-FF19AC5A5FF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8C09BE-E7BC-4589-BAAB-C51A5BA5A5DF}" type="pres">
      <dgm:prSet presAssocID="{A7438DA6-9D95-4611-9F35-FF19AC5A5FF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059671-5492-4A73-8BF8-20821DD3A5D0}" type="presOf" srcId="{6C84B4E0-9515-4115-AB53-DA32BA571A23}" destId="{3F8C09BE-E7BC-4589-BAAB-C51A5BA5A5DF}" srcOrd="0" destOrd="2" presId="urn:microsoft.com/office/officeart/2005/8/layout/hList1"/>
    <dgm:cxn modelId="{D61616D2-B4B1-433D-8F50-06EE46B965C1}" type="presOf" srcId="{DCE082C6-96B0-4854-96F0-D195D3F4A86B}" destId="{8B937128-AF0C-4320-9E12-18DF610DA490}" srcOrd="0" destOrd="5" presId="urn:microsoft.com/office/officeart/2005/8/layout/hList1"/>
    <dgm:cxn modelId="{B0C5C14A-72A6-4DE9-9630-FEBA092BEF9F}" type="presOf" srcId="{0BAE497C-F3B4-4FA8-AD7C-BDFE4A3C7EC2}" destId="{8B937128-AF0C-4320-9E12-18DF610DA490}" srcOrd="0" destOrd="6" presId="urn:microsoft.com/office/officeart/2005/8/layout/hList1"/>
    <dgm:cxn modelId="{E44E3021-C472-4788-ACAE-69C46D4CD395}" srcId="{63F8D088-E224-47B1-B36D-509309067DD2}" destId="{5B5745DB-0EE3-4A1C-B580-E4DB31719BC2}" srcOrd="1" destOrd="0" parTransId="{3A30B57F-0131-49D3-B448-DDA2E4FFDCF2}" sibTransId="{078ECB4C-AD3A-4C44-91FE-C9B63CE3E87E}"/>
    <dgm:cxn modelId="{AA69EF08-33CF-4F34-A7BB-3C2E350C6DE8}" type="presOf" srcId="{B28251A1-0B0C-4A68-BC8B-A00BE1462AC7}" destId="{2DB916DA-F974-4F6A-A9D9-18AF5ECEA658}" srcOrd="0" destOrd="0" presId="urn:microsoft.com/office/officeart/2005/8/layout/hList1"/>
    <dgm:cxn modelId="{11B550E3-2D1A-40B4-A742-19D6D8DF7BBA}" type="presOf" srcId="{08EA7F19-BF99-4769-9268-DD7CDB1C57B8}" destId="{69AD90C8-095D-4F37-A837-6FDBECFFCAD2}" srcOrd="0" destOrd="7" presId="urn:microsoft.com/office/officeart/2005/8/layout/hList1"/>
    <dgm:cxn modelId="{60E2557C-0F0D-4466-94E2-FF24360DDA73}" srcId="{B28251A1-0B0C-4A68-BC8B-A00BE1462AC7}" destId="{08EA7F19-BF99-4769-9268-DD7CDB1C57B8}" srcOrd="7" destOrd="0" parTransId="{603611FE-8C41-403C-875D-B5BDA87BE792}" sibTransId="{5039687B-16A1-45EC-96ED-95763D534DAE}"/>
    <dgm:cxn modelId="{2C136D66-B09D-4BB9-90EB-056A687F0281}" srcId="{A7438DA6-9D95-4611-9F35-FF19AC5A5FFC}" destId="{421178DF-3536-44A0-AA1E-94D983D89873}" srcOrd="4" destOrd="0" parTransId="{62FAACE6-0B29-4280-A9E3-D3E9891EAA11}" sibTransId="{4199865C-A6E1-4396-BC84-A0976BBEADFD}"/>
    <dgm:cxn modelId="{FF32C2A3-BD28-47CB-9E0D-3ED6B6E90697}" srcId="{A7438DA6-9D95-4611-9F35-FF19AC5A5FFC}" destId="{D2273183-143E-472B-8450-11673E38A170}" srcOrd="7" destOrd="0" parTransId="{EAC533D6-A927-4AC3-93F6-F1EEF19998FF}" sibTransId="{F39021B7-39A3-4A14-AC5E-4FB2AF7C538A}"/>
    <dgm:cxn modelId="{1B7941BF-666E-4293-9DA0-ECD96E06FABE}" srcId="{B28251A1-0B0C-4A68-BC8B-A00BE1462AC7}" destId="{AEBB19DE-FAFE-4723-B708-749253637869}" srcOrd="2" destOrd="0" parTransId="{842809EE-2E50-449A-87C1-E6F4268E5AC8}" sibTransId="{2057D23F-3D7C-4F52-A9B0-EAE5ECF0F51C}"/>
    <dgm:cxn modelId="{11B16389-7CF8-41B4-A131-E9BD68CE6EDB}" srcId="{63F8D088-E224-47B1-B36D-509309067DD2}" destId="{23860858-734C-4855-B913-BB4675ABAF91}" srcOrd="4" destOrd="0" parTransId="{CB3D1551-0B20-4DDB-8DBD-5BB8DD9D8E0A}" sibTransId="{D7EC5DB5-0A64-4097-9BEE-BBEEDBB88E3D}"/>
    <dgm:cxn modelId="{852DA4F2-7460-4D01-B55A-E52812C8DE51}" type="presOf" srcId="{638CD8B8-7231-4E80-BC32-B3F6A0A26F0D}" destId="{8B937128-AF0C-4320-9E12-18DF610DA490}" srcOrd="0" destOrd="2" presId="urn:microsoft.com/office/officeart/2005/8/layout/hList1"/>
    <dgm:cxn modelId="{57E499CF-9C07-4CA6-AFEE-942B4318179C}" type="presOf" srcId="{D80E008F-6909-4499-BB4D-BD5C654CA026}" destId="{69AD90C8-095D-4F37-A837-6FDBECFFCAD2}" srcOrd="0" destOrd="0" presId="urn:microsoft.com/office/officeart/2005/8/layout/hList1"/>
    <dgm:cxn modelId="{AD1948A3-6059-4F28-8B05-F0EC043EF082}" type="presOf" srcId="{B777C664-5F14-428E-8E24-C90C1D30346B}" destId="{8B937128-AF0C-4320-9E12-18DF610DA490}" srcOrd="0" destOrd="3" presId="urn:microsoft.com/office/officeart/2005/8/layout/hList1"/>
    <dgm:cxn modelId="{660B3564-0B4B-407B-9E54-1260D7CF4506}" type="presOf" srcId="{4C47FAA0-E433-4CF7-AA7C-13F7726DBBBA}" destId="{3F8C09BE-E7BC-4589-BAAB-C51A5BA5A5DF}" srcOrd="0" destOrd="0" presId="urn:microsoft.com/office/officeart/2005/8/layout/hList1"/>
    <dgm:cxn modelId="{28E73FC1-B6C5-45A6-AA19-07051B5A4471}" type="presOf" srcId="{E8905AD6-64E1-4FCA-9825-13BB2A03542B}" destId="{3F8C09BE-E7BC-4589-BAAB-C51A5BA5A5DF}" srcOrd="0" destOrd="6" presId="urn:microsoft.com/office/officeart/2005/8/layout/hList1"/>
    <dgm:cxn modelId="{5807389E-DB7E-41B2-983E-8CF136A4F739}" srcId="{63F8D088-E224-47B1-B36D-509309067DD2}" destId="{B777C664-5F14-428E-8E24-C90C1D30346B}" srcOrd="3" destOrd="0" parTransId="{84110A91-F04A-409F-997D-1BA58B359B93}" sibTransId="{7548587C-A93C-4CCF-89F0-0DD508F80D0F}"/>
    <dgm:cxn modelId="{0520372A-2046-4B1E-BD81-D72DE9E67F31}" type="presOf" srcId="{92F0EB91-F2BC-445C-9A5A-890F61458DC6}" destId="{3F8C09BE-E7BC-4589-BAAB-C51A5BA5A5DF}" srcOrd="0" destOrd="5" presId="urn:microsoft.com/office/officeart/2005/8/layout/hList1"/>
    <dgm:cxn modelId="{EAEADB31-C0E5-46E9-A908-E8ADB6B07616}" type="presOf" srcId="{5B5745DB-0EE3-4A1C-B580-E4DB31719BC2}" destId="{8B937128-AF0C-4320-9E12-18DF610DA490}" srcOrd="0" destOrd="1" presId="urn:microsoft.com/office/officeart/2005/8/layout/hList1"/>
    <dgm:cxn modelId="{2320C66C-A110-4172-A1E0-65A3B104BE0C}" srcId="{A7438DA6-9D95-4611-9F35-FF19AC5A5FFC}" destId="{50DB25D8-BEC2-4EB1-AE90-A1E3D471180D}" srcOrd="1" destOrd="0" parTransId="{6B0D9393-AD52-4F40-947E-5BC09316EC1F}" sibTransId="{704CA443-FDCC-4769-9507-BCE489C6A7B1}"/>
    <dgm:cxn modelId="{E33F93A3-392E-4C27-BC3A-420C60AF7661}" type="presOf" srcId="{AEBB19DE-FAFE-4723-B708-749253637869}" destId="{69AD90C8-095D-4F37-A837-6FDBECFFCAD2}" srcOrd="0" destOrd="2" presId="urn:microsoft.com/office/officeart/2005/8/layout/hList1"/>
    <dgm:cxn modelId="{F23A7C9D-2225-4F6C-A499-7E544A04242E}" type="presOf" srcId="{1A03FC5F-BF46-4E35-850F-D24CD44DE3C3}" destId="{8DDE83A6-4A70-4033-8131-C20D3F2BE759}" srcOrd="0" destOrd="0" presId="urn:microsoft.com/office/officeart/2005/8/layout/hList1"/>
    <dgm:cxn modelId="{7C3A5D66-A9D2-4B79-8D96-05EE72B8DED7}" type="presOf" srcId="{50DB25D8-BEC2-4EB1-AE90-A1E3D471180D}" destId="{3F8C09BE-E7BC-4589-BAAB-C51A5BA5A5DF}" srcOrd="0" destOrd="1" presId="urn:microsoft.com/office/officeart/2005/8/layout/hList1"/>
    <dgm:cxn modelId="{BDF7F794-B024-4B3C-A321-8E63A0BDD29C}" srcId="{A7438DA6-9D95-4611-9F35-FF19AC5A5FFC}" destId="{6C84B4E0-9515-4115-AB53-DA32BA571A23}" srcOrd="2" destOrd="0" parTransId="{9CBDEFAD-C666-4602-9858-9C7AABC5D9B9}" sibTransId="{2958AB17-5C70-4066-9F85-0CA97B60FA02}"/>
    <dgm:cxn modelId="{7CAAB70E-FC37-4CDA-A3BC-81584649C85D}" srcId="{A7438DA6-9D95-4611-9F35-FF19AC5A5FFC}" destId="{92F0EB91-F2BC-445C-9A5A-890F61458DC6}" srcOrd="5" destOrd="0" parTransId="{95CD41E7-327C-4226-9D0B-441FFECC9F58}" sibTransId="{A3857DD8-7327-41AB-B3E0-1372DFEE1AA4}"/>
    <dgm:cxn modelId="{3191985C-617E-428B-AE06-4AA4D0C3E040}" type="presOf" srcId="{A7438DA6-9D95-4611-9F35-FF19AC5A5FFC}" destId="{CBEEB747-FF07-4CF7-91FB-BD2E2DC9E349}" srcOrd="0" destOrd="0" presId="urn:microsoft.com/office/officeart/2005/8/layout/hList1"/>
    <dgm:cxn modelId="{3031D12F-7AA6-46EE-B2EF-4D2FF0FAE1B4}" srcId="{B28251A1-0B0C-4A68-BC8B-A00BE1462AC7}" destId="{00D82C35-F416-4D9C-AC23-A71D16D67AA5}" srcOrd="3" destOrd="0" parTransId="{DEC41875-F40D-4C88-9B17-12387660758E}" sibTransId="{EA4CE004-7CC5-4048-BAF4-65A5329E7E35}"/>
    <dgm:cxn modelId="{20C12BE2-FA91-482C-87E9-8C386F0DAF17}" type="presOf" srcId="{421178DF-3536-44A0-AA1E-94D983D89873}" destId="{3F8C09BE-E7BC-4589-BAAB-C51A5BA5A5DF}" srcOrd="0" destOrd="4" presId="urn:microsoft.com/office/officeart/2005/8/layout/hList1"/>
    <dgm:cxn modelId="{91405CBC-E696-48C9-BBFF-7AADC03B4F1B}" srcId="{1A03FC5F-BF46-4E35-850F-D24CD44DE3C3}" destId="{63F8D088-E224-47B1-B36D-509309067DD2}" srcOrd="0" destOrd="0" parTransId="{88609348-086A-40D5-8FDA-77EAE3C4A0FD}" sibTransId="{40BAA3EB-2090-4984-8934-BA04B2D8AC1A}"/>
    <dgm:cxn modelId="{BF479369-FDE2-4EDE-96DC-E2457C7DA600}" srcId="{B28251A1-0B0C-4A68-BC8B-A00BE1462AC7}" destId="{4ABA4AD6-FB06-4637-A9C2-0B564E1A0FF3}" srcOrd="1" destOrd="0" parTransId="{7B091D1A-4C6C-4F22-AC94-605FBC5FF99F}" sibTransId="{A2EAEEC5-54A9-4DD1-B353-456C9CE170CD}"/>
    <dgm:cxn modelId="{D7816F59-30BC-4E66-9469-8FDDD36D263F}" srcId="{B28251A1-0B0C-4A68-BC8B-A00BE1462AC7}" destId="{D80E008F-6909-4499-BB4D-BD5C654CA026}" srcOrd="0" destOrd="0" parTransId="{E97FC976-F4B4-4FB0-81E5-9570340AE515}" sibTransId="{E8AFB9BC-7D83-4C8A-9735-27E29EA38EE7}"/>
    <dgm:cxn modelId="{4872A23B-E17C-4875-9A70-78B8680D345F}" srcId="{63F8D088-E224-47B1-B36D-509309067DD2}" destId="{0BAE497C-F3B4-4FA8-AD7C-BDFE4A3C7EC2}" srcOrd="6" destOrd="0" parTransId="{603154A2-6727-4CD8-B61C-2BD674BCF580}" sibTransId="{C5301298-73EC-4E8B-810A-B0648DC50626}"/>
    <dgm:cxn modelId="{F4E3E30D-C496-46D0-8C11-CDE5368CA2DD}" type="presOf" srcId="{CA9C6155-7AC2-4A1F-B90B-60E5CF4FC91B}" destId="{8B937128-AF0C-4320-9E12-18DF610DA490}" srcOrd="0" destOrd="0" presId="urn:microsoft.com/office/officeart/2005/8/layout/hList1"/>
    <dgm:cxn modelId="{7435EC76-3369-48C9-930C-1019D15D408D}" srcId="{A7438DA6-9D95-4611-9F35-FF19AC5A5FFC}" destId="{E8905AD6-64E1-4FCA-9825-13BB2A03542B}" srcOrd="6" destOrd="0" parTransId="{9CA58CF5-A59B-45E4-AA84-6A02BDFBC0B4}" sibTransId="{C6C7C8E1-6145-4AFC-81F8-0F3AC16FC18E}"/>
    <dgm:cxn modelId="{FC69062F-60EC-4BC1-8D1E-2E07CA073636}" type="presOf" srcId="{BCE41E77-01CA-46AA-AAC9-FFA404222FF3}" destId="{69AD90C8-095D-4F37-A837-6FDBECFFCAD2}" srcOrd="0" destOrd="4" presId="urn:microsoft.com/office/officeart/2005/8/layout/hList1"/>
    <dgm:cxn modelId="{DF7760E7-7F8C-4FE8-B310-1826C9CDAF24}" srcId="{B28251A1-0B0C-4A68-BC8B-A00BE1462AC7}" destId="{EA43342A-A370-48B1-85D8-30D7B0BF26EE}" srcOrd="6" destOrd="0" parTransId="{E72DEEAE-4995-40ED-AC18-7C7CBC86CDAA}" sibTransId="{3ACE8E78-9897-440B-8AAE-F4DF8D36052A}"/>
    <dgm:cxn modelId="{D5A52DA9-82D3-4A89-A2FB-28B3702363F4}" srcId="{63F8D088-E224-47B1-B36D-509309067DD2}" destId="{638CD8B8-7231-4E80-BC32-B3F6A0A26F0D}" srcOrd="2" destOrd="0" parTransId="{DFBC1060-F5AA-42EB-919B-72F593AF50D0}" sibTransId="{003135F6-6BA0-43BE-8CE5-2534D6F883FD}"/>
    <dgm:cxn modelId="{97140E8C-D76E-48CB-B289-D6D08C74D126}" type="presOf" srcId="{EA43342A-A370-48B1-85D8-30D7B0BF26EE}" destId="{69AD90C8-095D-4F37-A837-6FDBECFFCAD2}" srcOrd="0" destOrd="6" presId="urn:microsoft.com/office/officeart/2005/8/layout/hList1"/>
    <dgm:cxn modelId="{2F533606-1CD2-4AF4-B135-DC9EF5D0BB9C}" srcId="{63F8D088-E224-47B1-B36D-509309067DD2}" destId="{CA9C6155-7AC2-4A1F-B90B-60E5CF4FC91B}" srcOrd="0" destOrd="0" parTransId="{484BFB20-DFFC-46DF-A64E-C1AB71247AC1}" sibTransId="{82B57AA2-EE03-41AE-85A5-5AFF9B9F7654}"/>
    <dgm:cxn modelId="{B32CD456-C26F-4B65-9550-DF3E324EA75F}" type="presOf" srcId="{E98BDEC5-D618-4A79-90AA-AB5FA66977AD}" destId="{3F8C09BE-E7BC-4589-BAAB-C51A5BA5A5DF}" srcOrd="0" destOrd="3" presId="urn:microsoft.com/office/officeart/2005/8/layout/hList1"/>
    <dgm:cxn modelId="{B0A4D122-76FB-447C-BC6F-F88F6E05B371}" srcId="{B28251A1-0B0C-4A68-BC8B-A00BE1462AC7}" destId="{ED40B2FF-3525-4E9C-B5F8-886C2B7661A3}" srcOrd="5" destOrd="0" parTransId="{9F011D49-9810-4E17-B54A-65A22F1F4571}" sibTransId="{FBC2EFF0-261E-4CD4-985C-8493234F004F}"/>
    <dgm:cxn modelId="{02610D9B-08B8-4F2D-A8AC-59011D33AAE7}" type="presOf" srcId="{ED40B2FF-3525-4E9C-B5F8-886C2B7661A3}" destId="{69AD90C8-095D-4F37-A837-6FDBECFFCAD2}" srcOrd="0" destOrd="5" presId="urn:microsoft.com/office/officeart/2005/8/layout/hList1"/>
    <dgm:cxn modelId="{20E27014-D10F-4B6D-9AFA-2445CB0EC149}" srcId="{1A03FC5F-BF46-4E35-850F-D24CD44DE3C3}" destId="{A7438DA6-9D95-4611-9F35-FF19AC5A5FFC}" srcOrd="2" destOrd="0" parTransId="{3C622385-998F-4817-910D-31F76F3FA0AB}" sibTransId="{E8B8E0D5-1AC6-46D7-84F4-B497E14E4ABD}"/>
    <dgm:cxn modelId="{9B3589D3-626F-4177-ADE6-3DD9CC4CEC02}" srcId="{63F8D088-E224-47B1-B36D-509309067DD2}" destId="{DCE082C6-96B0-4854-96F0-D195D3F4A86B}" srcOrd="5" destOrd="0" parTransId="{238C5BDA-6E92-4DBE-BDF3-FA8167F53AFA}" sibTransId="{61700D7C-A96F-4E95-9C75-1E947860256C}"/>
    <dgm:cxn modelId="{505EB8D9-FB28-4D78-B175-FEFFBDDA2251}" type="presOf" srcId="{00D82C35-F416-4D9C-AC23-A71D16D67AA5}" destId="{69AD90C8-095D-4F37-A837-6FDBECFFCAD2}" srcOrd="0" destOrd="3" presId="urn:microsoft.com/office/officeart/2005/8/layout/hList1"/>
    <dgm:cxn modelId="{80BAE10A-789C-4544-8B3C-AB4D4A767A25}" type="presOf" srcId="{63F8D088-E224-47B1-B36D-509309067DD2}" destId="{E2692498-6B67-4296-9404-01276F18AEA9}" srcOrd="0" destOrd="0" presId="urn:microsoft.com/office/officeart/2005/8/layout/hList1"/>
    <dgm:cxn modelId="{F96B8989-9703-489B-B52A-D3CDF3517B7D}" srcId="{A7438DA6-9D95-4611-9F35-FF19AC5A5FFC}" destId="{E98BDEC5-D618-4A79-90AA-AB5FA66977AD}" srcOrd="3" destOrd="0" parTransId="{CE80E7AA-D497-432E-892D-4ACD342AC48C}" sibTransId="{9EE72433-86BC-46EB-8FA6-121A78B413B8}"/>
    <dgm:cxn modelId="{3C12FF75-AA6F-4FB8-95F6-DF2255ADD957}" type="presOf" srcId="{4ABA4AD6-FB06-4637-A9C2-0B564E1A0FF3}" destId="{69AD90C8-095D-4F37-A837-6FDBECFFCAD2}" srcOrd="0" destOrd="1" presId="urn:microsoft.com/office/officeart/2005/8/layout/hList1"/>
    <dgm:cxn modelId="{15B84742-07DE-4140-A610-0BF6BF2288C0}" type="presOf" srcId="{23860858-734C-4855-B913-BB4675ABAF91}" destId="{8B937128-AF0C-4320-9E12-18DF610DA490}" srcOrd="0" destOrd="4" presId="urn:microsoft.com/office/officeart/2005/8/layout/hList1"/>
    <dgm:cxn modelId="{19352DD4-2471-4A64-AB54-6BC608AEED7E}" srcId="{B28251A1-0B0C-4A68-BC8B-A00BE1462AC7}" destId="{BCE41E77-01CA-46AA-AAC9-FFA404222FF3}" srcOrd="4" destOrd="0" parTransId="{3B59EFCF-4BFC-4FE7-920B-C85324C142D7}" sibTransId="{B4B5BFBF-688E-437A-BBF4-A685AA631EE1}"/>
    <dgm:cxn modelId="{4F2CF551-39AD-411D-8E70-0861DCE03BFE}" type="presOf" srcId="{D2273183-143E-472B-8450-11673E38A170}" destId="{3F8C09BE-E7BC-4589-BAAB-C51A5BA5A5DF}" srcOrd="0" destOrd="7" presId="urn:microsoft.com/office/officeart/2005/8/layout/hList1"/>
    <dgm:cxn modelId="{D07B8CDA-B1A0-4542-B453-A9AA1CAC2331}" srcId="{1A03FC5F-BF46-4E35-850F-D24CD44DE3C3}" destId="{B28251A1-0B0C-4A68-BC8B-A00BE1462AC7}" srcOrd="1" destOrd="0" parTransId="{B97111DC-2A0C-428C-A291-89CC58F89419}" sibTransId="{F4FA6BB6-0093-44C0-B041-67AB513EF57D}"/>
    <dgm:cxn modelId="{C515429B-7D2C-4B06-889C-39BC49BA932F}" srcId="{A7438DA6-9D95-4611-9F35-FF19AC5A5FFC}" destId="{4C47FAA0-E433-4CF7-AA7C-13F7726DBBBA}" srcOrd="0" destOrd="0" parTransId="{C2B041D1-F54A-44B0-AFA6-32DA678A4FBD}" sibTransId="{41D6F7F2-A267-417F-ADE6-C18462B4B1FD}"/>
    <dgm:cxn modelId="{D6694ECA-B483-48EB-8309-E021899FD167}" type="presParOf" srcId="{8DDE83A6-4A70-4033-8131-C20D3F2BE759}" destId="{A7307280-E54E-42AC-8ACD-9AE74B9D5AF3}" srcOrd="0" destOrd="0" presId="urn:microsoft.com/office/officeart/2005/8/layout/hList1"/>
    <dgm:cxn modelId="{E7B299E4-879A-41D7-A0B7-4FEBB375F375}" type="presParOf" srcId="{A7307280-E54E-42AC-8ACD-9AE74B9D5AF3}" destId="{E2692498-6B67-4296-9404-01276F18AEA9}" srcOrd="0" destOrd="0" presId="urn:microsoft.com/office/officeart/2005/8/layout/hList1"/>
    <dgm:cxn modelId="{08F5FBC6-6DAE-4B73-BAF8-9BC10A85910A}" type="presParOf" srcId="{A7307280-E54E-42AC-8ACD-9AE74B9D5AF3}" destId="{8B937128-AF0C-4320-9E12-18DF610DA490}" srcOrd="1" destOrd="0" presId="urn:microsoft.com/office/officeart/2005/8/layout/hList1"/>
    <dgm:cxn modelId="{407864D7-7693-45CA-A55E-70003EFF3985}" type="presParOf" srcId="{8DDE83A6-4A70-4033-8131-C20D3F2BE759}" destId="{548B9039-3628-4540-9887-9638EF49269C}" srcOrd="1" destOrd="0" presId="urn:microsoft.com/office/officeart/2005/8/layout/hList1"/>
    <dgm:cxn modelId="{E35553A5-B990-48BC-B0F5-45A252BFFFEC}" type="presParOf" srcId="{8DDE83A6-4A70-4033-8131-C20D3F2BE759}" destId="{292AF165-A13F-48DE-AC34-A5189830DAB6}" srcOrd="2" destOrd="0" presId="urn:microsoft.com/office/officeart/2005/8/layout/hList1"/>
    <dgm:cxn modelId="{D011CF6A-1AA1-4AED-ABFC-B8D4B97DA7A4}" type="presParOf" srcId="{292AF165-A13F-48DE-AC34-A5189830DAB6}" destId="{2DB916DA-F974-4F6A-A9D9-18AF5ECEA658}" srcOrd="0" destOrd="0" presId="urn:microsoft.com/office/officeart/2005/8/layout/hList1"/>
    <dgm:cxn modelId="{18F0D9EB-7C41-4B7A-9A1C-3F4A0863E109}" type="presParOf" srcId="{292AF165-A13F-48DE-AC34-A5189830DAB6}" destId="{69AD90C8-095D-4F37-A837-6FDBECFFCAD2}" srcOrd="1" destOrd="0" presId="urn:microsoft.com/office/officeart/2005/8/layout/hList1"/>
    <dgm:cxn modelId="{E19B8C2F-7753-487D-9F1D-5080C6A4365C}" type="presParOf" srcId="{8DDE83A6-4A70-4033-8131-C20D3F2BE759}" destId="{70109B73-8DE2-498A-8D45-F7457A5D019A}" srcOrd="3" destOrd="0" presId="urn:microsoft.com/office/officeart/2005/8/layout/hList1"/>
    <dgm:cxn modelId="{FB7FF5CD-FB15-4A62-925F-7A01431DE9BE}" type="presParOf" srcId="{8DDE83A6-4A70-4033-8131-C20D3F2BE759}" destId="{E054575D-B7B2-47D0-AD34-1BF9BBA39F36}" srcOrd="4" destOrd="0" presId="urn:microsoft.com/office/officeart/2005/8/layout/hList1"/>
    <dgm:cxn modelId="{3AF253B0-A9F2-41B4-B0C5-76B0F2C9ED94}" type="presParOf" srcId="{E054575D-B7B2-47D0-AD34-1BF9BBA39F36}" destId="{CBEEB747-FF07-4CF7-91FB-BD2E2DC9E349}" srcOrd="0" destOrd="0" presId="urn:microsoft.com/office/officeart/2005/8/layout/hList1"/>
    <dgm:cxn modelId="{B6610661-F43B-4C33-840A-ECC6C7DB0E53}" type="presParOf" srcId="{E054575D-B7B2-47D0-AD34-1BF9BBA39F36}" destId="{3F8C09BE-E7BC-4589-BAAB-C51A5BA5A5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C64F29F-353D-48A5-B40C-383E2F79DB8C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E07B86-4E40-45F9-876E-22D00B104C5B}">
      <dgm:prSet phldrT="[Текст]"/>
      <dgm:spPr/>
      <dgm:t>
        <a:bodyPr/>
        <a:lstStyle/>
        <a:p>
          <a:r>
            <a:rPr lang="ru-RU" dirty="0"/>
            <a:t>субъективные</a:t>
          </a:r>
        </a:p>
      </dgm:t>
    </dgm:pt>
    <dgm:pt modelId="{0F2925FC-F786-4A88-9554-3A6376A7DF46}" type="parTrans" cxnId="{8A30AC53-3E7B-477C-8954-CECBA2FFF257}">
      <dgm:prSet/>
      <dgm:spPr/>
      <dgm:t>
        <a:bodyPr/>
        <a:lstStyle/>
        <a:p>
          <a:endParaRPr lang="ru-RU"/>
        </a:p>
      </dgm:t>
    </dgm:pt>
    <dgm:pt modelId="{8973FC06-58D9-4F6A-94DC-7CDEC62EE7C8}" type="sibTrans" cxnId="{8A30AC53-3E7B-477C-8954-CECBA2FFF257}">
      <dgm:prSet/>
      <dgm:spPr/>
      <dgm:t>
        <a:bodyPr/>
        <a:lstStyle/>
        <a:p>
          <a:endParaRPr lang="ru-RU"/>
        </a:p>
      </dgm:t>
    </dgm:pt>
    <dgm:pt modelId="{C63D4236-FD34-46D4-BB1F-E5FE3399D4FC}">
      <dgm:prSet phldrT="[Текст]"/>
      <dgm:spPr/>
      <dgm:t>
        <a:bodyPr/>
        <a:lstStyle/>
        <a:p>
          <a:r>
            <a:rPr lang="ru-RU" dirty="0"/>
            <a:t>?</a:t>
          </a:r>
        </a:p>
      </dgm:t>
    </dgm:pt>
    <dgm:pt modelId="{3EBD5D01-72FE-472D-8FB4-A6004E77CF23}" type="parTrans" cxnId="{7ED55686-1226-47D6-A6E0-8D798FE1EA6D}">
      <dgm:prSet/>
      <dgm:spPr/>
      <dgm:t>
        <a:bodyPr/>
        <a:lstStyle/>
        <a:p>
          <a:endParaRPr lang="ru-RU"/>
        </a:p>
      </dgm:t>
    </dgm:pt>
    <dgm:pt modelId="{7BEC67C4-38F1-4357-A7EC-2342E5E5D1E3}" type="sibTrans" cxnId="{7ED55686-1226-47D6-A6E0-8D798FE1EA6D}">
      <dgm:prSet/>
      <dgm:spPr/>
      <dgm:t>
        <a:bodyPr/>
        <a:lstStyle/>
        <a:p>
          <a:endParaRPr lang="ru-RU"/>
        </a:p>
      </dgm:t>
    </dgm:pt>
    <dgm:pt modelId="{1997C381-9B62-4DA0-A88D-0104666129E2}">
      <dgm:prSet phldrT="[Текст]"/>
      <dgm:spPr/>
      <dgm:t>
        <a:bodyPr/>
        <a:lstStyle/>
        <a:p>
          <a:r>
            <a:rPr lang="ru-RU" dirty="0"/>
            <a:t>?</a:t>
          </a:r>
        </a:p>
      </dgm:t>
    </dgm:pt>
    <dgm:pt modelId="{DA152A15-D884-49FB-8679-5DC23BC552B7}" type="parTrans" cxnId="{D845BF74-EF17-4E50-A9B9-FEC1A61E1544}">
      <dgm:prSet/>
      <dgm:spPr/>
      <dgm:t>
        <a:bodyPr/>
        <a:lstStyle/>
        <a:p>
          <a:endParaRPr lang="ru-RU"/>
        </a:p>
      </dgm:t>
    </dgm:pt>
    <dgm:pt modelId="{FCB96043-F16A-4ED0-856F-41D2413995D0}" type="sibTrans" cxnId="{D845BF74-EF17-4E50-A9B9-FEC1A61E1544}">
      <dgm:prSet/>
      <dgm:spPr/>
      <dgm:t>
        <a:bodyPr/>
        <a:lstStyle/>
        <a:p>
          <a:endParaRPr lang="ru-RU"/>
        </a:p>
      </dgm:t>
    </dgm:pt>
    <dgm:pt modelId="{79A03325-01A0-4E94-804C-0D7098C462CA}">
      <dgm:prSet phldrT="[Текст]"/>
      <dgm:spPr/>
      <dgm:t>
        <a:bodyPr/>
        <a:lstStyle/>
        <a:p>
          <a:r>
            <a:rPr lang="ru-RU" dirty="0"/>
            <a:t>объективные</a:t>
          </a:r>
        </a:p>
      </dgm:t>
    </dgm:pt>
    <dgm:pt modelId="{64EA7795-2A6A-4731-A561-2CD5EEFB3B79}" type="parTrans" cxnId="{A4C87DDC-9CD1-42BE-AD26-C8FAF4809381}">
      <dgm:prSet/>
      <dgm:spPr/>
      <dgm:t>
        <a:bodyPr/>
        <a:lstStyle/>
        <a:p>
          <a:endParaRPr lang="ru-RU"/>
        </a:p>
      </dgm:t>
    </dgm:pt>
    <dgm:pt modelId="{FB62F045-0E90-4D53-A003-B20576FD8D27}" type="sibTrans" cxnId="{A4C87DDC-9CD1-42BE-AD26-C8FAF4809381}">
      <dgm:prSet/>
      <dgm:spPr/>
      <dgm:t>
        <a:bodyPr/>
        <a:lstStyle/>
        <a:p>
          <a:endParaRPr lang="ru-RU"/>
        </a:p>
      </dgm:t>
    </dgm:pt>
    <dgm:pt modelId="{0F707F59-37A6-46AC-8ADC-9169AA0260CF}">
      <dgm:prSet phldrT="[Текст]"/>
      <dgm:spPr/>
      <dgm:t>
        <a:bodyPr/>
        <a:lstStyle/>
        <a:p>
          <a:r>
            <a:rPr lang="ru-RU" dirty="0"/>
            <a:t>?</a:t>
          </a:r>
        </a:p>
      </dgm:t>
    </dgm:pt>
    <dgm:pt modelId="{D4E96FBD-1499-4294-8186-7EF0E7604008}" type="parTrans" cxnId="{74983F51-27A1-4789-84B1-1AE0B36B16AA}">
      <dgm:prSet/>
      <dgm:spPr/>
      <dgm:t>
        <a:bodyPr/>
        <a:lstStyle/>
        <a:p>
          <a:endParaRPr lang="ru-RU"/>
        </a:p>
      </dgm:t>
    </dgm:pt>
    <dgm:pt modelId="{745F6D78-B238-4C47-A101-968A99B2128A}" type="sibTrans" cxnId="{74983F51-27A1-4789-84B1-1AE0B36B16AA}">
      <dgm:prSet/>
      <dgm:spPr/>
      <dgm:t>
        <a:bodyPr/>
        <a:lstStyle/>
        <a:p>
          <a:endParaRPr lang="ru-RU"/>
        </a:p>
      </dgm:t>
    </dgm:pt>
    <dgm:pt modelId="{87BA9179-5404-4EFE-B399-90311488C05A}">
      <dgm:prSet phldrT="[Текст]"/>
      <dgm:spPr/>
      <dgm:t>
        <a:bodyPr/>
        <a:lstStyle/>
        <a:p>
          <a:r>
            <a:rPr lang="ru-RU" dirty="0"/>
            <a:t>?</a:t>
          </a:r>
        </a:p>
      </dgm:t>
    </dgm:pt>
    <dgm:pt modelId="{D2029BF8-077E-48A5-A221-883104BE20FA}" type="parTrans" cxnId="{D0F119BA-B762-4751-B06A-DBA7A3E49170}">
      <dgm:prSet/>
      <dgm:spPr/>
      <dgm:t>
        <a:bodyPr/>
        <a:lstStyle/>
        <a:p>
          <a:endParaRPr lang="ru-RU"/>
        </a:p>
      </dgm:t>
    </dgm:pt>
    <dgm:pt modelId="{54606516-E703-43C5-8464-983BD61CB66C}" type="sibTrans" cxnId="{D0F119BA-B762-4751-B06A-DBA7A3E49170}">
      <dgm:prSet/>
      <dgm:spPr/>
      <dgm:t>
        <a:bodyPr/>
        <a:lstStyle/>
        <a:p>
          <a:endParaRPr lang="ru-RU"/>
        </a:p>
      </dgm:t>
    </dgm:pt>
    <dgm:pt modelId="{A0C2D481-12FD-4909-BD24-2AF29B2447DA}">
      <dgm:prSet phldrT="[Текст]"/>
      <dgm:spPr/>
      <dgm:t>
        <a:bodyPr/>
        <a:lstStyle/>
        <a:p>
          <a:r>
            <a:rPr lang="ru-RU" dirty="0"/>
            <a:t>?</a:t>
          </a:r>
        </a:p>
      </dgm:t>
    </dgm:pt>
    <dgm:pt modelId="{59519AB8-BCE6-47F7-BED3-F1EE6CF126ED}" type="parTrans" cxnId="{23DCF675-8155-450B-871F-D8AA6F940B2E}">
      <dgm:prSet/>
      <dgm:spPr/>
      <dgm:t>
        <a:bodyPr/>
        <a:lstStyle/>
        <a:p>
          <a:endParaRPr lang="ru-RU"/>
        </a:p>
      </dgm:t>
    </dgm:pt>
    <dgm:pt modelId="{DAF635E0-615C-4AA4-BBEC-1DB02FE155E1}" type="sibTrans" cxnId="{23DCF675-8155-450B-871F-D8AA6F940B2E}">
      <dgm:prSet/>
      <dgm:spPr/>
      <dgm:t>
        <a:bodyPr/>
        <a:lstStyle/>
        <a:p>
          <a:endParaRPr lang="ru-RU"/>
        </a:p>
      </dgm:t>
    </dgm:pt>
    <dgm:pt modelId="{6C3DD3F8-B8B0-4E53-AD3F-AB66392A82B4}">
      <dgm:prSet phldrT="[Текст]"/>
      <dgm:spPr/>
      <dgm:t>
        <a:bodyPr/>
        <a:lstStyle/>
        <a:p>
          <a:r>
            <a:rPr lang="ru-RU" dirty="0"/>
            <a:t>?</a:t>
          </a:r>
        </a:p>
      </dgm:t>
    </dgm:pt>
    <dgm:pt modelId="{91F0C90F-7E03-4098-A095-A4A668059747}" type="parTrans" cxnId="{DC181BDC-17F3-45C1-BDEF-28681E02FA7E}">
      <dgm:prSet/>
      <dgm:spPr/>
      <dgm:t>
        <a:bodyPr/>
        <a:lstStyle/>
        <a:p>
          <a:endParaRPr lang="ru-RU"/>
        </a:p>
      </dgm:t>
    </dgm:pt>
    <dgm:pt modelId="{40CC5266-2BCC-4658-B15E-02C6B3D2AE39}" type="sibTrans" cxnId="{DC181BDC-17F3-45C1-BDEF-28681E02FA7E}">
      <dgm:prSet/>
      <dgm:spPr/>
      <dgm:t>
        <a:bodyPr/>
        <a:lstStyle/>
        <a:p>
          <a:endParaRPr lang="ru-RU"/>
        </a:p>
      </dgm:t>
    </dgm:pt>
    <dgm:pt modelId="{EE4B5073-1C96-4633-8CDD-BF828F84E1AE}">
      <dgm:prSet phldrT="[Текст]"/>
      <dgm:spPr/>
      <dgm:t>
        <a:bodyPr/>
        <a:lstStyle/>
        <a:p>
          <a:r>
            <a:rPr lang="ru-RU" dirty="0"/>
            <a:t>?</a:t>
          </a:r>
        </a:p>
      </dgm:t>
    </dgm:pt>
    <dgm:pt modelId="{79661EDD-F834-4141-9CBF-04BC3FB4C96A}" type="parTrans" cxnId="{BC33DA9C-B9D4-4ECA-89FF-2A5D8E760D0D}">
      <dgm:prSet/>
      <dgm:spPr/>
      <dgm:t>
        <a:bodyPr/>
        <a:lstStyle/>
        <a:p>
          <a:endParaRPr lang="ru-RU"/>
        </a:p>
      </dgm:t>
    </dgm:pt>
    <dgm:pt modelId="{2570B443-1E16-4744-8D40-27DC73C44DC9}" type="sibTrans" cxnId="{BC33DA9C-B9D4-4ECA-89FF-2A5D8E760D0D}">
      <dgm:prSet/>
      <dgm:spPr/>
      <dgm:t>
        <a:bodyPr/>
        <a:lstStyle/>
        <a:p>
          <a:endParaRPr lang="ru-RU"/>
        </a:p>
      </dgm:t>
    </dgm:pt>
    <dgm:pt modelId="{CA5D3C80-4815-4C4B-8B57-45CC823FE28D}">
      <dgm:prSet phldrT="[Текст]"/>
      <dgm:spPr/>
      <dgm:t>
        <a:bodyPr/>
        <a:lstStyle/>
        <a:p>
          <a:r>
            <a:rPr lang="ru-RU" dirty="0"/>
            <a:t>?</a:t>
          </a:r>
        </a:p>
      </dgm:t>
    </dgm:pt>
    <dgm:pt modelId="{64EDF4BF-CC80-4409-9372-014DE1809236}" type="parTrans" cxnId="{328FFA16-7798-48D1-A1A4-D1757F1CBB8A}">
      <dgm:prSet/>
      <dgm:spPr/>
      <dgm:t>
        <a:bodyPr/>
        <a:lstStyle/>
        <a:p>
          <a:endParaRPr lang="ru-RU"/>
        </a:p>
      </dgm:t>
    </dgm:pt>
    <dgm:pt modelId="{22252CAC-FD4E-47C0-864D-41E74CA2BF6D}" type="sibTrans" cxnId="{328FFA16-7798-48D1-A1A4-D1757F1CBB8A}">
      <dgm:prSet/>
      <dgm:spPr/>
      <dgm:t>
        <a:bodyPr/>
        <a:lstStyle/>
        <a:p>
          <a:endParaRPr lang="ru-RU"/>
        </a:p>
      </dgm:t>
    </dgm:pt>
    <dgm:pt modelId="{C4AB21D7-1788-45BE-85CA-9FCE50B7E04F}" type="pres">
      <dgm:prSet presAssocID="{FC64F29F-353D-48A5-B40C-383E2F79DB8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E01EE0-7BB0-44DD-9B3E-A5D82B870417}" type="pres">
      <dgm:prSet presAssocID="{7FE07B86-4E40-45F9-876E-22D00B104C5B}" presName="vertFlow" presStyleCnt="0"/>
      <dgm:spPr/>
    </dgm:pt>
    <dgm:pt modelId="{748409BA-3606-4527-AE23-3171E745A3E2}" type="pres">
      <dgm:prSet presAssocID="{7FE07B86-4E40-45F9-876E-22D00B104C5B}" presName="header" presStyleLbl="node1" presStyleIdx="0" presStyleCnt="2"/>
      <dgm:spPr/>
      <dgm:t>
        <a:bodyPr/>
        <a:lstStyle/>
        <a:p>
          <a:endParaRPr lang="ru-RU"/>
        </a:p>
      </dgm:t>
    </dgm:pt>
    <dgm:pt modelId="{8224ECF6-83B5-4E89-8658-C54744FD12E2}" type="pres">
      <dgm:prSet presAssocID="{3EBD5D01-72FE-472D-8FB4-A6004E77CF23}" presName="parTrans" presStyleLbl="sibTrans2D1" presStyleIdx="0" presStyleCnt="8"/>
      <dgm:spPr/>
      <dgm:t>
        <a:bodyPr/>
        <a:lstStyle/>
        <a:p>
          <a:endParaRPr lang="ru-RU"/>
        </a:p>
      </dgm:t>
    </dgm:pt>
    <dgm:pt modelId="{0DE2576E-9D09-4073-B249-E74074816EA7}" type="pres">
      <dgm:prSet presAssocID="{C63D4236-FD34-46D4-BB1F-E5FE3399D4FC}" presName="child" presStyleLbl="alignAccFollow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7C1650-D2BD-4163-BEF5-0173CD99A455}" type="pres">
      <dgm:prSet presAssocID="{7BEC67C4-38F1-4357-A7EC-2342E5E5D1E3}" presName="sibTrans" presStyleLbl="sibTrans2D1" presStyleIdx="1" presStyleCnt="8"/>
      <dgm:spPr/>
      <dgm:t>
        <a:bodyPr/>
        <a:lstStyle/>
        <a:p>
          <a:endParaRPr lang="ru-RU"/>
        </a:p>
      </dgm:t>
    </dgm:pt>
    <dgm:pt modelId="{43A630B1-6D8C-41DD-83D7-A8B14D89270F}" type="pres">
      <dgm:prSet presAssocID="{1997C381-9B62-4DA0-A88D-0104666129E2}" presName="child" presStyleLbl="alignAccFollow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8C40FE-C984-4ABE-828C-7ACBB33EB5C8}" type="pres">
      <dgm:prSet presAssocID="{FCB96043-F16A-4ED0-856F-41D2413995D0}" presName="sibTrans" presStyleLbl="sibTrans2D1" presStyleIdx="2" presStyleCnt="8"/>
      <dgm:spPr/>
      <dgm:t>
        <a:bodyPr/>
        <a:lstStyle/>
        <a:p>
          <a:endParaRPr lang="ru-RU"/>
        </a:p>
      </dgm:t>
    </dgm:pt>
    <dgm:pt modelId="{C790D013-BB8F-4E57-A351-83E683E77148}" type="pres">
      <dgm:prSet presAssocID="{A0C2D481-12FD-4909-BD24-2AF29B2447DA}" presName="child" presStyleLbl="alignAccFollow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62065-9F19-4532-97E2-EE7AE75A9E69}" type="pres">
      <dgm:prSet presAssocID="{DAF635E0-615C-4AA4-BBEC-1DB02FE155E1}" presName="sibTrans" presStyleLbl="sibTrans2D1" presStyleIdx="3" presStyleCnt="8"/>
      <dgm:spPr/>
      <dgm:t>
        <a:bodyPr/>
        <a:lstStyle/>
        <a:p>
          <a:endParaRPr lang="ru-RU"/>
        </a:p>
      </dgm:t>
    </dgm:pt>
    <dgm:pt modelId="{E40ADD81-E732-460F-8466-9FDCF4E18404}" type="pres">
      <dgm:prSet presAssocID="{6C3DD3F8-B8B0-4E53-AD3F-AB66392A82B4}" presName="child" presStyleLbl="alignAccFollow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62AA38-E19A-4F36-BF7F-1FA7EA960689}" type="pres">
      <dgm:prSet presAssocID="{7FE07B86-4E40-45F9-876E-22D00B104C5B}" presName="hSp" presStyleCnt="0"/>
      <dgm:spPr/>
    </dgm:pt>
    <dgm:pt modelId="{0DF04280-FE98-420C-B392-2C5B3E49AC69}" type="pres">
      <dgm:prSet presAssocID="{79A03325-01A0-4E94-804C-0D7098C462CA}" presName="vertFlow" presStyleCnt="0"/>
      <dgm:spPr/>
    </dgm:pt>
    <dgm:pt modelId="{996ABBBD-9331-4980-9C9D-5121B8E45419}" type="pres">
      <dgm:prSet presAssocID="{79A03325-01A0-4E94-804C-0D7098C462CA}" presName="header" presStyleLbl="node1" presStyleIdx="1" presStyleCnt="2"/>
      <dgm:spPr/>
      <dgm:t>
        <a:bodyPr/>
        <a:lstStyle/>
        <a:p>
          <a:endParaRPr lang="ru-RU"/>
        </a:p>
      </dgm:t>
    </dgm:pt>
    <dgm:pt modelId="{D50B25B5-BCE8-45DF-A760-60A5B8D2A575}" type="pres">
      <dgm:prSet presAssocID="{D4E96FBD-1499-4294-8186-7EF0E7604008}" presName="parTrans" presStyleLbl="sibTrans2D1" presStyleIdx="4" presStyleCnt="8"/>
      <dgm:spPr/>
      <dgm:t>
        <a:bodyPr/>
        <a:lstStyle/>
        <a:p>
          <a:endParaRPr lang="ru-RU"/>
        </a:p>
      </dgm:t>
    </dgm:pt>
    <dgm:pt modelId="{A1A64929-D9FC-4B13-B008-68A527E9B8EE}" type="pres">
      <dgm:prSet presAssocID="{0F707F59-37A6-46AC-8ADC-9169AA0260CF}" presName="child" presStyleLbl="alignAccFollow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96478-78F8-44A8-97E4-50B9FBB262B1}" type="pres">
      <dgm:prSet presAssocID="{745F6D78-B238-4C47-A101-968A99B2128A}" presName="sibTrans" presStyleLbl="sibTrans2D1" presStyleIdx="5" presStyleCnt="8"/>
      <dgm:spPr/>
      <dgm:t>
        <a:bodyPr/>
        <a:lstStyle/>
        <a:p>
          <a:endParaRPr lang="ru-RU"/>
        </a:p>
      </dgm:t>
    </dgm:pt>
    <dgm:pt modelId="{19C2CE3B-CAA0-47FC-A9A9-1DE45615638D}" type="pres">
      <dgm:prSet presAssocID="{87BA9179-5404-4EFE-B399-90311488C05A}" presName="child" presStyleLbl="alignAccFollow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95B5A-5A6E-4634-BA12-092DF7D233CC}" type="pres">
      <dgm:prSet presAssocID="{54606516-E703-43C5-8464-983BD61CB66C}" presName="sibTrans" presStyleLbl="sibTrans2D1" presStyleIdx="6" presStyleCnt="8"/>
      <dgm:spPr/>
      <dgm:t>
        <a:bodyPr/>
        <a:lstStyle/>
        <a:p>
          <a:endParaRPr lang="ru-RU"/>
        </a:p>
      </dgm:t>
    </dgm:pt>
    <dgm:pt modelId="{ACD2FFD1-9CC6-4EB1-829E-754A06FC8DFF}" type="pres">
      <dgm:prSet presAssocID="{EE4B5073-1C96-4633-8CDD-BF828F84E1AE}" presName="child" presStyleLbl="alignAccFollow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336415-7C3B-4A51-9AD6-7F51E46098CB}" type="pres">
      <dgm:prSet presAssocID="{2570B443-1E16-4744-8D40-27DC73C44DC9}" presName="sibTrans" presStyleLbl="sibTrans2D1" presStyleIdx="7" presStyleCnt="8"/>
      <dgm:spPr/>
      <dgm:t>
        <a:bodyPr/>
        <a:lstStyle/>
        <a:p>
          <a:endParaRPr lang="ru-RU"/>
        </a:p>
      </dgm:t>
    </dgm:pt>
    <dgm:pt modelId="{C08CB265-1D40-41F4-B563-37749FA5D5DD}" type="pres">
      <dgm:prSet presAssocID="{CA5D3C80-4815-4C4B-8B57-45CC823FE28D}" presName="child" presStyleLbl="alignAccFollow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447D20-5E62-4313-B97D-0C46D595D7AE}" type="presOf" srcId="{DAF635E0-615C-4AA4-BBEC-1DB02FE155E1}" destId="{76662065-9F19-4532-97E2-EE7AE75A9E69}" srcOrd="0" destOrd="0" presId="urn:microsoft.com/office/officeart/2005/8/layout/lProcess1"/>
    <dgm:cxn modelId="{32225EC8-083B-4A66-9CCF-F1F48C7E7E6C}" type="presOf" srcId="{79A03325-01A0-4E94-804C-0D7098C462CA}" destId="{996ABBBD-9331-4980-9C9D-5121B8E45419}" srcOrd="0" destOrd="0" presId="urn:microsoft.com/office/officeart/2005/8/layout/lProcess1"/>
    <dgm:cxn modelId="{15643719-965A-4A35-B885-44115E4B6EC8}" type="presOf" srcId="{0F707F59-37A6-46AC-8ADC-9169AA0260CF}" destId="{A1A64929-D9FC-4B13-B008-68A527E9B8EE}" srcOrd="0" destOrd="0" presId="urn:microsoft.com/office/officeart/2005/8/layout/lProcess1"/>
    <dgm:cxn modelId="{144B542F-5145-42C4-9DCF-091528F806D9}" type="presOf" srcId="{C63D4236-FD34-46D4-BB1F-E5FE3399D4FC}" destId="{0DE2576E-9D09-4073-B249-E74074816EA7}" srcOrd="0" destOrd="0" presId="urn:microsoft.com/office/officeart/2005/8/layout/lProcess1"/>
    <dgm:cxn modelId="{B38BBC97-81EC-4CFA-BA43-B043757B8B37}" type="presOf" srcId="{6C3DD3F8-B8B0-4E53-AD3F-AB66392A82B4}" destId="{E40ADD81-E732-460F-8466-9FDCF4E18404}" srcOrd="0" destOrd="0" presId="urn:microsoft.com/office/officeart/2005/8/layout/lProcess1"/>
    <dgm:cxn modelId="{8A30AC53-3E7B-477C-8954-CECBA2FFF257}" srcId="{FC64F29F-353D-48A5-B40C-383E2F79DB8C}" destId="{7FE07B86-4E40-45F9-876E-22D00B104C5B}" srcOrd="0" destOrd="0" parTransId="{0F2925FC-F786-4A88-9554-3A6376A7DF46}" sibTransId="{8973FC06-58D9-4F6A-94DC-7CDEC62EE7C8}"/>
    <dgm:cxn modelId="{FE2A322C-4CBC-4B6D-8AA0-BFE8F5605A19}" type="presOf" srcId="{EE4B5073-1C96-4633-8CDD-BF828F84E1AE}" destId="{ACD2FFD1-9CC6-4EB1-829E-754A06FC8DFF}" srcOrd="0" destOrd="0" presId="urn:microsoft.com/office/officeart/2005/8/layout/lProcess1"/>
    <dgm:cxn modelId="{687B3350-96ED-4C06-B753-B7766E38264D}" type="presOf" srcId="{54606516-E703-43C5-8464-983BD61CB66C}" destId="{E2E95B5A-5A6E-4634-BA12-092DF7D233CC}" srcOrd="0" destOrd="0" presId="urn:microsoft.com/office/officeart/2005/8/layout/lProcess1"/>
    <dgm:cxn modelId="{DC181BDC-17F3-45C1-BDEF-28681E02FA7E}" srcId="{7FE07B86-4E40-45F9-876E-22D00B104C5B}" destId="{6C3DD3F8-B8B0-4E53-AD3F-AB66392A82B4}" srcOrd="3" destOrd="0" parTransId="{91F0C90F-7E03-4098-A095-A4A668059747}" sibTransId="{40CC5266-2BCC-4658-B15E-02C6B3D2AE39}"/>
    <dgm:cxn modelId="{417F2ECB-AD50-49E2-9132-C1B35D02EEE4}" type="presOf" srcId="{FC64F29F-353D-48A5-B40C-383E2F79DB8C}" destId="{C4AB21D7-1788-45BE-85CA-9FCE50B7E04F}" srcOrd="0" destOrd="0" presId="urn:microsoft.com/office/officeart/2005/8/layout/lProcess1"/>
    <dgm:cxn modelId="{8C86802F-A900-4D5B-9FA2-F26A461CDF85}" type="presOf" srcId="{CA5D3C80-4815-4C4B-8B57-45CC823FE28D}" destId="{C08CB265-1D40-41F4-B563-37749FA5D5DD}" srcOrd="0" destOrd="0" presId="urn:microsoft.com/office/officeart/2005/8/layout/lProcess1"/>
    <dgm:cxn modelId="{A4C87DDC-9CD1-42BE-AD26-C8FAF4809381}" srcId="{FC64F29F-353D-48A5-B40C-383E2F79DB8C}" destId="{79A03325-01A0-4E94-804C-0D7098C462CA}" srcOrd="1" destOrd="0" parTransId="{64EA7795-2A6A-4731-A561-2CD5EEFB3B79}" sibTransId="{FB62F045-0E90-4D53-A003-B20576FD8D27}"/>
    <dgm:cxn modelId="{9C191BA9-B506-429E-8CB2-589A52355716}" type="presOf" srcId="{7FE07B86-4E40-45F9-876E-22D00B104C5B}" destId="{748409BA-3606-4527-AE23-3171E745A3E2}" srcOrd="0" destOrd="0" presId="urn:microsoft.com/office/officeart/2005/8/layout/lProcess1"/>
    <dgm:cxn modelId="{A8493E60-E09F-45F7-86D5-352391CB04DF}" type="presOf" srcId="{2570B443-1E16-4744-8D40-27DC73C44DC9}" destId="{18336415-7C3B-4A51-9AD6-7F51E46098CB}" srcOrd="0" destOrd="0" presId="urn:microsoft.com/office/officeart/2005/8/layout/lProcess1"/>
    <dgm:cxn modelId="{1FA7801E-52E8-43CF-B868-49E499B17FCF}" type="presOf" srcId="{1997C381-9B62-4DA0-A88D-0104666129E2}" destId="{43A630B1-6D8C-41DD-83D7-A8B14D89270F}" srcOrd="0" destOrd="0" presId="urn:microsoft.com/office/officeart/2005/8/layout/lProcess1"/>
    <dgm:cxn modelId="{6C14E21D-2995-4A03-B23B-EB79FCCE1380}" type="presOf" srcId="{745F6D78-B238-4C47-A101-968A99B2128A}" destId="{C8C96478-78F8-44A8-97E4-50B9FBB262B1}" srcOrd="0" destOrd="0" presId="urn:microsoft.com/office/officeart/2005/8/layout/lProcess1"/>
    <dgm:cxn modelId="{2781B9DA-05D8-4862-8AD2-370059975A7F}" type="presOf" srcId="{7BEC67C4-38F1-4357-A7EC-2342E5E5D1E3}" destId="{247C1650-D2BD-4163-BEF5-0173CD99A455}" srcOrd="0" destOrd="0" presId="urn:microsoft.com/office/officeart/2005/8/layout/lProcess1"/>
    <dgm:cxn modelId="{A649EF00-6146-4983-BBB8-DC3FAABFE5EF}" type="presOf" srcId="{A0C2D481-12FD-4909-BD24-2AF29B2447DA}" destId="{C790D013-BB8F-4E57-A351-83E683E77148}" srcOrd="0" destOrd="0" presId="urn:microsoft.com/office/officeart/2005/8/layout/lProcess1"/>
    <dgm:cxn modelId="{74983F51-27A1-4789-84B1-1AE0B36B16AA}" srcId="{79A03325-01A0-4E94-804C-0D7098C462CA}" destId="{0F707F59-37A6-46AC-8ADC-9169AA0260CF}" srcOrd="0" destOrd="0" parTransId="{D4E96FBD-1499-4294-8186-7EF0E7604008}" sibTransId="{745F6D78-B238-4C47-A101-968A99B2128A}"/>
    <dgm:cxn modelId="{23DCF675-8155-450B-871F-D8AA6F940B2E}" srcId="{7FE07B86-4E40-45F9-876E-22D00B104C5B}" destId="{A0C2D481-12FD-4909-BD24-2AF29B2447DA}" srcOrd="2" destOrd="0" parTransId="{59519AB8-BCE6-47F7-BED3-F1EE6CF126ED}" sibTransId="{DAF635E0-615C-4AA4-BBEC-1DB02FE155E1}"/>
    <dgm:cxn modelId="{E77AE429-B2C8-441C-889B-B13E5A715EED}" type="presOf" srcId="{D4E96FBD-1499-4294-8186-7EF0E7604008}" destId="{D50B25B5-BCE8-45DF-A760-60A5B8D2A575}" srcOrd="0" destOrd="0" presId="urn:microsoft.com/office/officeart/2005/8/layout/lProcess1"/>
    <dgm:cxn modelId="{328FFA16-7798-48D1-A1A4-D1757F1CBB8A}" srcId="{79A03325-01A0-4E94-804C-0D7098C462CA}" destId="{CA5D3C80-4815-4C4B-8B57-45CC823FE28D}" srcOrd="3" destOrd="0" parTransId="{64EDF4BF-CC80-4409-9372-014DE1809236}" sibTransId="{22252CAC-FD4E-47C0-864D-41E74CA2BF6D}"/>
    <dgm:cxn modelId="{D845BF74-EF17-4E50-A9B9-FEC1A61E1544}" srcId="{7FE07B86-4E40-45F9-876E-22D00B104C5B}" destId="{1997C381-9B62-4DA0-A88D-0104666129E2}" srcOrd="1" destOrd="0" parTransId="{DA152A15-D884-49FB-8679-5DC23BC552B7}" sibTransId="{FCB96043-F16A-4ED0-856F-41D2413995D0}"/>
    <dgm:cxn modelId="{77FD3461-1BDC-440A-9DA0-1C53626D3116}" type="presOf" srcId="{3EBD5D01-72FE-472D-8FB4-A6004E77CF23}" destId="{8224ECF6-83B5-4E89-8658-C54744FD12E2}" srcOrd="0" destOrd="0" presId="urn:microsoft.com/office/officeart/2005/8/layout/lProcess1"/>
    <dgm:cxn modelId="{106197E2-EB6F-4F59-82F7-3331C04CE239}" type="presOf" srcId="{FCB96043-F16A-4ED0-856F-41D2413995D0}" destId="{948C40FE-C984-4ABE-828C-7ACBB33EB5C8}" srcOrd="0" destOrd="0" presId="urn:microsoft.com/office/officeart/2005/8/layout/lProcess1"/>
    <dgm:cxn modelId="{D0F119BA-B762-4751-B06A-DBA7A3E49170}" srcId="{79A03325-01A0-4E94-804C-0D7098C462CA}" destId="{87BA9179-5404-4EFE-B399-90311488C05A}" srcOrd="1" destOrd="0" parTransId="{D2029BF8-077E-48A5-A221-883104BE20FA}" sibTransId="{54606516-E703-43C5-8464-983BD61CB66C}"/>
    <dgm:cxn modelId="{D63B9B32-0243-40E1-82B6-8FBFA280CF02}" type="presOf" srcId="{87BA9179-5404-4EFE-B399-90311488C05A}" destId="{19C2CE3B-CAA0-47FC-A9A9-1DE45615638D}" srcOrd="0" destOrd="0" presId="urn:microsoft.com/office/officeart/2005/8/layout/lProcess1"/>
    <dgm:cxn modelId="{7ED55686-1226-47D6-A6E0-8D798FE1EA6D}" srcId="{7FE07B86-4E40-45F9-876E-22D00B104C5B}" destId="{C63D4236-FD34-46D4-BB1F-E5FE3399D4FC}" srcOrd="0" destOrd="0" parTransId="{3EBD5D01-72FE-472D-8FB4-A6004E77CF23}" sibTransId="{7BEC67C4-38F1-4357-A7EC-2342E5E5D1E3}"/>
    <dgm:cxn modelId="{BC33DA9C-B9D4-4ECA-89FF-2A5D8E760D0D}" srcId="{79A03325-01A0-4E94-804C-0D7098C462CA}" destId="{EE4B5073-1C96-4633-8CDD-BF828F84E1AE}" srcOrd="2" destOrd="0" parTransId="{79661EDD-F834-4141-9CBF-04BC3FB4C96A}" sibTransId="{2570B443-1E16-4744-8D40-27DC73C44DC9}"/>
    <dgm:cxn modelId="{AAFF7958-E54C-4F12-8746-C4A8E1CDECBF}" type="presParOf" srcId="{C4AB21D7-1788-45BE-85CA-9FCE50B7E04F}" destId="{51E01EE0-7BB0-44DD-9B3E-A5D82B870417}" srcOrd="0" destOrd="0" presId="urn:microsoft.com/office/officeart/2005/8/layout/lProcess1"/>
    <dgm:cxn modelId="{C92ADBDA-16D0-4CA8-B6AC-9E97781A267B}" type="presParOf" srcId="{51E01EE0-7BB0-44DD-9B3E-A5D82B870417}" destId="{748409BA-3606-4527-AE23-3171E745A3E2}" srcOrd="0" destOrd="0" presId="urn:microsoft.com/office/officeart/2005/8/layout/lProcess1"/>
    <dgm:cxn modelId="{D1C0F68E-E7F1-43F0-B3C8-DF3E4013D8E7}" type="presParOf" srcId="{51E01EE0-7BB0-44DD-9B3E-A5D82B870417}" destId="{8224ECF6-83B5-4E89-8658-C54744FD12E2}" srcOrd="1" destOrd="0" presId="urn:microsoft.com/office/officeart/2005/8/layout/lProcess1"/>
    <dgm:cxn modelId="{60480075-6D1E-4B4E-89F2-A38FE029B5E8}" type="presParOf" srcId="{51E01EE0-7BB0-44DD-9B3E-A5D82B870417}" destId="{0DE2576E-9D09-4073-B249-E74074816EA7}" srcOrd="2" destOrd="0" presId="urn:microsoft.com/office/officeart/2005/8/layout/lProcess1"/>
    <dgm:cxn modelId="{BF651C0D-E3C7-433B-9A1A-78D692F47472}" type="presParOf" srcId="{51E01EE0-7BB0-44DD-9B3E-A5D82B870417}" destId="{247C1650-D2BD-4163-BEF5-0173CD99A455}" srcOrd="3" destOrd="0" presId="urn:microsoft.com/office/officeart/2005/8/layout/lProcess1"/>
    <dgm:cxn modelId="{FDD61F99-AC43-4270-9C82-67056A07E20C}" type="presParOf" srcId="{51E01EE0-7BB0-44DD-9B3E-A5D82B870417}" destId="{43A630B1-6D8C-41DD-83D7-A8B14D89270F}" srcOrd="4" destOrd="0" presId="urn:microsoft.com/office/officeart/2005/8/layout/lProcess1"/>
    <dgm:cxn modelId="{99FD75E5-3C0B-4E1D-92E4-006D4B0973A6}" type="presParOf" srcId="{51E01EE0-7BB0-44DD-9B3E-A5D82B870417}" destId="{948C40FE-C984-4ABE-828C-7ACBB33EB5C8}" srcOrd="5" destOrd="0" presId="urn:microsoft.com/office/officeart/2005/8/layout/lProcess1"/>
    <dgm:cxn modelId="{E6366543-17A4-4730-BED8-31745902B145}" type="presParOf" srcId="{51E01EE0-7BB0-44DD-9B3E-A5D82B870417}" destId="{C790D013-BB8F-4E57-A351-83E683E77148}" srcOrd="6" destOrd="0" presId="urn:microsoft.com/office/officeart/2005/8/layout/lProcess1"/>
    <dgm:cxn modelId="{3A5DEFF2-3361-4047-82C5-0AD02860995B}" type="presParOf" srcId="{51E01EE0-7BB0-44DD-9B3E-A5D82B870417}" destId="{76662065-9F19-4532-97E2-EE7AE75A9E69}" srcOrd="7" destOrd="0" presId="urn:microsoft.com/office/officeart/2005/8/layout/lProcess1"/>
    <dgm:cxn modelId="{29EA96DA-5FA8-4A0C-B9DC-8419F1CC5685}" type="presParOf" srcId="{51E01EE0-7BB0-44DD-9B3E-A5D82B870417}" destId="{E40ADD81-E732-460F-8466-9FDCF4E18404}" srcOrd="8" destOrd="0" presId="urn:microsoft.com/office/officeart/2005/8/layout/lProcess1"/>
    <dgm:cxn modelId="{865DDE0D-F358-437E-8510-07295C68C0CC}" type="presParOf" srcId="{C4AB21D7-1788-45BE-85CA-9FCE50B7E04F}" destId="{8862AA38-E19A-4F36-BF7F-1FA7EA960689}" srcOrd="1" destOrd="0" presId="urn:microsoft.com/office/officeart/2005/8/layout/lProcess1"/>
    <dgm:cxn modelId="{F2DA9320-68FD-4EF6-B46A-9E8D44BF222F}" type="presParOf" srcId="{C4AB21D7-1788-45BE-85CA-9FCE50B7E04F}" destId="{0DF04280-FE98-420C-B392-2C5B3E49AC69}" srcOrd="2" destOrd="0" presId="urn:microsoft.com/office/officeart/2005/8/layout/lProcess1"/>
    <dgm:cxn modelId="{B6D2A81A-996F-4880-A9EC-46154D123B0B}" type="presParOf" srcId="{0DF04280-FE98-420C-B392-2C5B3E49AC69}" destId="{996ABBBD-9331-4980-9C9D-5121B8E45419}" srcOrd="0" destOrd="0" presId="urn:microsoft.com/office/officeart/2005/8/layout/lProcess1"/>
    <dgm:cxn modelId="{4F434865-7776-4F8C-BAC3-65B21687A028}" type="presParOf" srcId="{0DF04280-FE98-420C-B392-2C5B3E49AC69}" destId="{D50B25B5-BCE8-45DF-A760-60A5B8D2A575}" srcOrd="1" destOrd="0" presId="urn:microsoft.com/office/officeart/2005/8/layout/lProcess1"/>
    <dgm:cxn modelId="{60776253-37FC-4923-9B35-BAE32DEE9EE2}" type="presParOf" srcId="{0DF04280-FE98-420C-B392-2C5B3E49AC69}" destId="{A1A64929-D9FC-4B13-B008-68A527E9B8EE}" srcOrd="2" destOrd="0" presId="urn:microsoft.com/office/officeart/2005/8/layout/lProcess1"/>
    <dgm:cxn modelId="{8F2ACE48-1FD9-4E16-B764-9E339957B679}" type="presParOf" srcId="{0DF04280-FE98-420C-B392-2C5B3E49AC69}" destId="{C8C96478-78F8-44A8-97E4-50B9FBB262B1}" srcOrd="3" destOrd="0" presId="urn:microsoft.com/office/officeart/2005/8/layout/lProcess1"/>
    <dgm:cxn modelId="{1475A480-3CA5-451C-969E-72C13322E25D}" type="presParOf" srcId="{0DF04280-FE98-420C-B392-2C5B3E49AC69}" destId="{19C2CE3B-CAA0-47FC-A9A9-1DE45615638D}" srcOrd="4" destOrd="0" presId="urn:microsoft.com/office/officeart/2005/8/layout/lProcess1"/>
    <dgm:cxn modelId="{5D434143-66AC-4F5A-AD0F-FF41E0F1075C}" type="presParOf" srcId="{0DF04280-FE98-420C-B392-2C5B3E49AC69}" destId="{E2E95B5A-5A6E-4634-BA12-092DF7D233CC}" srcOrd="5" destOrd="0" presId="urn:microsoft.com/office/officeart/2005/8/layout/lProcess1"/>
    <dgm:cxn modelId="{A1936777-1D91-4710-B76F-AB66D9A250AE}" type="presParOf" srcId="{0DF04280-FE98-420C-B392-2C5B3E49AC69}" destId="{ACD2FFD1-9CC6-4EB1-829E-754A06FC8DFF}" srcOrd="6" destOrd="0" presId="urn:microsoft.com/office/officeart/2005/8/layout/lProcess1"/>
    <dgm:cxn modelId="{093EAC03-59A7-43BD-A521-08030756642B}" type="presParOf" srcId="{0DF04280-FE98-420C-B392-2C5B3E49AC69}" destId="{18336415-7C3B-4A51-9AD6-7F51E46098CB}" srcOrd="7" destOrd="0" presId="urn:microsoft.com/office/officeart/2005/8/layout/lProcess1"/>
    <dgm:cxn modelId="{CD0AE691-DBEB-4E01-9749-DF71B5C9CDA5}" type="presParOf" srcId="{0DF04280-FE98-420C-B392-2C5B3E49AC69}" destId="{C08CB265-1D40-41F4-B563-37749FA5D5DD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64F29F-353D-48A5-B40C-383E2F79DB8C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E07B86-4E40-45F9-876E-22D00B104C5B}">
      <dgm:prSet phldrT="[Текст]" custT="1"/>
      <dgm:spPr/>
      <dgm:t>
        <a:bodyPr/>
        <a:lstStyle/>
        <a:p>
          <a:r>
            <a:rPr lang="ru-RU" sz="4400" b="1" dirty="0"/>
            <a:t>объективные</a:t>
          </a:r>
        </a:p>
      </dgm:t>
    </dgm:pt>
    <dgm:pt modelId="{0F2925FC-F786-4A88-9554-3A6376A7DF46}" type="parTrans" cxnId="{8A30AC53-3E7B-477C-8954-CECBA2FFF257}">
      <dgm:prSet/>
      <dgm:spPr/>
      <dgm:t>
        <a:bodyPr/>
        <a:lstStyle/>
        <a:p>
          <a:endParaRPr lang="ru-RU"/>
        </a:p>
      </dgm:t>
    </dgm:pt>
    <dgm:pt modelId="{8973FC06-58D9-4F6A-94DC-7CDEC62EE7C8}" type="sibTrans" cxnId="{8A30AC53-3E7B-477C-8954-CECBA2FFF257}">
      <dgm:prSet/>
      <dgm:spPr/>
      <dgm:t>
        <a:bodyPr/>
        <a:lstStyle/>
        <a:p>
          <a:endParaRPr lang="ru-RU"/>
        </a:p>
      </dgm:t>
    </dgm:pt>
    <dgm:pt modelId="{3FA0B541-B7A8-4A5A-8696-010860201268}">
      <dgm:prSet phldrT="[Текст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</a:pPr>
          <a:r>
            <a:rPr lang="ru-RU" sz="1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Объективные факторы</a:t>
          </a:r>
          <a:r>
            <a:rPr 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 – это такие причины, которые не зависят от воспитанника.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1F6653-E6DA-43E0-9A74-48F61852D486}" type="parTrans" cxnId="{9E207553-EC0B-49CF-92E9-E74990D70D07}">
      <dgm:prSet/>
      <dgm:spPr/>
      <dgm:t>
        <a:bodyPr/>
        <a:lstStyle/>
        <a:p>
          <a:endParaRPr lang="ru-RU"/>
        </a:p>
      </dgm:t>
    </dgm:pt>
    <dgm:pt modelId="{56FC68BD-6979-44C2-AA20-FA5367E42BA8}" type="sibTrans" cxnId="{9E207553-EC0B-49CF-92E9-E74990D70D07}">
      <dgm:prSet/>
      <dgm:spPr/>
      <dgm:t>
        <a:bodyPr/>
        <a:lstStyle/>
        <a:p>
          <a:endParaRPr lang="ru-RU"/>
        </a:p>
      </dgm:t>
    </dgm:pt>
    <dgm:pt modelId="{31D38B11-FDD0-4142-932E-BE47665FBABB}">
      <dgm:prSet phldrT="[Текст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Место рождения;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C4C5C-4E6F-4C13-AB8F-16C2DC3B0F11}" type="parTrans" cxnId="{5064A569-439E-4330-B94B-96A318F993A4}">
      <dgm:prSet/>
      <dgm:spPr/>
      <dgm:t>
        <a:bodyPr/>
        <a:lstStyle/>
        <a:p>
          <a:endParaRPr lang="ru-RU"/>
        </a:p>
      </dgm:t>
    </dgm:pt>
    <dgm:pt modelId="{0E6BC0D4-4DCE-40A0-81D4-3F4AA744CA30}" type="sibTrans" cxnId="{5064A569-439E-4330-B94B-96A318F993A4}">
      <dgm:prSet/>
      <dgm:spPr/>
      <dgm:t>
        <a:bodyPr/>
        <a:lstStyle/>
        <a:p>
          <a:endParaRPr lang="ru-RU"/>
        </a:p>
      </dgm:t>
    </dgm:pt>
    <dgm:pt modelId="{76778E54-4493-493D-B249-2D6C5BEE4B42}">
      <dgm:prSet phldrT="[Текст]" custT="1"/>
      <dgm:spPr/>
      <dgm:t>
        <a:bodyPr/>
        <a:lstStyle/>
        <a:p>
          <a:pPr>
            <a:buSzPts val="1200"/>
            <a:buFont typeface="Times New Roman" panose="02020603050405020304" pitchFamily="18" charset="0"/>
            <a:buAutoNum type="arabicPeriod"/>
          </a:pPr>
          <a:r>
            <a:rPr lang="ru-RU" sz="4000" b="1" dirty="0"/>
            <a:t>субъективные</a:t>
          </a:r>
        </a:p>
      </dgm:t>
    </dgm:pt>
    <dgm:pt modelId="{6FD090F7-E5BE-41B0-9BB7-50EE595E7987}" type="sibTrans" cxnId="{A5F2B615-A2A1-4E94-93BD-718E580FAA89}">
      <dgm:prSet/>
      <dgm:spPr/>
      <dgm:t>
        <a:bodyPr/>
        <a:lstStyle/>
        <a:p>
          <a:endParaRPr lang="ru-RU"/>
        </a:p>
      </dgm:t>
    </dgm:pt>
    <dgm:pt modelId="{A45CF5EC-471F-4D2B-A42D-9CD86C57592E}" type="parTrans" cxnId="{A5F2B615-A2A1-4E94-93BD-718E580FAA89}">
      <dgm:prSet/>
      <dgm:spPr/>
      <dgm:t>
        <a:bodyPr/>
        <a:lstStyle/>
        <a:p>
          <a:endParaRPr lang="ru-RU"/>
        </a:p>
      </dgm:t>
    </dgm:pt>
    <dgm:pt modelId="{A915990C-D7D0-45D5-8468-12009997E87D}">
      <dgm:prSet phldrT="[Текст]" custT="1"/>
      <dgm:spPr/>
      <dgm:t>
        <a:bodyPr/>
        <a:lstStyle/>
        <a:p>
          <a:r>
            <a:rPr lang="ru-RU" sz="1600" dirty="0"/>
            <a:t>Генетическая наследственность и состояние здоровья человека;</a:t>
          </a:r>
        </a:p>
      </dgm:t>
    </dgm:pt>
    <dgm:pt modelId="{0090112F-3F98-40F8-98E6-A4FBFFB6DC93}" type="parTrans" cxnId="{89EBDD9F-7FAB-4509-B72A-27D0219D4EB8}">
      <dgm:prSet/>
      <dgm:spPr/>
      <dgm:t>
        <a:bodyPr/>
        <a:lstStyle/>
        <a:p>
          <a:endParaRPr lang="ru-RU"/>
        </a:p>
      </dgm:t>
    </dgm:pt>
    <dgm:pt modelId="{4269D8F3-4E48-4AC2-975A-641494100A6E}" type="sibTrans" cxnId="{89EBDD9F-7FAB-4509-B72A-27D0219D4EB8}">
      <dgm:prSet/>
      <dgm:spPr/>
      <dgm:t>
        <a:bodyPr/>
        <a:lstStyle/>
        <a:p>
          <a:endParaRPr lang="ru-RU"/>
        </a:p>
      </dgm:t>
    </dgm:pt>
    <dgm:pt modelId="{5D7986ED-724C-45C1-AF56-3A6855670B26}">
      <dgm:prSet phldrT="[Текст]" custT="1"/>
      <dgm:spPr/>
      <dgm:t>
        <a:bodyPr/>
        <a:lstStyle/>
        <a:p>
          <a:r>
            <a:rPr lang="ru-RU" sz="1600" b="0" i="0" dirty="0"/>
            <a:t>причины, зависящие от самого воспитанника и его учителей, а также окружающих людей и деятельности учебно-воспитательных учреждений.</a:t>
          </a:r>
          <a:endParaRPr lang="ru-RU" sz="1600" dirty="0"/>
        </a:p>
      </dgm:t>
    </dgm:pt>
    <dgm:pt modelId="{D15C3E7E-33A1-49B4-BFEF-DFD9DECBBAE7}" type="parTrans" cxnId="{1ECA27AB-43DF-424D-B9E6-8B7F191E3E19}">
      <dgm:prSet/>
      <dgm:spPr/>
      <dgm:t>
        <a:bodyPr/>
        <a:lstStyle/>
        <a:p>
          <a:endParaRPr lang="ru-RU"/>
        </a:p>
      </dgm:t>
    </dgm:pt>
    <dgm:pt modelId="{688894D7-CE64-424F-94EF-611CA9A2A0FE}" type="sibTrans" cxnId="{1ECA27AB-43DF-424D-B9E6-8B7F191E3E19}">
      <dgm:prSet/>
      <dgm:spPr/>
      <dgm:t>
        <a:bodyPr/>
        <a:lstStyle/>
        <a:p>
          <a:endParaRPr lang="ru-RU"/>
        </a:p>
      </dgm:t>
    </dgm:pt>
    <dgm:pt modelId="{DBA24596-A923-4FFC-B182-8476562921D6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600" b="0" i="0" dirty="0"/>
            <a:t>Склонность ученика к воспитанию и его умения воспринимать воспитательные влияния;</a:t>
          </a:r>
          <a:endParaRPr lang="ru-RU" sz="1600" dirty="0"/>
        </a:p>
      </dgm:t>
    </dgm:pt>
    <dgm:pt modelId="{5474C026-5D50-4456-9B53-9FE75EADD322}" type="parTrans" cxnId="{D2F650DB-B00B-4A03-BD70-36901120D695}">
      <dgm:prSet/>
      <dgm:spPr/>
      <dgm:t>
        <a:bodyPr/>
        <a:lstStyle/>
        <a:p>
          <a:endParaRPr lang="ru-RU"/>
        </a:p>
      </dgm:t>
    </dgm:pt>
    <dgm:pt modelId="{2BD054BB-6143-47EA-954A-0A46C2B23426}" type="sibTrans" cxnId="{D2F650DB-B00B-4A03-BD70-36901120D695}">
      <dgm:prSet/>
      <dgm:spPr/>
      <dgm:t>
        <a:bodyPr/>
        <a:lstStyle/>
        <a:p>
          <a:endParaRPr lang="ru-RU"/>
        </a:p>
      </dgm:t>
    </dgm:pt>
    <dgm:pt modelId="{9D1F0BFD-CCC9-4BF7-8C8B-1BB1496EA34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600" b="0" i="0" dirty="0"/>
            <a:t>Направленность воспитанника; Стремления, желания и намерения воспитанника;</a:t>
          </a:r>
        </a:p>
      </dgm:t>
    </dgm:pt>
    <dgm:pt modelId="{70B556A8-F9D8-476F-BCAE-82E1B3DB10B9}" type="parTrans" cxnId="{4CB9E0DF-B1F2-497A-AE91-529F6115E321}">
      <dgm:prSet/>
      <dgm:spPr/>
      <dgm:t>
        <a:bodyPr/>
        <a:lstStyle/>
        <a:p>
          <a:endParaRPr lang="ru-RU"/>
        </a:p>
      </dgm:t>
    </dgm:pt>
    <dgm:pt modelId="{1BF117BE-21B8-4648-B06A-DDF8DE17496E}" type="sibTrans" cxnId="{4CB9E0DF-B1F2-497A-AE91-529F6115E321}">
      <dgm:prSet/>
      <dgm:spPr/>
      <dgm:t>
        <a:bodyPr/>
        <a:lstStyle/>
        <a:p>
          <a:endParaRPr lang="ru-RU"/>
        </a:p>
      </dgm:t>
    </dgm:pt>
    <dgm:pt modelId="{8C5ABF12-617E-4383-9AFC-708D37785E5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600" b="0" i="0" dirty="0"/>
            <a:t>Личностные интересы воспитанника;</a:t>
          </a:r>
        </a:p>
      </dgm:t>
    </dgm:pt>
    <dgm:pt modelId="{21EA5BD4-306F-47FD-9770-7D52820EF56B}" type="parTrans" cxnId="{592DA006-0A2B-46D9-BFA2-07CE906A23E2}">
      <dgm:prSet/>
      <dgm:spPr/>
      <dgm:t>
        <a:bodyPr/>
        <a:lstStyle/>
        <a:p>
          <a:endParaRPr lang="ru-RU"/>
        </a:p>
      </dgm:t>
    </dgm:pt>
    <dgm:pt modelId="{73A1D7EE-4841-4514-8480-1518F28F6630}" type="sibTrans" cxnId="{592DA006-0A2B-46D9-BFA2-07CE906A23E2}">
      <dgm:prSet/>
      <dgm:spPr/>
      <dgm:t>
        <a:bodyPr/>
        <a:lstStyle/>
        <a:p>
          <a:endParaRPr lang="ru-RU"/>
        </a:p>
      </dgm:t>
    </dgm:pt>
    <dgm:pt modelId="{308F7889-4164-4FFF-956F-08EE0B3B8CCA}">
      <dgm:prSet phldrT="[Текст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Среда обитания;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F5D266-4D72-4371-8E9C-2A3DED822B64}" type="parTrans" cxnId="{69052BF1-047B-4A29-AAFD-38D1CB6A8EFD}">
      <dgm:prSet/>
      <dgm:spPr/>
      <dgm:t>
        <a:bodyPr/>
        <a:lstStyle/>
        <a:p>
          <a:endParaRPr lang="ru-RU"/>
        </a:p>
      </dgm:t>
    </dgm:pt>
    <dgm:pt modelId="{2ED6904E-3E5B-4BD8-ACCF-C1BC37DB52CB}" type="sibTrans" cxnId="{69052BF1-047B-4A29-AAFD-38D1CB6A8EFD}">
      <dgm:prSet/>
      <dgm:spPr/>
      <dgm:t>
        <a:bodyPr/>
        <a:lstStyle/>
        <a:p>
          <a:endParaRPr lang="ru-RU"/>
        </a:p>
      </dgm:t>
    </dgm:pt>
    <dgm:pt modelId="{D7E276CD-0753-4D74-8CCB-8ED20CE0B7FD}">
      <dgm:prSet phldrT="[Текст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Природа и климат;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2A2B15-CB25-46DD-BD3D-2797ED966B44}" type="parTrans" cxnId="{D8D1E110-4B4A-4D15-99B9-AAB89ED8A15A}">
      <dgm:prSet/>
      <dgm:spPr/>
      <dgm:t>
        <a:bodyPr/>
        <a:lstStyle/>
        <a:p>
          <a:endParaRPr lang="ru-RU"/>
        </a:p>
      </dgm:t>
    </dgm:pt>
    <dgm:pt modelId="{5A30BEE6-50F4-4D5A-85CB-E2C2E98C7F44}" type="sibTrans" cxnId="{D8D1E110-4B4A-4D15-99B9-AAB89ED8A15A}">
      <dgm:prSet/>
      <dgm:spPr/>
      <dgm:t>
        <a:bodyPr/>
        <a:lstStyle/>
        <a:p>
          <a:endParaRPr lang="ru-RU"/>
        </a:p>
      </dgm:t>
    </dgm:pt>
    <dgm:pt modelId="{2E13F045-411A-4D83-B16E-15CED7F4E664}">
      <dgm:prSet phldrT="[Текст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Традиции и господствующие нормы в обществе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FF3D1A-4728-4938-93F8-0624A35E8F71}" type="parTrans" cxnId="{B1B223C8-1A61-4FEA-A73E-546A7F191E90}">
      <dgm:prSet/>
      <dgm:spPr/>
      <dgm:t>
        <a:bodyPr/>
        <a:lstStyle/>
        <a:p>
          <a:endParaRPr lang="ru-RU"/>
        </a:p>
      </dgm:t>
    </dgm:pt>
    <dgm:pt modelId="{612AC3CF-4E8E-4206-985B-E186F1D401AB}" type="sibTrans" cxnId="{B1B223C8-1A61-4FEA-A73E-546A7F191E90}">
      <dgm:prSet/>
      <dgm:spPr/>
      <dgm:t>
        <a:bodyPr/>
        <a:lstStyle/>
        <a:p>
          <a:endParaRPr lang="ru-RU"/>
        </a:p>
      </dgm:t>
    </dgm:pt>
    <dgm:pt modelId="{7EA99E7D-2C09-44DE-9E94-5ADB59B3107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600" b="0" i="0" dirty="0"/>
            <a:t>Духовная связь между воспитанником и учителем; Взаимодействие учителей и воспитанников;</a:t>
          </a:r>
        </a:p>
      </dgm:t>
    </dgm:pt>
    <dgm:pt modelId="{9B34B23E-BA71-4F6E-A9A4-C0666E8A3324}" type="parTrans" cxnId="{49DC8B0F-89E3-4FC6-A008-B082DAEA03FD}">
      <dgm:prSet/>
      <dgm:spPr/>
      <dgm:t>
        <a:bodyPr/>
        <a:lstStyle/>
        <a:p>
          <a:endParaRPr lang="ru-RU"/>
        </a:p>
      </dgm:t>
    </dgm:pt>
    <dgm:pt modelId="{187196AA-4209-4267-8365-5C32C1A39A50}" type="sibTrans" cxnId="{49DC8B0F-89E3-4FC6-A008-B082DAEA03FD}">
      <dgm:prSet/>
      <dgm:spPr/>
      <dgm:t>
        <a:bodyPr/>
        <a:lstStyle/>
        <a:p>
          <a:endParaRPr lang="ru-RU"/>
        </a:p>
      </dgm:t>
    </dgm:pt>
    <dgm:pt modelId="{8E1D1EEF-6B85-491B-AFB0-8868A9F6A1E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600" b="0" i="0" dirty="0"/>
            <a:t>Воспитательная система; Непосредственная деятельность воспитателей;</a:t>
          </a:r>
        </a:p>
      </dgm:t>
    </dgm:pt>
    <dgm:pt modelId="{03DAA1B6-1F1E-4BDD-9434-B3988088A3A0}" type="parTrans" cxnId="{CA33675E-3948-4B61-A407-AE5361EACB4B}">
      <dgm:prSet/>
      <dgm:spPr/>
      <dgm:t>
        <a:bodyPr/>
        <a:lstStyle/>
        <a:p>
          <a:endParaRPr lang="ru-RU"/>
        </a:p>
      </dgm:t>
    </dgm:pt>
    <dgm:pt modelId="{EE2B0603-EC85-4C20-AA9F-30785881D2FC}" type="sibTrans" cxnId="{CA33675E-3948-4B61-A407-AE5361EACB4B}">
      <dgm:prSet/>
      <dgm:spPr/>
      <dgm:t>
        <a:bodyPr/>
        <a:lstStyle/>
        <a:p>
          <a:endParaRPr lang="ru-RU"/>
        </a:p>
      </dgm:t>
    </dgm:pt>
    <dgm:pt modelId="{45B67AB8-712E-46B5-8022-48ABF2257FE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600" b="0" i="0" dirty="0"/>
            <a:t>Организация процесса воспитания; Педагогические программы воспитания;</a:t>
          </a:r>
        </a:p>
      </dgm:t>
    </dgm:pt>
    <dgm:pt modelId="{BF9DB402-E4D7-4777-A0C9-A382CA8D75EF}" type="parTrans" cxnId="{0F1D7490-7D43-4469-9ECD-4E64009D9A0C}">
      <dgm:prSet/>
      <dgm:spPr/>
      <dgm:t>
        <a:bodyPr/>
        <a:lstStyle/>
        <a:p>
          <a:endParaRPr lang="ru-RU"/>
        </a:p>
      </dgm:t>
    </dgm:pt>
    <dgm:pt modelId="{0A6DE1FA-82DD-41EE-BF8C-22AF4DEBBD76}" type="sibTrans" cxnId="{0F1D7490-7D43-4469-9ECD-4E64009D9A0C}">
      <dgm:prSet/>
      <dgm:spPr/>
      <dgm:t>
        <a:bodyPr/>
        <a:lstStyle/>
        <a:p>
          <a:endParaRPr lang="ru-RU"/>
        </a:p>
      </dgm:t>
    </dgm:pt>
    <dgm:pt modelId="{9E2220C2-73FF-4590-BF18-75BD0EC6FF3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600" b="0" i="0" dirty="0"/>
            <a:t>Морально-психологический настрой в коллективе.</a:t>
          </a:r>
        </a:p>
      </dgm:t>
    </dgm:pt>
    <dgm:pt modelId="{F04E26C9-4C6C-4EBB-BBE6-A5F2D1F63AE7}" type="parTrans" cxnId="{1A8127F2-C2FF-4E14-BCFE-955023A53BF5}">
      <dgm:prSet/>
      <dgm:spPr/>
      <dgm:t>
        <a:bodyPr/>
        <a:lstStyle/>
        <a:p>
          <a:endParaRPr lang="ru-RU"/>
        </a:p>
      </dgm:t>
    </dgm:pt>
    <dgm:pt modelId="{6A70B3D4-CA29-493A-9F4B-0E244C6E5945}" type="sibTrans" cxnId="{1A8127F2-C2FF-4E14-BCFE-955023A53BF5}">
      <dgm:prSet/>
      <dgm:spPr/>
      <dgm:t>
        <a:bodyPr/>
        <a:lstStyle/>
        <a:p>
          <a:endParaRPr lang="ru-RU"/>
        </a:p>
      </dgm:t>
    </dgm:pt>
    <dgm:pt modelId="{CC66924A-0C5A-4C3C-BBD4-2D27459E456C}" type="pres">
      <dgm:prSet presAssocID="{FC64F29F-353D-48A5-B40C-383E2F79DB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869B04-7A2A-469B-89EC-8758F5F3F63E}" type="pres">
      <dgm:prSet presAssocID="{7FE07B86-4E40-45F9-876E-22D00B104C5B}" presName="node" presStyleLbl="node1" presStyleIdx="0" presStyleCnt="2" custScaleX="56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7C4A9-C396-4821-8C6A-0F2D1BC491F1}" type="pres">
      <dgm:prSet presAssocID="{8973FC06-58D9-4F6A-94DC-7CDEC62EE7C8}" presName="sibTrans" presStyleCnt="0"/>
      <dgm:spPr/>
    </dgm:pt>
    <dgm:pt modelId="{E8BC2A96-D484-425A-889B-5A95202EDAC1}" type="pres">
      <dgm:prSet presAssocID="{76778E54-4493-493D-B249-2D6C5BEE4B4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5D1D0D-A415-44D1-B346-7A7FDBCD4485}" type="presOf" srcId="{308F7889-4164-4FFF-956F-08EE0B3B8CCA}" destId="{04869B04-7A2A-469B-89EC-8758F5F3F63E}" srcOrd="0" destOrd="3" presId="urn:microsoft.com/office/officeart/2005/8/layout/hList6"/>
    <dgm:cxn modelId="{68DDCCB9-8D3C-47DD-8720-8F9E228D6CCD}" type="presOf" srcId="{D7E276CD-0753-4D74-8CCB-8ED20CE0B7FD}" destId="{04869B04-7A2A-469B-89EC-8758F5F3F63E}" srcOrd="0" destOrd="4" presId="urn:microsoft.com/office/officeart/2005/8/layout/hList6"/>
    <dgm:cxn modelId="{9E207553-EC0B-49CF-92E9-E74990D70D07}" srcId="{7FE07B86-4E40-45F9-876E-22D00B104C5B}" destId="{3FA0B541-B7A8-4A5A-8696-010860201268}" srcOrd="0" destOrd="0" parTransId="{C31F6653-E6DA-43E0-9A74-48F61852D486}" sibTransId="{56FC68BD-6979-44C2-AA20-FA5367E42BA8}"/>
    <dgm:cxn modelId="{80B5A9D5-BCB5-4467-B8E6-10A240046DBA}" type="presOf" srcId="{31D38B11-FDD0-4142-932E-BE47665FBABB}" destId="{04869B04-7A2A-469B-89EC-8758F5F3F63E}" srcOrd="0" destOrd="2" presId="urn:microsoft.com/office/officeart/2005/8/layout/hList6"/>
    <dgm:cxn modelId="{D090FE8C-42F1-44C3-8DED-851AE19A5184}" type="presOf" srcId="{76778E54-4493-493D-B249-2D6C5BEE4B42}" destId="{E8BC2A96-D484-425A-889B-5A95202EDAC1}" srcOrd="0" destOrd="0" presId="urn:microsoft.com/office/officeart/2005/8/layout/hList6"/>
    <dgm:cxn modelId="{D8D1E110-4B4A-4D15-99B9-AAB89ED8A15A}" srcId="{7FE07B86-4E40-45F9-876E-22D00B104C5B}" destId="{D7E276CD-0753-4D74-8CCB-8ED20CE0B7FD}" srcOrd="3" destOrd="0" parTransId="{3E2A2B15-CB25-46DD-BD3D-2797ED966B44}" sibTransId="{5A30BEE6-50F4-4D5A-85CB-E2C2E98C7F44}"/>
    <dgm:cxn modelId="{804D9852-9BA5-45D3-81E0-982E79C2E969}" type="presOf" srcId="{9E2220C2-73FF-4590-BF18-75BD0EC6FF35}" destId="{E8BC2A96-D484-425A-889B-5A95202EDAC1}" srcOrd="0" destOrd="9" presId="urn:microsoft.com/office/officeart/2005/8/layout/hList6"/>
    <dgm:cxn modelId="{D2F650DB-B00B-4A03-BD70-36901120D695}" srcId="{76778E54-4493-493D-B249-2D6C5BEE4B42}" destId="{DBA24596-A923-4FFC-B182-8476562921D6}" srcOrd="2" destOrd="0" parTransId="{5474C026-5D50-4456-9B53-9FE75EADD322}" sibTransId="{2BD054BB-6143-47EA-954A-0A46C2B23426}"/>
    <dgm:cxn modelId="{5064A569-439E-4330-B94B-96A318F993A4}" srcId="{7FE07B86-4E40-45F9-876E-22D00B104C5B}" destId="{31D38B11-FDD0-4142-932E-BE47665FBABB}" srcOrd="1" destOrd="0" parTransId="{0CCC4C5C-4E6F-4C13-AB8F-16C2DC3B0F11}" sibTransId="{0E6BC0D4-4DCE-40A0-81D4-3F4AA744CA30}"/>
    <dgm:cxn modelId="{B807D06B-A06A-4B6B-84FD-86932868F961}" type="presOf" srcId="{2E13F045-411A-4D83-B16E-15CED7F4E664}" destId="{04869B04-7A2A-469B-89EC-8758F5F3F63E}" srcOrd="0" destOrd="5" presId="urn:microsoft.com/office/officeart/2005/8/layout/hList6"/>
    <dgm:cxn modelId="{B67950C6-90E4-49B7-940D-082A25A3AD5D}" type="presOf" srcId="{9D1F0BFD-CCC9-4BF7-8C8B-1BB1496EA344}" destId="{E8BC2A96-D484-425A-889B-5A95202EDAC1}" srcOrd="0" destOrd="4" presId="urn:microsoft.com/office/officeart/2005/8/layout/hList6"/>
    <dgm:cxn modelId="{592DA006-0A2B-46D9-BFA2-07CE906A23E2}" srcId="{76778E54-4493-493D-B249-2D6C5BEE4B42}" destId="{8C5ABF12-617E-4383-9AFC-708D37785E50}" srcOrd="4" destOrd="0" parTransId="{21EA5BD4-306F-47FD-9770-7D52820EF56B}" sibTransId="{73A1D7EE-4841-4514-8480-1518F28F6630}"/>
    <dgm:cxn modelId="{1ECA27AB-43DF-424D-B9E6-8B7F191E3E19}" srcId="{76778E54-4493-493D-B249-2D6C5BEE4B42}" destId="{5D7986ED-724C-45C1-AF56-3A6855670B26}" srcOrd="0" destOrd="0" parTransId="{D15C3E7E-33A1-49B4-BFEF-DFD9DECBBAE7}" sibTransId="{688894D7-CE64-424F-94EF-611CA9A2A0FE}"/>
    <dgm:cxn modelId="{D5A76028-8607-434D-B0CA-1E90A1F7F4DB}" type="presOf" srcId="{8C5ABF12-617E-4383-9AFC-708D37785E50}" destId="{E8BC2A96-D484-425A-889B-5A95202EDAC1}" srcOrd="0" destOrd="5" presId="urn:microsoft.com/office/officeart/2005/8/layout/hList6"/>
    <dgm:cxn modelId="{6F211AB4-FBA5-4CA9-9212-98ED4B0E26C4}" type="presOf" srcId="{A915990C-D7D0-45D5-8468-12009997E87D}" destId="{E8BC2A96-D484-425A-889B-5A95202EDAC1}" srcOrd="0" destOrd="2" presId="urn:microsoft.com/office/officeart/2005/8/layout/hList6"/>
    <dgm:cxn modelId="{762FBC4C-D4FF-461C-B3A8-55E242F31E43}" type="presOf" srcId="{FC64F29F-353D-48A5-B40C-383E2F79DB8C}" destId="{CC66924A-0C5A-4C3C-BBD4-2D27459E456C}" srcOrd="0" destOrd="0" presId="urn:microsoft.com/office/officeart/2005/8/layout/hList6"/>
    <dgm:cxn modelId="{D4DB9696-5E0E-4375-B7CE-F5D0AF4D3E4C}" type="presOf" srcId="{8E1D1EEF-6B85-491B-AFB0-8868A9F6A1ED}" destId="{E8BC2A96-D484-425A-889B-5A95202EDAC1}" srcOrd="0" destOrd="7" presId="urn:microsoft.com/office/officeart/2005/8/layout/hList6"/>
    <dgm:cxn modelId="{72E69CEF-3E56-4CC5-9FEE-6F8319E1D886}" type="presOf" srcId="{7EA99E7D-2C09-44DE-9E94-5ADB59B31077}" destId="{E8BC2A96-D484-425A-889B-5A95202EDAC1}" srcOrd="0" destOrd="6" presId="urn:microsoft.com/office/officeart/2005/8/layout/hList6"/>
    <dgm:cxn modelId="{69052BF1-047B-4A29-AAFD-38D1CB6A8EFD}" srcId="{7FE07B86-4E40-45F9-876E-22D00B104C5B}" destId="{308F7889-4164-4FFF-956F-08EE0B3B8CCA}" srcOrd="2" destOrd="0" parTransId="{F5F5D266-4D72-4371-8E9C-2A3DED822B64}" sibTransId="{2ED6904E-3E5B-4BD8-ACCF-C1BC37DB52CB}"/>
    <dgm:cxn modelId="{658E0DF7-4361-4FD0-B98C-63F07A8DEF65}" type="presOf" srcId="{3FA0B541-B7A8-4A5A-8696-010860201268}" destId="{04869B04-7A2A-469B-89EC-8758F5F3F63E}" srcOrd="0" destOrd="1" presId="urn:microsoft.com/office/officeart/2005/8/layout/hList6"/>
    <dgm:cxn modelId="{CA33675E-3948-4B61-A407-AE5361EACB4B}" srcId="{76778E54-4493-493D-B249-2D6C5BEE4B42}" destId="{8E1D1EEF-6B85-491B-AFB0-8868A9F6A1ED}" srcOrd="6" destOrd="0" parTransId="{03DAA1B6-1F1E-4BDD-9434-B3988088A3A0}" sibTransId="{EE2B0603-EC85-4C20-AA9F-30785881D2FC}"/>
    <dgm:cxn modelId="{B1B223C8-1A61-4FEA-A73E-546A7F191E90}" srcId="{7FE07B86-4E40-45F9-876E-22D00B104C5B}" destId="{2E13F045-411A-4D83-B16E-15CED7F4E664}" srcOrd="4" destOrd="0" parTransId="{36FF3D1A-4728-4938-93F8-0624A35E8F71}" sibTransId="{612AC3CF-4E8E-4206-985B-E186F1D401AB}"/>
    <dgm:cxn modelId="{8A30AC53-3E7B-477C-8954-CECBA2FFF257}" srcId="{FC64F29F-353D-48A5-B40C-383E2F79DB8C}" destId="{7FE07B86-4E40-45F9-876E-22D00B104C5B}" srcOrd="0" destOrd="0" parTransId="{0F2925FC-F786-4A88-9554-3A6376A7DF46}" sibTransId="{8973FC06-58D9-4F6A-94DC-7CDEC62EE7C8}"/>
    <dgm:cxn modelId="{A6555344-0C34-4821-A78B-DF777527C417}" type="presOf" srcId="{45B67AB8-712E-46B5-8022-48ABF2257FE5}" destId="{E8BC2A96-D484-425A-889B-5A95202EDAC1}" srcOrd="0" destOrd="8" presId="urn:microsoft.com/office/officeart/2005/8/layout/hList6"/>
    <dgm:cxn modelId="{299B3513-00AF-42E2-B2FE-E7356206714E}" type="presOf" srcId="{DBA24596-A923-4FFC-B182-8476562921D6}" destId="{E8BC2A96-D484-425A-889B-5A95202EDAC1}" srcOrd="0" destOrd="3" presId="urn:microsoft.com/office/officeart/2005/8/layout/hList6"/>
    <dgm:cxn modelId="{49DC8B0F-89E3-4FC6-A008-B082DAEA03FD}" srcId="{76778E54-4493-493D-B249-2D6C5BEE4B42}" destId="{7EA99E7D-2C09-44DE-9E94-5ADB59B31077}" srcOrd="5" destOrd="0" parTransId="{9B34B23E-BA71-4F6E-A9A4-C0666E8A3324}" sibTransId="{187196AA-4209-4267-8365-5C32C1A39A50}"/>
    <dgm:cxn modelId="{D4B197A2-A31B-4B61-A633-93A2DC7F035C}" type="presOf" srcId="{5D7986ED-724C-45C1-AF56-3A6855670B26}" destId="{E8BC2A96-D484-425A-889B-5A95202EDAC1}" srcOrd="0" destOrd="1" presId="urn:microsoft.com/office/officeart/2005/8/layout/hList6"/>
    <dgm:cxn modelId="{D8CEE365-8C24-4B5D-AC31-E0322BB10E85}" type="presOf" srcId="{7FE07B86-4E40-45F9-876E-22D00B104C5B}" destId="{04869B04-7A2A-469B-89EC-8758F5F3F63E}" srcOrd="0" destOrd="0" presId="urn:microsoft.com/office/officeart/2005/8/layout/hList6"/>
    <dgm:cxn modelId="{89EBDD9F-7FAB-4509-B72A-27D0219D4EB8}" srcId="{76778E54-4493-493D-B249-2D6C5BEE4B42}" destId="{A915990C-D7D0-45D5-8468-12009997E87D}" srcOrd="1" destOrd="0" parTransId="{0090112F-3F98-40F8-98E6-A4FBFFB6DC93}" sibTransId="{4269D8F3-4E48-4AC2-975A-641494100A6E}"/>
    <dgm:cxn modelId="{4CB9E0DF-B1F2-497A-AE91-529F6115E321}" srcId="{76778E54-4493-493D-B249-2D6C5BEE4B42}" destId="{9D1F0BFD-CCC9-4BF7-8C8B-1BB1496EA344}" srcOrd="3" destOrd="0" parTransId="{70B556A8-F9D8-476F-BCAE-82E1B3DB10B9}" sibTransId="{1BF117BE-21B8-4648-B06A-DDF8DE17496E}"/>
    <dgm:cxn modelId="{A5F2B615-A2A1-4E94-93BD-718E580FAA89}" srcId="{FC64F29F-353D-48A5-B40C-383E2F79DB8C}" destId="{76778E54-4493-493D-B249-2D6C5BEE4B42}" srcOrd="1" destOrd="0" parTransId="{A45CF5EC-471F-4D2B-A42D-9CD86C57592E}" sibTransId="{6FD090F7-E5BE-41B0-9BB7-50EE595E7987}"/>
    <dgm:cxn modelId="{0F1D7490-7D43-4469-9ECD-4E64009D9A0C}" srcId="{76778E54-4493-493D-B249-2D6C5BEE4B42}" destId="{45B67AB8-712E-46B5-8022-48ABF2257FE5}" srcOrd="7" destOrd="0" parTransId="{BF9DB402-E4D7-4777-A0C9-A382CA8D75EF}" sibTransId="{0A6DE1FA-82DD-41EE-BF8C-22AF4DEBBD76}"/>
    <dgm:cxn modelId="{1A8127F2-C2FF-4E14-BCFE-955023A53BF5}" srcId="{76778E54-4493-493D-B249-2D6C5BEE4B42}" destId="{9E2220C2-73FF-4590-BF18-75BD0EC6FF35}" srcOrd="8" destOrd="0" parTransId="{F04E26C9-4C6C-4EBB-BBE6-A5F2D1F63AE7}" sibTransId="{6A70B3D4-CA29-493A-9F4B-0E244C6E5945}"/>
    <dgm:cxn modelId="{6BE6B89A-DE5E-4C4D-9DCA-B90B439B61B9}" type="presParOf" srcId="{CC66924A-0C5A-4C3C-BBD4-2D27459E456C}" destId="{04869B04-7A2A-469B-89EC-8758F5F3F63E}" srcOrd="0" destOrd="0" presId="urn:microsoft.com/office/officeart/2005/8/layout/hList6"/>
    <dgm:cxn modelId="{54C7E536-C8DC-48CB-82C0-BE3749FDA0C3}" type="presParOf" srcId="{CC66924A-0C5A-4C3C-BBD4-2D27459E456C}" destId="{5077C4A9-C396-4821-8C6A-0F2D1BC491F1}" srcOrd="1" destOrd="0" presId="urn:microsoft.com/office/officeart/2005/8/layout/hList6"/>
    <dgm:cxn modelId="{C5A17F30-F0C3-48AF-A4E0-BDC20879F007}" type="presParOf" srcId="{CC66924A-0C5A-4C3C-BBD4-2D27459E456C}" destId="{E8BC2A96-D484-425A-889B-5A95202EDAC1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4A8FE8-26FE-4360-A628-04958E20A02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EDCB53-016C-47B7-993E-C337BCF7F7A8}">
      <dgm:prSet phldrT="[Текст]"/>
      <dgm:spPr/>
      <dgm:t>
        <a:bodyPr/>
        <a:lstStyle/>
        <a:p>
          <a:r>
            <a:rPr lang="ru-RU" dirty="0"/>
            <a:t>Содержательные компоненты</a:t>
          </a:r>
        </a:p>
      </dgm:t>
    </dgm:pt>
    <dgm:pt modelId="{A92B3E83-8EFC-4BC1-BB13-6EB305407856}" type="parTrans" cxnId="{38BBD195-2E93-4B21-86B9-93025F582192}">
      <dgm:prSet/>
      <dgm:spPr/>
      <dgm:t>
        <a:bodyPr/>
        <a:lstStyle/>
        <a:p>
          <a:endParaRPr lang="ru-RU"/>
        </a:p>
      </dgm:t>
    </dgm:pt>
    <dgm:pt modelId="{2D47E87D-2E35-4E48-88E7-0108F442844F}" type="sibTrans" cxnId="{38BBD195-2E93-4B21-86B9-93025F582192}">
      <dgm:prSet/>
      <dgm:spPr/>
      <dgm:t>
        <a:bodyPr/>
        <a:lstStyle/>
        <a:p>
          <a:endParaRPr lang="ru-RU"/>
        </a:p>
      </dgm:t>
    </dgm:pt>
    <dgm:pt modelId="{6E07B828-C626-4C60-9FFF-EF44658CF18E}">
      <dgm:prSet phldrT="[Текст]"/>
      <dgm:spPr/>
      <dgm:t>
        <a:bodyPr/>
        <a:lstStyle/>
        <a:p>
          <a:pPr>
            <a:buSzPts val="1200"/>
            <a:buFont typeface="Wingdings" panose="05000000000000000000" pitchFamily="2" charset="2"/>
            <a:buChar char=""/>
          </a:pPr>
          <a:r>
            <a:rPr lang="ru-RU" b="1" dirty="0"/>
            <a:t>общение</a:t>
          </a:r>
          <a:r>
            <a:rPr lang="ru-RU" dirty="0"/>
            <a:t> как основа многообразных межличностных отношений;</a:t>
          </a:r>
        </a:p>
      </dgm:t>
    </dgm:pt>
    <dgm:pt modelId="{01573EBE-E8F6-4F17-AA2E-6DF48C2D7922}" type="parTrans" cxnId="{8E4C8C3E-42D8-45F4-8CAE-E8DF9EB291A7}">
      <dgm:prSet/>
      <dgm:spPr/>
      <dgm:t>
        <a:bodyPr/>
        <a:lstStyle/>
        <a:p>
          <a:endParaRPr lang="ru-RU"/>
        </a:p>
      </dgm:t>
    </dgm:pt>
    <dgm:pt modelId="{AD00F8EA-3263-4C88-ACF0-296B95C3B317}" type="sibTrans" cxnId="{8E4C8C3E-42D8-45F4-8CAE-E8DF9EB291A7}">
      <dgm:prSet/>
      <dgm:spPr/>
      <dgm:t>
        <a:bodyPr/>
        <a:lstStyle/>
        <a:p>
          <a:endParaRPr lang="ru-RU"/>
        </a:p>
      </dgm:t>
    </dgm:pt>
    <dgm:pt modelId="{F26C539B-62BE-4BE6-BB4C-7943340C0081}">
      <dgm:prSet phldrT="[Текст]"/>
      <dgm:spPr/>
      <dgm:t>
        <a:bodyPr/>
        <a:lstStyle/>
        <a:p>
          <a:endParaRPr lang="ru-RU"/>
        </a:p>
      </dgm:t>
    </dgm:pt>
    <dgm:pt modelId="{9057C0A5-1C37-4256-9DA0-0722C59425B1}" type="parTrans" cxnId="{56BEAB4B-3271-4259-8A8D-376D7590337F}">
      <dgm:prSet/>
      <dgm:spPr/>
      <dgm:t>
        <a:bodyPr/>
        <a:lstStyle/>
        <a:p>
          <a:endParaRPr lang="ru-RU"/>
        </a:p>
      </dgm:t>
    </dgm:pt>
    <dgm:pt modelId="{64A6698F-ACB0-4510-BD1B-DB66FDA7A924}" type="sibTrans" cxnId="{56BEAB4B-3271-4259-8A8D-376D7590337F}">
      <dgm:prSet/>
      <dgm:spPr/>
      <dgm:t>
        <a:bodyPr/>
        <a:lstStyle/>
        <a:p>
          <a:endParaRPr lang="ru-RU"/>
        </a:p>
      </dgm:t>
    </dgm:pt>
    <dgm:pt modelId="{80711881-7686-4E87-9700-AA5E334FAAB1}">
      <dgm:prSet/>
      <dgm:spPr/>
      <dgm:t>
        <a:bodyPr/>
        <a:lstStyle/>
        <a:p>
          <a:pPr>
            <a:buSzPts val="1200"/>
            <a:buFont typeface="Wingdings" panose="05000000000000000000" pitchFamily="2" charset="2"/>
            <a:buChar char=""/>
          </a:pPr>
          <a:r>
            <a:rPr lang="ru-RU" b="1" dirty="0"/>
            <a:t>руководство</a:t>
          </a:r>
          <a:r>
            <a:rPr lang="ru-RU" dirty="0"/>
            <a:t> развитием личности в процессе деятельности;</a:t>
          </a:r>
        </a:p>
      </dgm:t>
    </dgm:pt>
    <dgm:pt modelId="{BDB3B77A-0C3D-4160-81CD-352B08D55C34}" type="parTrans" cxnId="{B1CD62E9-22FB-4CB4-AFFE-BEAB8A59580C}">
      <dgm:prSet/>
      <dgm:spPr/>
      <dgm:t>
        <a:bodyPr/>
        <a:lstStyle/>
        <a:p>
          <a:endParaRPr lang="ru-RU"/>
        </a:p>
      </dgm:t>
    </dgm:pt>
    <dgm:pt modelId="{053CB6DE-01D6-4312-8EB3-CA2963C14200}" type="sibTrans" cxnId="{B1CD62E9-22FB-4CB4-AFFE-BEAB8A59580C}">
      <dgm:prSet/>
      <dgm:spPr/>
      <dgm:t>
        <a:bodyPr/>
        <a:lstStyle/>
        <a:p>
          <a:endParaRPr lang="ru-RU"/>
        </a:p>
      </dgm:t>
    </dgm:pt>
    <dgm:pt modelId="{C1E200BF-5A4B-4E9C-B4A0-D820A95AD516}">
      <dgm:prSet/>
      <dgm:spPr/>
      <dgm:t>
        <a:bodyPr/>
        <a:lstStyle/>
        <a:p>
          <a:pPr>
            <a:buSzPts val="1200"/>
            <a:buFont typeface="Wingdings" panose="05000000000000000000" pitchFamily="2" charset="2"/>
            <a:buChar char=""/>
          </a:pPr>
          <a:r>
            <a:rPr lang="ru-RU" b="1" dirty="0"/>
            <a:t>развитие и социализация </a:t>
          </a:r>
          <a:r>
            <a:rPr lang="ru-RU" dirty="0"/>
            <a:t>личности.</a:t>
          </a:r>
        </a:p>
      </dgm:t>
    </dgm:pt>
    <dgm:pt modelId="{90B8CA1F-F872-4115-BD69-441B2D47FDF8}" type="parTrans" cxnId="{E703C70B-5907-4E23-BCDB-50C70BFE032A}">
      <dgm:prSet/>
      <dgm:spPr/>
      <dgm:t>
        <a:bodyPr/>
        <a:lstStyle/>
        <a:p>
          <a:endParaRPr lang="ru-RU"/>
        </a:p>
      </dgm:t>
    </dgm:pt>
    <dgm:pt modelId="{B94AA5AE-97A2-4392-96E4-DA0EA959162E}" type="sibTrans" cxnId="{E703C70B-5907-4E23-BCDB-50C70BFE032A}">
      <dgm:prSet/>
      <dgm:spPr/>
      <dgm:t>
        <a:bodyPr/>
        <a:lstStyle/>
        <a:p>
          <a:endParaRPr lang="ru-RU"/>
        </a:p>
      </dgm:t>
    </dgm:pt>
    <dgm:pt modelId="{0AAD33D9-2D9E-414C-8257-0C8C8B4C6F2E}" type="pres">
      <dgm:prSet presAssocID="{094A8FE8-26FE-4360-A628-04958E20A02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81D500-6534-4B90-BC2A-4DF10CA21AB8}" type="pres">
      <dgm:prSet presAssocID="{0BEDCB53-016C-47B7-993E-C337BCF7F7A8}" presName="roof" presStyleLbl="dkBgShp" presStyleIdx="0" presStyleCnt="2" custScaleY="107616"/>
      <dgm:spPr/>
      <dgm:t>
        <a:bodyPr/>
        <a:lstStyle/>
        <a:p>
          <a:endParaRPr lang="ru-RU"/>
        </a:p>
      </dgm:t>
    </dgm:pt>
    <dgm:pt modelId="{F14DCE18-4263-4E8A-AE6C-657521F03F19}" type="pres">
      <dgm:prSet presAssocID="{0BEDCB53-016C-47B7-993E-C337BCF7F7A8}" presName="pillars" presStyleCnt="0"/>
      <dgm:spPr/>
    </dgm:pt>
    <dgm:pt modelId="{3BE2C1DB-7715-4686-81C1-777243ACA2DB}" type="pres">
      <dgm:prSet presAssocID="{0BEDCB53-016C-47B7-993E-C337BCF7F7A8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AE00A-79C2-4F05-8880-32A69903ED9C}" type="pres">
      <dgm:prSet presAssocID="{80711881-7686-4E87-9700-AA5E334FAAB1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838790-F0DB-4109-9CC3-A0A4256B160E}" type="pres">
      <dgm:prSet presAssocID="{C1E200BF-5A4B-4E9C-B4A0-D820A95AD516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CA08C9-1341-4C53-8C75-E111F413AD78}" type="pres">
      <dgm:prSet presAssocID="{0BEDCB53-016C-47B7-993E-C337BCF7F7A8}" presName="base" presStyleLbl="dkBgShp" presStyleIdx="1" presStyleCnt="2" custLinFactNeighborX="2097" custLinFactNeighborY="6477"/>
      <dgm:spPr/>
    </dgm:pt>
  </dgm:ptLst>
  <dgm:cxnLst>
    <dgm:cxn modelId="{B1CD62E9-22FB-4CB4-AFFE-BEAB8A59580C}" srcId="{0BEDCB53-016C-47B7-993E-C337BCF7F7A8}" destId="{80711881-7686-4E87-9700-AA5E334FAAB1}" srcOrd="1" destOrd="0" parTransId="{BDB3B77A-0C3D-4160-81CD-352B08D55C34}" sibTransId="{053CB6DE-01D6-4312-8EB3-CA2963C14200}"/>
    <dgm:cxn modelId="{785AFF50-CD23-4A02-A69F-58AF4A18841C}" type="presOf" srcId="{C1E200BF-5A4B-4E9C-B4A0-D820A95AD516}" destId="{B7838790-F0DB-4109-9CC3-A0A4256B160E}" srcOrd="0" destOrd="0" presId="urn:microsoft.com/office/officeart/2005/8/layout/hList3"/>
    <dgm:cxn modelId="{E703C70B-5907-4E23-BCDB-50C70BFE032A}" srcId="{0BEDCB53-016C-47B7-993E-C337BCF7F7A8}" destId="{C1E200BF-5A4B-4E9C-B4A0-D820A95AD516}" srcOrd="2" destOrd="0" parTransId="{90B8CA1F-F872-4115-BD69-441B2D47FDF8}" sibTransId="{B94AA5AE-97A2-4392-96E4-DA0EA959162E}"/>
    <dgm:cxn modelId="{A7E39839-D0D9-4BC9-8ED5-AAD355ED89E3}" type="presOf" srcId="{6E07B828-C626-4C60-9FFF-EF44658CF18E}" destId="{3BE2C1DB-7715-4686-81C1-777243ACA2DB}" srcOrd="0" destOrd="0" presId="urn:microsoft.com/office/officeart/2005/8/layout/hList3"/>
    <dgm:cxn modelId="{4D1DB2B8-DAAA-4560-B79E-ED07F3E7939F}" type="presOf" srcId="{80711881-7686-4E87-9700-AA5E334FAAB1}" destId="{FEBAE00A-79C2-4F05-8880-32A69903ED9C}" srcOrd="0" destOrd="0" presId="urn:microsoft.com/office/officeart/2005/8/layout/hList3"/>
    <dgm:cxn modelId="{56BEAB4B-3271-4259-8A8D-376D7590337F}" srcId="{094A8FE8-26FE-4360-A628-04958E20A026}" destId="{F26C539B-62BE-4BE6-BB4C-7943340C0081}" srcOrd="1" destOrd="0" parTransId="{9057C0A5-1C37-4256-9DA0-0722C59425B1}" sibTransId="{64A6698F-ACB0-4510-BD1B-DB66FDA7A924}"/>
    <dgm:cxn modelId="{F5B870E2-3DFA-45C3-A8C9-6ADADF62BEAE}" type="presOf" srcId="{0BEDCB53-016C-47B7-993E-C337BCF7F7A8}" destId="{7681D500-6534-4B90-BC2A-4DF10CA21AB8}" srcOrd="0" destOrd="0" presId="urn:microsoft.com/office/officeart/2005/8/layout/hList3"/>
    <dgm:cxn modelId="{8E4C8C3E-42D8-45F4-8CAE-E8DF9EB291A7}" srcId="{0BEDCB53-016C-47B7-993E-C337BCF7F7A8}" destId="{6E07B828-C626-4C60-9FFF-EF44658CF18E}" srcOrd="0" destOrd="0" parTransId="{01573EBE-E8F6-4F17-AA2E-6DF48C2D7922}" sibTransId="{AD00F8EA-3263-4C88-ACF0-296B95C3B317}"/>
    <dgm:cxn modelId="{08780333-841E-4A0A-96CF-5354AF286C43}" type="presOf" srcId="{094A8FE8-26FE-4360-A628-04958E20A026}" destId="{0AAD33D9-2D9E-414C-8257-0C8C8B4C6F2E}" srcOrd="0" destOrd="0" presId="urn:microsoft.com/office/officeart/2005/8/layout/hList3"/>
    <dgm:cxn modelId="{38BBD195-2E93-4B21-86B9-93025F582192}" srcId="{094A8FE8-26FE-4360-A628-04958E20A026}" destId="{0BEDCB53-016C-47B7-993E-C337BCF7F7A8}" srcOrd="0" destOrd="0" parTransId="{A92B3E83-8EFC-4BC1-BB13-6EB305407856}" sibTransId="{2D47E87D-2E35-4E48-88E7-0108F442844F}"/>
    <dgm:cxn modelId="{0073255B-57CB-4213-A021-331E99037577}" type="presParOf" srcId="{0AAD33D9-2D9E-414C-8257-0C8C8B4C6F2E}" destId="{7681D500-6534-4B90-BC2A-4DF10CA21AB8}" srcOrd="0" destOrd="0" presId="urn:microsoft.com/office/officeart/2005/8/layout/hList3"/>
    <dgm:cxn modelId="{5DA813A6-99FE-40D5-A11D-39AAF3D25D39}" type="presParOf" srcId="{0AAD33D9-2D9E-414C-8257-0C8C8B4C6F2E}" destId="{F14DCE18-4263-4E8A-AE6C-657521F03F19}" srcOrd="1" destOrd="0" presId="urn:microsoft.com/office/officeart/2005/8/layout/hList3"/>
    <dgm:cxn modelId="{1CCD1EB4-4884-4042-B0FD-5211F6EA1BBE}" type="presParOf" srcId="{F14DCE18-4263-4E8A-AE6C-657521F03F19}" destId="{3BE2C1DB-7715-4686-81C1-777243ACA2DB}" srcOrd="0" destOrd="0" presId="urn:microsoft.com/office/officeart/2005/8/layout/hList3"/>
    <dgm:cxn modelId="{094934B8-CAFD-48EE-ABE0-0033C7461D24}" type="presParOf" srcId="{F14DCE18-4263-4E8A-AE6C-657521F03F19}" destId="{FEBAE00A-79C2-4F05-8880-32A69903ED9C}" srcOrd="1" destOrd="0" presId="urn:microsoft.com/office/officeart/2005/8/layout/hList3"/>
    <dgm:cxn modelId="{8B68ACDC-B0E9-4D09-BDE1-C41266AB0507}" type="presParOf" srcId="{F14DCE18-4263-4E8A-AE6C-657521F03F19}" destId="{B7838790-F0DB-4109-9CC3-A0A4256B160E}" srcOrd="2" destOrd="0" presId="urn:microsoft.com/office/officeart/2005/8/layout/hList3"/>
    <dgm:cxn modelId="{F96C3F6D-8E14-4E18-B8EE-71F9BF2F2E77}" type="presParOf" srcId="{0AAD33D9-2D9E-414C-8257-0C8C8B4C6F2E}" destId="{44CA08C9-1341-4C53-8C75-E111F413AD7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2CBDD-16BC-4B81-8923-885A1989817F}">
      <dsp:nvSpPr>
        <dsp:cNvPr id="0" name=""/>
        <dsp:cNvSpPr/>
      </dsp:nvSpPr>
      <dsp:spPr>
        <a:xfrm>
          <a:off x="0" y="1329"/>
          <a:ext cx="94935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4F46A-AC9A-412D-A059-FF71F8A84AEB}">
      <dsp:nvSpPr>
        <dsp:cNvPr id="0" name=""/>
        <dsp:cNvSpPr/>
      </dsp:nvSpPr>
      <dsp:spPr>
        <a:xfrm>
          <a:off x="0" y="1329"/>
          <a:ext cx="997740" cy="2720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Функции воспитания</a:t>
          </a:r>
        </a:p>
      </dsp:txBody>
      <dsp:txXfrm>
        <a:off x="0" y="1329"/>
        <a:ext cx="997740" cy="2720918"/>
      </dsp:txXfrm>
    </dsp:sp>
    <dsp:sp modelId="{01CD3F69-EB94-4702-92E2-AA8D994336EF}">
      <dsp:nvSpPr>
        <dsp:cNvPr id="0" name=""/>
        <dsp:cNvSpPr/>
      </dsp:nvSpPr>
      <dsp:spPr>
        <a:xfrm>
          <a:off x="1130548" y="22753"/>
          <a:ext cx="8358122" cy="428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ru-RU" sz="1800" kern="1200" dirty="0">
              <a:effectLst/>
              <a:ea typeface="Times New Roman" panose="02020603050405020304" pitchFamily="18" charset="0"/>
            </a:rPr>
            <a:t>диагностика природных задатков, создание условий для развития; </a:t>
          </a:r>
          <a:endParaRPr lang="ru-RU" sz="1800" kern="1200" dirty="0"/>
        </a:p>
      </dsp:txBody>
      <dsp:txXfrm>
        <a:off x="1130548" y="22753"/>
        <a:ext cx="8358122" cy="428464"/>
      </dsp:txXfrm>
    </dsp:sp>
    <dsp:sp modelId="{43E813BE-5748-408F-B5F6-440792E90A52}">
      <dsp:nvSpPr>
        <dsp:cNvPr id="0" name=""/>
        <dsp:cNvSpPr/>
      </dsp:nvSpPr>
      <dsp:spPr>
        <a:xfrm>
          <a:off x="997740" y="451218"/>
          <a:ext cx="70830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43CA8-B1C2-4632-B372-E54B87D8F148}">
      <dsp:nvSpPr>
        <dsp:cNvPr id="0" name=""/>
        <dsp:cNvSpPr/>
      </dsp:nvSpPr>
      <dsp:spPr>
        <a:xfrm>
          <a:off x="1130548" y="472641"/>
          <a:ext cx="8358122" cy="428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effectLst/>
              <a:ea typeface="Times New Roman" panose="02020603050405020304" pitchFamily="18" charset="0"/>
            </a:rPr>
            <a:t>организация учебно-воспитательной деятельности; </a:t>
          </a:r>
        </a:p>
      </dsp:txBody>
      <dsp:txXfrm>
        <a:off x="1130548" y="472641"/>
        <a:ext cx="8358122" cy="428464"/>
      </dsp:txXfrm>
    </dsp:sp>
    <dsp:sp modelId="{E3EAD1C4-1B6D-4837-A5D6-7E719C8654DC}">
      <dsp:nvSpPr>
        <dsp:cNvPr id="0" name=""/>
        <dsp:cNvSpPr/>
      </dsp:nvSpPr>
      <dsp:spPr>
        <a:xfrm>
          <a:off x="997740" y="901106"/>
          <a:ext cx="70830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52222-7264-4738-A5E7-165514B62B85}">
      <dsp:nvSpPr>
        <dsp:cNvPr id="0" name=""/>
        <dsp:cNvSpPr/>
      </dsp:nvSpPr>
      <dsp:spPr>
        <a:xfrm>
          <a:off x="1130548" y="922529"/>
          <a:ext cx="8358122" cy="428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effectLst/>
              <a:ea typeface="Times New Roman" panose="02020603050405020304" pitchFamily="18" charset="0"/>
            </a:rPr>
            <a:t>использование положительных факторов в развитии качеств личности; </a:t>
          </a:r>
        </a:p>
      </dsp:txBody>
      <dsp:txXfrm>
        <a:off x="1130548" y="922529"/>
        <a:ext cx="8358122" cy="428464"/>
      </dsp:txXfrm>
    </dsp:sp>
    <dsp:sp modelId="{BFB7A1D6-D7EA-4622-A97C-613A80750D8F}">
      <dsp:nvSpPr>
        <dsp:cNvPr id="0" name=""/>
        <dsp:cNvSpPr/>
      </dsp:nvSpPr>
      <dsp:spPr>
        <a:xfrm>
          <a:off x="997740" y="1350994"/>
          <a:ext cx="70830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2E49E-F183-4B61-BD2D-BC78994096D6}">
      <dsp:nvSpPr>
        <dsp:cNvPr id="0" name=""/>
        <dsp:cNvSpPr/>
      </dsp:nvSpPr>
      <dsp:spPr>
        <a:xfrm>
          <a:off x="1130548" y="1372417"/>
          <a:ext cx="8358122" cy="428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effectLst/>
              <a:ea typeface="Times New Roman" panose="02020603050405020304" pitchFamily="18" charset="0"/>
            </a:rPr>
            <a:t>отбор содержания воспитания, средств и условий социальной среды; </a:t>
          </a:r>
        </a:p>
      </dsp:txBody>
      <dsp:txXfrm>
        <a:off x="1130548" y="1372417"/>
        <a:ext cx="8358122" cy="428464"/>
      </dsp:txXfrm>
    </dsp:sp>
    <dsp:sp modelId="{5D74D34B-C0A1-4E9D-8D0C-73F024B89FDA}">
      <dsp:nvSpPr>
        <dsp:cNvPr id="0" name=""/>
        <dsp:cNvSpPr/>
      </dsp:nvSpPr>
      <dsp:spPr>
        <a:xfrm>
          <a:off x="997740" y="1800882"/>
          <a:ext cx="70830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0D464B-5D6F-4C98-A47C-BA35502788D2}">
      <dsp:nvSpPr>
        <dsp:cNvPr id="0" name=""/>
        <dsp:cNvSpPr/>
      </dsp:nvSpPr>
      <dsp:spPr>
        <a:xfrm>
          <a:off x="1130548" y="1822305"/>
          <a:ext cx="8358122" cy="428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effectLst/>
              <a:ea typeface="Times New Roman" panose="02020603050405020304" pitchFamily="18" charset="0"/>
            </a:rPr>
            <a:t>воздействие на социальные условия, устранение и преобразование негативных средовых влияний на формирующуюся личность; </a:t>
          </a:r>
        </a:p>
      </dsp:txBody>
      <dsp:txXfrm>
        <a:off x="1130548" y="1822305"/>
        <a:ext cx="8358122" cy="428464"/>
      </dsp:txXfrm>
    </dsp:sp>
    <dsp:sp modelId="{42D4B775-733B-4B4C-821A-F8F462AED1A3}">
      <dsp:nvSpPr>
        <dsp:cNvPr id="0" name=""/>
        <dsp:cNvSpPr/>
      </dsp:nvSpPr>
      <dsp:spPr>
        <a:xfrm>
          <a:off x="997740" y="2250770"/>
          <a:ext cx="70830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847445-27EA-46F1-B842-7198F5450B12}">
      <dsp:nvSpPr>
        <dsp:cNvPr id="0" name=""/>
        <dsp:cNvSpPr/>
      </dsp:nvSpPr>
      <dsp:spPr>
        <a:xfrm>
          <a:off x="1130548" y="2272193"/>
          <a:ext cx="8358122" cy="428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effectLst/>
              <a:ea typeface="Times New Roman" panose="02020603050405020304" pitchFamily="18" charset="0"/>
            </a:rPr>
            <a:t>формирование специальных способностей, обеспечивающих приложение сил ребенка в разных сферах учебно-познавательной и общественно полезной деятельности</a:t>
          </a:r>
          <a:endParaRPr lang="ru-RU" sz="1400" kern="1200" dirty="0"/>
        </a:p>
      </dsp:txBody>
      <dsp:txXfrm>
        <a:off x="1130548" y="2272193"/>
        <a:ext cx="8358122" cy="428464"/>
      </dsp:txXfrm>
    </dsp:sp>
    <dsp:sp modelId="{2C8BB84C-0802-4542-9B74-BDF44A88BB9B}">
      <dsp:nvSpPr>
        <dsp:cNvPr id="0" name=""/>
        <dsp:cNvSpPr/>
      </dsp:nvSpPr>
      <dsp:spPr>
        <a:xfrm>
          <a:off x="997740" y="2700658"/>
          <a:ext cx="70830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4C4A9-786E-46A1-9316-653FDE68BC2F}">
      <dsp:nvSpPr>
        <dsp:cNvPr id="0" name=""/>
        <dsp:cNvSpPr/>
      </dsp:nvSpPr>
      <dsp:spPr>
        <a:xfrm>
          <a:off x="1192243" y="2504895"/>
          <a:ext cx="298198" cy="2272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099" y="0"/>
              </a:lnTo>
              <a:lnTo>
                <a:pt x="149099" y="2272854"/>
              </a:lnTo>
              <a:lnTo>
                <a:pt x="298198" y="227285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284034" y="3584015"/>
        <a:ext cx="114616" cy="114616"/>
      </dsp:txXfrm>
    </dsp:sp>
    <dsp:sp modelId="{19036B64-0EFA-46F9-B25E-FAB04CE0BFB2}">
      <dsp:nvSpPr>
        <dsp:cNvPr id="0" name=""/>
        <dsp:cNvSpPr/>
      </dsp:nvSpPr>
      <dsp:spPr>
        <a:xfrm>
          <a:off x="1192243" y="2504895"/>
          <a:ext cx="298198" cy="1704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099" y="0"/>
              </a:lnTo>
              <a:lnTo>
                <a:pt x="149099" y="1704641"/>
              </a:lnTo>
              <a:lnTo>
                <a:pt x="298198" y="170464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298079" y="3313953"/>
        <a:ext cx="86526" cy="86526"/>
      </dsp:txXfrm>
    </dsp:sp>
    <dsp:sp modelId="{F401B5FC-97B7-4081-A0FE-1A831939B1C0}">
      <dsp:nvSpPr>
        <dsp:cNvPr id="0" name=""/>
        <dsp:cNvSpPr/>
      </dsp:nvSpPr>
      <dsp:spPr>
        <a:xfrm>
          <a:off x="1192243" y="2504895"/>
          <a:ext cx="298198" cy="1136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099" y="0"/>
              </a:lnTo>
              <a:lnTo>
                <a:pt x="149099" y="1136427"/>
              </a:lnTo>
              <a:lnTo>
                <a:pt x="298198" y="113642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11970" y="3043737"/>
        <a:ext cx="58744" cy="58744"/>
      </dsp:txXfrm>
    </dsp:sp>
    <dsp:sp modelId="{D5AD3562-DD6E-43B4-A525-75B0708E801A}">
      <dsp:nvSpPr>
        <dsp:cNvPr id="0" name=""/>
        <dsp:cNvSpPr/>
      </dsp:nvSpPr>
      <dsp:spPr>
        <a:xfrm>
          <a:off x="1192243" y="2504895"/>
          <a:ext cx="298198" cy="5682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099" y="0"/>
              </a:lnTo>
              <a:lnTo>
                <a:pt x="149099" y="568213"/>
              </a:lnTo>
              <a:lnTo>
                <a:pt x="298198" y="56821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25300" y="2772960"/>
        <a:ext cx="32085" cy="32085"/>
      </dsp:txXfrm>
    </dsp:sp>
    <dsp:sp modelId="{DD02B2FE-C32E-4FCA-9E04-B42A0428772D}">
      <dsp:nvSpPr>
        <dsp:cNvPr id="0" name=""/>
        <dsp:cNvSpPr/>
      </dsp:nvSpPr>
      <dsp:spPr>
        <a:xfrm>
          <a:off x="1192243" y="2459176"/>
          <a:ext cx="298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8198" y="4572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33887" y="2497441"/>
        <a:ext cx="14909" cy="14909"/>
      </dsp:txXfrm>
    </dsp:sp>
    <dsp:sp modelId="{25B57C2B-A8D7-482D-8FAF-9D80FC760903}">
      <dsp:nvSpPr>
        <dsp:cNvPr id="0" name=""/>
        <dsp:cNvSpPr/>
      </dsp:nvSpPr>
      <dsp:spPr>
        <a:xfrm>
          <a:off x="1192243" y="1936682"/>
          <a:ext cx="298198" cy="568213"/>
        </a:xfrm>
        <a:custGeom>
          <a:avLst/>
          <a:gdLst/>
          <a:ahLst/>
          <a:cxnLst/>
          <a:rect l="0" t="0" r="0" b="0"/>
          <a:pathLst>
            <a:path>
              <a:moveTo>
                <a:pt x="0" y="568213"/>
              </a:moveTo>
              <a:lnTo>
                <a:pt x="149099" y="568213"/>
              </a:lnTo>
              <a:lnTo>
                <a:pt x="149099" y="0"/>
              </a:lnTo>
              <a:lnTo>
                <a:pt x="298198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25300" y="2204746"/>
        <a:ext cx="32085" cy="32085"/>
      </dsp:txXfrm>
    </dsp:sp>
    <dsp:sp modelId="{67D697E5-68F7-4AA1-BF3E-6063AC3088BE}">
      <dsp:nvSpPr>
        <dsp:cNvPr id="0" name=""/>
        <dsp:cNvSpPr/>
      </dsp:nvSpPr>
      <dsp:spPr>
        <a:xfrm>
          <a:off x="1192243" y="1368468"/>
          <a:ext cx="298198" cy="1136427"/>
        </a:xfrm>
        <a:custGeom>
          <a:avLst/>
          <a:gdLst/>
          <a:ahLst/>
          <a:cxnLst/>
          <a:rect l="0" t="0" r="0" b="0"/>
          <a:pathLst>
            <a:path>
              <a:moveTo>
                <a:pt x="0" y="1136427"/>
              </a:moveTo>
              <a:lnTo>
                <a:pt x="149099" y="1136427"/>
              </a:lnTo>
              <a:lnTo>
                <a:pt x="149099" y="0"/>
              </a:lnTo>
              <a:lnTo>
                <a:pt x="298198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11970" y="1907309"/>
        <a:ext cx="58744" cy="58744"/>
      </dsp:txXfrm>
    </dsp:sp>
    <dsp:sp modelId="{E703CB2F-1C30-45F3-863A-ED9B59A447AA}">
      <dsp:nvSpPr>
        <dsp:cNvPr id="0" name=""/>
        <dsp:cNvSpPr/>
      </dsp:nvSpPr>
      <dsp:spPr>
        <a:xfrm>
          <a:off x="1192243" y="800254"/>
          <a:ext cx="298198" cy="1704641"/>
        </a:xfrm>
        <a:custGeom>
          <a:avLst/>
          <a:gdLst/>
          <a:ahLst/>
          <a:cxnLst/>
          <a:rect l="0" t="0" r="0" b="0"/>
          <a:pathLst>
            <a:path>
              <a:moveTo>
                <a:pt x="0" y="1704641"/>
              </a:moveTo>
              <a:lnTo>
                <a:pt x="149099" y="1704641"/>
              </a:lnTo>
              <a:lnTo>
                <a:pt x="149099" y="0"/>
              </a:lnTo>
              <a:lnTo>
                <a:pt x="298198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298079" y="1609312"/>
        <a:ext cx="86526" cy="86526"/>
      </dsp:txXfrm>
    </dsp:sp>
    <dsp:sp modelId="{D06CDA0A-D4D7-4F12-BC13-1D9487B9BFE9}">
      <dsp:nvSpPr>
        <dsp:cNvPr id="0" name=""/>
        <dsp:cNvSpPr/>
      </dsp:nvSpPr>
      <dsp:spPr>
        <a:xfrm>
          <a:off x="1192243" y="232041"/>
          <a:ext cx="298198" cy="2272854"/>
        </a:xfrm>
        <a:custGeom>
          <a:avLst/>
          <a:gdLst/>
          <a:ahLst/>
          <a:cxnLst/>
          <a:rect l="0" t="0" r="0" b="0"/>
          <a:pathLst>
            <a:path>
              <a:moveTo>
                <a:pt x="0" y="2272854"/>
              </a:moveTo>
              <a:lnTo>
                <a:pt x="149099" y="2272854"/>
              </a:lnTo>
              <a:lnTo>
                <a:pt x="149099" y="0"/>
              </a:lnTo>
              <a:lnTo>
                <a:pt x="298198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284034" y="1311160"/>
        <a:ext cx="114616" cy="114616"/>
      </dsp:txXfrm>
    </dsp:sp>
    <dsp:sp modelId="{16D50CD7-9147-444B-A2ED-87F90018C0EF}">
      <dsp:nvSpPr>
        <dsp:cNvPr id="0" name=""/>
        <dsp:cNvSpPr/>
      </dsp:nvSpPr>
      <dsp:spPr>
        <a:xfrm rot="16200000">
          <a:off x="-1148519" y="2145978"/>
          <a:ext cx="3963691" cy="717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Культура жизненного самоопределения</a:t>
          </a:r>
        </a:p>
      </dsp:txBody>
      <dsp:txXfrm>
        <a:off x="-1148519" y="2145978"/>
        <a:ext cx="3963691" cy="717835"/>
      </dsp:txXfrm>
    </dsp:sp>
    <dsp:sp modelId="{0161EA9C-1952-4177-AA40-C8EE9835ED95}">
      <dsp:nvSpPr>
        <dsp:cNvPr id="0" name=""/>
        <dsp:cNvSpPr/>
      </dsp:nvSpPr>
      <dsp:spPr>
        <a:xfrm>
          <a:off x="1490442" y="4755"/>
          <a:ext cx="3218337" cy="454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/>
            <a:t>Нравственная культура,</a:t>
          </a:r>
          <a:endParaRPr lang="ru-RU" sz="1800" kern="1200" dirty="0"/>
        </a:p>
      </dsp:txBody>
      <dsp:txXfrm>
        <a:off x="1490442" y="4755"/>
        <a:ext cx="3218337" cy="454570"/>
      </dsp:txXfrm>
    </dsp:sp>
    <dsp:sp modelId="{A8D7CF77-16C0-4848-9036-8C5E6A9278B1}">
      <dsp:nvSpPr>
        <dsp:cNvPr id="0" name=""/>
        <dsp:cNvSpPr/>
      </dsp:nvSpPr>
      <dsp:spPr>
        <a:xfrm>
          <a:off x="1490442" y="572969"/>
          <a:ext cx="3218337" cy="454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/>
            <a:t> гражданская</a:t>
          </a:r>
          <a:endParaRPr lang="ru-RU" sz="1800" kern="1200" dirty="0"/>
        </a:p>
      </dsp:txBody>
      <dsp:txXfrm>
        <a:off x="1490442" y="572969"/>
        <a:ext cx="3218337" cy="454570"/>
      </dsp:txXfrm>
    </dsp:sp>
    <dsp:sp modelId="{1B709593-96C1-4EAC-9DD2-4D29B4F07E89}">
      <dsp:nvSpPr>
        <dsp:cNvPr id="0" name=""/>
        <dsp:cNvSpPr/>
      </dsp:nvSpPr>
      <dsp:spPr>
        <a:xfrm>
          <a:off x="1490442" y="1141183"/>
          <a:ext cx="3218337" cy="454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/>
            <a:t>правовая</a:t>
          </a:r>
          <a:endParaRPr lang="ru-RU" sz="1800" kern="1200" dirty="0"/>
        </a:p>
      </dsp:txBody>
      <dsp:txXfrm>
        <a:off x="1490442" y="1141183"/>
        <a:ext cx="3218337" cy="454570"/>
      </dsp:txXfrm>
    </dsp:sp>
    <dsp:sp modelId="{17C88A3E-7F7A-4D59-AA86-B33594FEC8F8}">
      <dsp:nvSpPr>
        <dsp:cNvPr id="0" name=""/>
        <dsp:cNvSpPr/>
      </dsp:nvSpPr>
      <dsp:spPr>
        <a:xfrm>
          <a:off x="1490442" y="1709396"/>
          <a:ext cx="3218337" cy="454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/>
            <a:t> политическая</a:t>
          </a:r>
          <a:endParaRPr lang="ru-RU" sz="1800" kern="1200" dirty="0"/>
        </a:p>
      </dsp:txBody>
      <dsp:txXfrm>
        <a:off x="1490442" y="1709396"/>
        <a:ext cx="3218337" cy="454570"/>
      </dsp:txXfrm>
    </dsp:sp>
    <dsp:sp modelId="{07E4C895-E70E-4E32-88FB-B1607807E5B3}">
      <dsp:nvSpPr>
        <dsp:cNvPr id="0" name=""/>
        <dsp:cNvSpPr/>
      </dsp:nvSpPr>
      <dsp:spPr>
        <a:xfrm>
          <a:off x="1490442" y="2277610"/>
          <a:ext cx="3218337" cy="454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/>
            <a:t> физическая</a:t>
          </a:r>
          <a:endParaRPr lang="ru-RU" sz="1800" kern="1200" dirty="0"/>
        </a:p>
      </dsp:txBody>
      <dsp:txXfrm>
        <a:off x="1490442" y="2277610"/>
        <a:ext cx="3218337" cy="454570"/>
      </dsp:txXfrm>
    </dsp:sp>
    <dsp:sp modelId="{086BEA95-9632-4283-B5AA-05C7D8224582}">
      <dsp:nvSpPr>
        <dsp:cNvPr id="0" name=""/>
        <dsp:cNvSpPr/>
      </dsp:nvSpPr>
      <dsp:spPr>
        <a:xfrm>
          <a:off x="1490442" y="2845824"/>
          <a:ext cx="3218337" cy="454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/>
            <a:t>экономическая</a:t>
          </a:r>
          <a:endParaRPr lang="ru-RU" sz="1800" kern="1200" dirty="0"/>
        </a:p>
      </dsp:txBody>
      <dsp:txXfrm>
        <a:off x="1490442" y="2845824"/>
        <a:ext cx="3218337" cy="454570"/>
      </dsp:txXfrm>
    </dsp:sp>
    <dsp:sp modelId="{90D0BEA1-E93E-426E-9FE1-C113FB9D1650}">
      <dsp:nvSpPr>
        <dsp:cNvPr id="0" name=""/>
        <dsp:cNvSpPr/>
      </dsp:nvSpPr>
      <dsp:spPr>
        <a:xfrm>
          <a:off x="1490442" y="3414037"/>
          <a:ext cx="3218337" cy="454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/>
            <a:t>эстетическая и художественная</a:t>
          </a:r>
          <a:endParaRPr lang="ru-RU" sz="1800" kern="1200" dirty="0"/>
        </a:p>
      </dsp:txBody>
      <dsp:txXfrm>
        <a:off x="1490442" y="3414037"/>
        <a:ext cx="3218337" cy="454570"/>
      </dsp:txXfrm>
    </dsp:sp>
    <dsp:sp modelId="{9AB4F7FF-F997-4E9F-9E40-5CC704643A80}">
      <dsp:nvSpPr>
        <dsp:cNvPr id="0" name=""/>
        <dsp:cNvSpPr/>
      </dsp:nvSpPr>
      <dsp:spPr>
        <a:xfrm>
          <a:off x="1490442" y="3982251"/>
          <a:ext cx="3218337" cy="454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/>
            <a:t>Экологическая</a:t>
          </a:r>
          <a:endParaRPr lang="ru-RU" sz="1800" kern="1200" dirty="0"/>
        </a:p>
      </dsp:txBody>
      <dsp:txXfrm>
        <a:off x="1490442" y="3982251"/>
        <a:ext cx="3218337" cy="454570"/>
      </dsp:txXfrm>
    </dsp:sp>
    <dsp:sp modelId="{CC6695A4-CE0B-41D9-8F32-1F312E7F29F1}">
      <dsp:nvSpPr>
        <dsp:cNvPr id="0" name=""/>
        <dsp:cNvSpPr/>
      </dsp:nvSpPr>
      <dsp:spPr>
        <a:xfrm>
          <a:off x="1490442" y="4550465"/>
          <a:ext cx="3218337" cy="454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/>
            <a:t>культура семейных отношений</a:t>
          </a:r>
          <a:endParaRPr lang="ru-RU" sz="1800" kern="1200" dirty="0"/>
        </a:p>
      </dsp:txBody>
      <dsp:txXfrm>
        <a:off x="1490442" y="4550465"/>
        <a:ext cx="3218337" cy="4545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F5116-341B-4060-AB5B-15D6085DD8B5}">
      <dsp:nvSpPr>
        <dsp:cNvPr id="0" name=""/>
        <dsp:cNvSpPr/>
      </dsp:nvSpPr>
      <dsp:spPr>
        <a:xfrm>
          <a:off x="433802" y="632967"/>
          <a:ext cx="4025260" cy="1041470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F75C8-437B-4934-9ABE-9ADE0A187C01}">
      <dsp:nvSpPr>
        <dsp:cNvPr id="0" name=""/>
        <dsp:cNvSpPr/>
      </dsp:nvSpPr>
      <dsp:spPr>
        <a:xfrm>
          <a:off x="2267644" y="3276202"/>
          <a:ext cx="647898" cy="414655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E7D89-6DC5-4B2E-A08D-77BEA1643FF8}">
      <dsp:nvSpPr>
        <dsp:cNvPr id="0" name=""/>
        <dsp:cNvSpPr/>
      </dsp:nvSpPr>
      <dsp:spPr>
        <a:xfrm>
          <a:off x="1036637" y="3607926"/>
          <a:ext cx="3109912" cy="777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Содержание воспитания</a:t>
          </a:r>
        </a:p>
      </dsp:txBody>
      <dsp:txXfrm>
        <a:off x="1036637" y="3607926"/>
        <a:ext cx="3109912" cy="777478"/>
      </dsp:txXfrm>
    </dsp:sp>
    <dsp:sp modelId="{353DA10A-3614-4A78-A3B2-65309529CD76}">
      <dsp:nvSpPr>
        <dsp:cNvPr id="0" name=""/>
        <dsp:cNvSpPr/>
      </dsp:nvSpPr>
      <dsp:spPr>
        <a:xfrm>
          <a:off x="1467214" y="1886422"/>
          <a:ext cx="2239207" cy="110036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"/>
          </a:pPr>
          <a:r>
            <a:rPr lang="ru-RU" sz="1800" kern="1200" dirty="0"/>
            <a:t>саморегуляция</a:t>
          </a:r>
        </a:p>
      </dsp:txBody>
      <dsp:txXfrm>
        <a:off x="1795138" y="2047566"/>
        <a:ext cx="1583359" cy="778073"/>
      </dsp:txXfrm>
    </dsp:sp>
    <dsp:sp modelId="{87E137A9-47B7-43CE-B3B7-F03EE575EC07}">
      <dsp:nvSpPr>
        <dsp:cNvPr id="0" name=""/>
        <dsp:cNvSpPr/>
      </dsp:nvSpPr>
      <dsp:spPr>
        <a:xfrm>
          <a:off x="573774" y="697770"/>
          <a:ext cx="2251907" cy="1320437"/>
        </a:xfrm>
        <a:prstGeom prst="ellipse">
          <a:avLst/>
        </a:prstGeom>
        <a:solidFill>
          <a:schemeClr val="lt1"/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"/>
          </a:pPr>
          <a:r>
            <a:rPr lang="ru-RU" sz="1800" kern="1200" dirty="0"/>
            <a:t>личностные черты</a:t>
          </a:r>
        </a:p>
      </dsp:txBody>
      <dsp:txXfrm>
        <a:off x="903558" y="891144"/>
        <a:ext cx="1592339" cy="933689"/>
      </dsp:txXfrm>
    </dsp:sp>
    <dsp:sp modelId="{0014C6C8-83B2-4F1A-8A97-9111B1708936}">
      <dsp:nvSpPr>
        <dsp:cNvPr id="0" name=""/>
        <dsp:cNvSpPr/>
      </dsp:nvSpPr>
      <dsp:spPr>
        <a:xfrm>
          <a:off x="2420336" y="723371"/>
          <a:ext cx="2182505" cy="1159779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"/>
          </a:pPr>
          <a:r>
            <a:rPr lang="ru-RU" sz="1800" kern="1200" dirty="0"/>
            <a:t>ценности</a:t>
          </a:r>
        </a:p>
      </dsp:txBody>
      <dsp:txXfrm>
        <a:off x="2739956" y="893217"/>
        <a:ext cx="1543265" cy="820087"/>
      </dsp:txXfrm>
    </dsp:sp>
    <dsp:sp modelId="{EDF4FBCB-24B2-400B-9DA8-888F40E46CB9}">
      <dsp:nvSpPr>
        <dsp:cNvPr id="0" name=""/>
        <dsp:cNvSpPr/>
      </dsp:nvSpPr>
      <dsp:spPr>
        <a:xfrm>
          <a:off x="82490" y="488235"/>
          <a:ext cx="4957107" cy="286444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27134-F5D7-4441-A39A-81A57C7FEAEE}">
      <dsp:nvSpPr>
        <dsp:cNvPr id="0" name=""/>
        <dsp:cNvSpPr/>
      </dsp:nvSpPr>
      <dsp:spPr>
        <a:xfrm>
          <a:off x="1518" y="41945"/>
          <a:ext cx="1850054" cy="740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сознание</a:t>
          </a:r>
        </a:p>
      </dsp:txBody>
      <dsp:txXfrm>
        <a:off x="371529" y="41945"/>
        <a:ext cx="1110033" cy="740021"/>
      </dsp:txXfrm>
    </dsp:sp>
    <dsp:sp modelId="{7C0008E8-EAEA-438F-883B-51413E03F17A}">
      <dsp:nvSpPr>
        <dsp:cNvPr id="0" name=""/>
        <dsp:cNvSpPr/>
      </dsp:nvSpPr>
      <dsp:spPr>
        <a:xfrm>
          <a:off x="1666567" y="41945"/>
          <a:ext cx="1850054" cy="740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чувства</a:t>
          </a:r>
        </a:p>
      </dsp:txBody>
      <dsp:txXfrm>
        <a:off x="2036578" y="41945"/>
        <a:ext cx="1110033" cy="740021"/>
      </dsp:txXfrm>
    </dsp:sp>
    <dsp:sp modelId="{530073F7-9B1A-49D6-BA40-06A92D5CCF92}">
      <dsp:nvSpPr>
        <dsp:cNvPr id="0" name=""/>
        <dsp:cNvSpPr/>
      </dsp:nvSpPr>
      <dsp:spPr>
        <a:xfrm>
          <a:off x="3331616" y="41945"/>
          <a:ext cx="1850054" cy="740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поведение</a:t>
          </a:r>
        </a:p>
      </dsp:txBody>
      <dsp:txXfrm>
        <a:off x="3701627" y="41945"/>
        <a:ext cx="1110033" cy="74002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DF515-A49A-417F-B712-7D8C9EB13763}">
      <dsp:nvSpPr>
        <dsp:cNvPr id="0" name=""/>
        <dsp:cNvSpPr/>
      </dsp:nvSpPr>
      <dsp:spPr>
        <a:xfrm>
          <a:off x="1337" y="875808"/>
          <a:ext cx="5217260" cy="3130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Times New Roman" panose="02020603050405020304" pitchFamily="18" charset="0"/>
            <a:buChar char="-"/>
          </a:pPr>
          <a:r>
            <a:rPr lang="ru-RU" sz="2700" kern="1200" dirty="0"/>
            <a:t>«система знаний, убеждений и навыков, качеств личности, устойчивых привычек поведения, которыми должны овладеть учащиеся в соответствии с поставленными целями и задачами» </a:t>
          </a:r>
          <a:r>
            <a:rPr lang="ru-RU" sz="2700" kern="1200" dirty="0">
              <a:solidFill>
                <a:srgbClr val="FFFF00"/>
              </a:solidFill>
            </a:rPr>
            <a:t>(И.П. </a:t>
          </a:r>
          <a:r>
            <a:rPr lang="ru-RU" sz="2700" kern="1200" dirty="0" err="1">
              <a:solidFill>
                <a:srgbClr val="FFFF00"/>
              </a:solidFill>
            </a:rPr>
            <a:t>Подласый</a:t>
          </a:r>
          <a:r>
            <a:rPr lang="ru-RU" sz="2700" kern="1200" dirty="0">
              <a:solidFill>
                <a:srgbClr val="FFFF00"/>
              </a:solidFill>
            </a:rPr>
            <a:t>);</a:t>
          </a:r>
        </a:p>
      </dsp:txBody>
      <dsp:txXfrm>
        <a:off x="1337" y="875808"/>
        <a:ext cx="5217260" cy="3130356"/>
      </dsp:txXfrm>
    </dsp:sp>
    <dsp:sp modelId="{309CAECE-A69E-42F6-83CB-1E4802EEA647}">
      <dsp:nvSpPr>
        <dsp:cNvPr id="0" name=""/>
        <dsp:cNvSpPr/>
      </dsp:nvSpPr>
      <dsp:spPr>
        <a:xfrm>
          <a:off x="5740324" y="875808"/>
          <a:ext cx="5217260" cy="3130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Times New Roman" panose="02020603050405020304" pitchFamily="18" charset="0"/>
            <a:buChar char="-"/>
          </a:pPr>
          <a:r>
            <a:rPr lang="ru-RU" sz="2700" kern="1200" dirty="0"/>
            <a:t>«часть общественного опыта поколений, которая отбирается в соответствии с поставленными целями развития человека и в виде информации передается ему» (</a:t>
          </a:r>
          <a:r>
            <a:rPr lang="ru-RU" sz="2700" kern="1200" dirty="0">
              <a:solidFill>
                <a:srgbClr val="FFFF00"/>
              </a:solidFill>
            </a:rPr>
            <a:t>В.С. Безрукова).</a:t>
          </a:r>
        </a:p>
      </dsp:txBody>
      <dsp:txXfrm>
        <a:off x="5740324" y="875808"/>
        <a:ext cx="5217260" cy="313035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2D249-EA9E-4432-AABE-1BB2A2332CA0}">
      <dsp:nvSpPr>
        <dsp:cNvPr id="0" name=""/>
        <dsp:cNvSpPr/>
      </dsp:nvSpPr>
      <dsp:spPr>
        <a:xfrm>
          <a:off x="0" y="743387"/>
          <a:ext cx="2389467" cy="143368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Правила из опыта</a:t>
          </a:r>
        </a:p>
      </dsp:txBody>
      <dsp:txXfrm>
        <a:off x="0" y="743387"/>
        <a:ext cx="2389467" cy="1433680"/>
      </dsp:txXfrm>
    </dsp:sp>
    <dsp:sp modelId="{6B8F52AC-F606-458F-8A53-87DF42E320A3}">
      <dsp:nvSpPr>
        <dsp:cNvPr id="0" name=""/>
        <dsp:cNvSpPr/>
      </dsp:nvSpPr>
      <dsp:spPr>
        <a:xfrm>
          <a:off x="0" y="2416014"/>
          <a:ext cx="2389467" cy="143368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kern="1200" dirty="0"/>
            <a:t> Ценности: Добродетель Мудрость</a:t>
          </a:r>
        </a:p>
        <a:p>
          <a:pPr marL="0"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Благочестие</a:t>
          </a:r>
        </a:p>
      </dsp:txBody>
      <dsp:txXfrm>
        <a:off x="0" y="2416014"/>
        <a:ext cx="2389467" cy="143368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51187-7B2F-4D6C-8CEB-726F1E38AD95}">
      <dsp:nvSpPr>
        <dsp:cNvPr id="0" name=""/>
        <dsp:cNvSpPr/>
      </dsp:nvSpPr>
      <dsp:spPr>
        <a:xfrm>
          <a:off x="2229" y="229258"/>
          <a:ext cx="2715961" cy="108638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Умственное</a:t>
          </a:r>
        </a:p>
      </dsp:txBody>
      <dsp:txXfrm>
        <a:off x="545421" y="229258"/>
        <a:ext cx="1629577" cy="1086384"/>
      </dsp:txXfrm>
    </dsp:sp>
    <dsp:sp modelId="{E177C8DE-E724-40AB-A024-F5EEDBF47853}">
      <dsp:nvSpPr>
        <dsp:cNvPr id="0" name=""/>
        <dsp:cNvSpPr/>
      </dsp:nvSpPr>
      <dsp:spPr>
        <a:xfrm>
          <a:off x="2446594" y="229258"/>
          <a:ext cx="2715961" cy="108638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Нравственное</a:t>
          </a:r>
        </a:p>
      </dsp:txBody>
      <dsp:txXfrm>
        <a:off x="2989786" y="229258"/>
        <a:ext cx="1629577" cy="1086384"/>
      </dsp:txXfrm>
    </dsp:sp>
    <dsp:sp modelId="{25F1A2E2-C2F2-4ABC-999E-7BF92B428801}">
      <dsp:nvSpPr>
        <dsp:cNvPr id="0" name=""/>
        <dsp:cNvSpPr/>
      </dsp:nvSpPr>
      <dsp:spPr>
        <a:xfrm>
          <a:off x="4890959" y="229258"/>
          <a:ext cx="2715961" cy="108638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Физическое</a:t>
          </a:r>
        </a:p>
      </dsp:txBody>
      <dsp:txXfrm>
        <a:off x="5434151" y="229258"/>
        <a:ext cx="1629577" cy="108638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D608D-B0B1-480D-BF36-DEB6E91F0FE7}">
      <dsp:nvSpPr>
        <dsp:cNvPr id="0" name=""/>
        <dsp:cNvSpPr/>
      </dsp:nvSpPr>
      <dsp:spPr>
        <a:xfrm>
          <a:off x="0" y="263022"/>
          <a:ext cx="6001304" cy="159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/>
            <a:t>Виды человеческой деятельности</a:t>
          </a:r>
        </a:p>
      </dsp:txBody>
      <dsp:txXfrm>
        <a:off x="77676" y="340698"/>
        <a:ext cx="5845952" cy="1435848"/>
      </dsp:txXfrm>
    </dsp:sp>
    <dsp:sp modelId="{9E11B625-4C52-48AA-B7E3-A51144355CD6}">
      <dsp:nvSpPr>
        <dsp:cNvPr id="0" name=""/>
        <dsp:cNvSpPr/>
      </dsp:nvSpPr>
      <dsp:spPr>
        <a:xfrm>
          <a:off x="0" y="1854222"/>
          <a:ext cx="6001304" cy="339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1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100" b="1" kern="1200" dirty="0"/>
            <a:t>✓</a:t>
          </a:r>
          <a:r>
            <a:rPr lang="ru-RU" sz="3100" kern="1200" dirty="0"/>
            <a:t> самосохранение,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100" b="1" kern="1200" dirty="0"/>
            <a:t>✓</a:t>
          </a:r>
          <a:r>
            <a:rPr lang="ru-RU" sz="3100" kern="1200" dirty="0"/>
            <a:t> добывание средств к жизни,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100" b="1" kern="1200"/>
            <a:t>✓</a:t>
          </a:r>
          <a:r>
            <a:rPr lang="ru-RU" sz="3100" kern="1200"/>
            <a:t> воспитание потомства,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100" b="1" kern="1200"/>
            <a:t>✓</a:t>
          </a:r>
          <a:r>
            <a:rPr lang="ru-RU" sz="3100" kern="1200"/>
            <a:t> выполнение социальных обязанностей,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100" b="1" kern="1200" dirty="0"/>
            <a:t>✓</a:t>
          </a:r>
          <a:r>
            <a:rPr lang="ru-RU" sz="3100" kern="1200" dirty="0"/>
            <a:t> досуг.</a:t>
          </a:r>
        </a:p>
      </dsp:txBody>
      <dsp:txXfrm>
        <a:off x="0" y="1854222"/>
        <a:ext cx="6001304" cy="33948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C5ADD6-C0F0-4CAF-B4E5-3D18FAC5A072}">
      <dsp:nvSpPr>
        <dsp:cNvPr id="0" name=""/>
        <dsp:cNvSpPr/>
      </dsp:nvSpPr>
      <dsp:spPr>
        <a:xfrm>
          <a:off x="0" y="4015658"/>
          <a:ext cx="5557684" cy="8785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4 - личностные свойства и поведенческие характеристики, обращенные в будущее (прогностическая функция)</a:t>
          </a:r>
        </a:p>
      </dsp:txBody>
      <dsp:txXfrm>
        <a:off x="0" y="4015658"/>
        <a:ext cx="5557684" cy="878527"/>
      </dsp:txXfrm>
    </dsp:sp>
    <dsp:sp modelId="{17C4963C-95CA-430F-A6B6-C6FCBC4DFFB6}">
      <dsp:nvSpPr>
        <dsp:cNvPr id="0" name=""/>
        <dsp:cNvSpPr/>
      </dsp:nvSpPr>
      <dsp:spPr>
        <a:xfrm rot="10800000">
          <a:off x="0" y="2677660"/>
          <a:ext cx="5557684" cy="135117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Times New Roman" panose="02020603050405020304" pitchFamily="18" charset="0"/>
            <a:buAutoNum type="arabicPeriod"/>
          </a:pPr>
          <a:r>
            <a:rPr lang="ru-RU" sz="1800" kern="1200" dirty="0"/>
            <a:t>3 - восполнение пробелов в воспитании (корректирующая функция)</a:t>
          </a:r>
        </a:p>
      </dsp:txBody>
      <dsp:txXfrm rot="10800000">
        <a:off x="0" y="2677660"/>
        <a:ext cx="5557684" cy="877953"/>
      </dsp:txXfrm>
    </dsp:sp>
    <dsp:sp modelId="{DD4B6B7A-2717-4FCD-853A-CC822CC5C7E3}">
      <dsp:nvSpPr>
        <dsp:cNvPr id="0" name=""/>
        <dsp:cNvSpPr/>
      </dsp:nvSpPr>
      <dsp:spPr>
        <a:xfrm rot="10800000">
          <a:off x="0" y="1339662"/>
          <a:ext cx="5557684" cy="135117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Times New Roman" panose="02020603050405020304" pitchFamily="18" charset="0"/>
            <a:buAutoNum type="arabicPeriod"/>
          </a:pPr>
          <a:r>
            <a:rPr lang="ru-RU" sz="1800" kern="1200" dirty="0"/>
            <a:t>2 - творчество самого воспитанника по отношению к своему человеческому образу (креативная функция).</a:t>
          </a:r>
        </a:p>
      </dsp:txBody>
      <dsp:txXfrm rot="10800000">
        <a:off x="0" y="1339662"/>
        <a:ext cx="5557684" cy="877953"/>
      </dsp:txXfrm>
    </dsp:sp>
    <dsp:sp modelId="{EE47F44D-342D-4E79-9991-66222AFF43AF}">
      <dsp:nvSpPr>
        <dsp:cNvPr id="0" name=""/>
        <dsp:cNvSpPr/>
      </dsp:nvSpPr>
      <dsp:spPr>
        <a:xfrm rot="10800000">
          <a:off x="0" y="1664"/>
          <a:ext cx="5557684" cy="135117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Times New Roman" panose="02020603050405020304" pitchFamily="18" charset="0"/>
            <a:buAutoNum type="arabicPeriod"/>
          </a:pPr>
          <a:r>
            <a:rPr lang="ru-RU" sz="1800" kern="1200" dirty="0"/>
            <a:t>1 - социокультурные нормы и традиции (функция адаптации)</a:t>
          </a:r>
        </a:p>
      </dsp:txBody>
      <dsp:txXfrm rot="10800000">
        <a:off x="0" y="1664"/>
        <a:ext cx="5557684" cy="87795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76223-348D-44AA-859A-1A7AE0A58A40}">
      <dsp:nvSpPr>
        <dsp:cNvPr id="0" name=""/>
        <dsp:cNvSpPr/>
      </dsp:nvSpPr>
      <dsp:spPr>
        <a:xfrm>
          <a:off x="550097" y="2003"/>
          <a:ext cx="2232940" cy="1339764"/>
        </a:xfrm>
        <a:prstGeom prst="rect">
          <a:avLst/>
        </a:prstGeom>
        <a:solidFill>
          <a:schemeClr val="lt1"/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/>
            <a:t>знания, умения, навыки;</a:t>
          </a:r>
        </a:p>
      </dsp:txBody>
      <dsp:txXfrm>
        <a:off x="550097" y="2003"/>
        <a:ext cx="2232940" cy="1339764"/>
      </dsp:txXfrm>
    </dsp:sp>
    <dsp:sp modelId="{177911F5-7C3F-4230-BA6C-52EF3C107F86}">
      <dsp:nvSpPr>
        <dsp:cNvPr id="0" name=""/>
        <dsp:cNvSpPr/>
      </dsp:nvSpPr>
      <dsp:spPr>
        <a:xfrm>
          <a:off x="550097" y="1565061"/>
          <a:ext cx="2232940" cy="1339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/>
            <a:t> опыт деятельности</a:t>
          </a:r>
        </a:p>
      </dsp:txBody>
      <dsp:txXfrm>
        <a:off x="550097" y="1565061"/>
        <a:ext cx="2232940" cy="1339764"/>
      </dsp:txXfrm>
    </dsp:sp>
    <dsp:sp modelId="{1C23A719-0FF3-4184-8439-1BAD763C25C4}">
      <dsp:nvSpPr>
        <dsp:cNvPr id="0" name=""/>
        <dsp:cNvSpPr/>
      </dsp:nvSpPr>
      <dsp:spPr>
        <a:xfrm>
          <a:off x="550097" y="3128120"/>
          <a:ext cx="2232940" cy="1339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/>
            <a:t> ценностных отношений, </a:t>
          </a:r>
        </a:p>
      </dsp:txBody>
      <dsp:txXfrm>
        <a:off x="550097" y="3128120"/>
        <a:ext cx="2232940" cy="133976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234F4-2CDE-4107-BCF2-7174031826C6}">
      <dsp:nvSpPr>
        <dsp:cNvPr id="0" name=""/>
        <dsp:cNvSpPr/>
      </dsp:nvSpPr>
      <dsp:spPr>
        <a:xfrm>
          <a:off x="528959" y="1409"/>
          <a:ext cx="10005594" cy="820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ru-RU" sz="1800" i="1" kern="1200" dirty="0">
              <a:solidFill>
                <a:srgbClr val="FFFF00"/>
              </a:solidFill>
            </a:rPr>
            <a:t>анализ</a:t>
          </a:r>
          <a:r>
            <a:rPr lang="ru-RU" sz="1800" kern="1200" dirty="0">
              <a:solidFill>
                <a:srgbClr val="FFFF00"/>
              </a:solidFill>
            </a:rPr>
            <a:t> –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ru-RU" sz="1800" kern="1200" dirty="0"/>
            <a:t> изучение личности воспитанника и социально-педагогической ситуации ее развития;</a:t>
          </a:r>
        </a:p>
      </dsp:txBody>
      <dsp:txXfrm>
        <a:off x="569015" y="41465"/>
        <a:ext cx="9925482" cy="740443"/>
      </dsp:txXfrm>
    </dsp:sp>
    <dsp:sp modelId="{1BF84048-2CA5-46FF-B2A6-2E8B571B98C8}">
      <dsp:nvSpPr>
        <dsp:cNvPr id="0" name=""/>
        <dsp:cNvSpPr/>
      </dsp:nvSpPr>
      <dsp:spPr>
        <a:xfrm>
          <a:off x="528959" y="862993"/>
          <a:ext cx="10005594" cy="820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ru-RU" sz="1800" i="1" kern="1200" dirty="0">
              <a:solidFill>
                <a:srgbClr val="FFFF00"/>
              </a:solidFill>
            </a:rPr>
            <a:t>диагностика</a:t>
          </a:r>
          <a:r>
            <a:rPr lang="ru-RU" sz="1800" kern="1200" dirty="0">
              <a:solidFill>
                <a:srgbClr val="FFFF00"/>
              </a:solidFill>
            </a:rPr>
            <a:t> –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ru-RU" sz="1800" kern="1200" dirty="0"/>
            <a:t> выявление реального уровня развития человека; установление причинно-следственных связей, обусловливающих формирование его личности;</a:t>
          </a:r>
        </a:p>
      </dsp:txBody>
      <dsp:txXfrm>
        <a:off x="569015" y="903049"/>
        <a:ext cx="9925482" cy="740443"/>
      </dsp:txXfrm>
    </dsp:sp>
    <dsp:sp modelId="{33586ACD-4C2A-4CE6-923F-F72BD0AF3645}">
      <dsp:nvSpPr>
        <dsp:cNvPr id="0" name=""/>
        <dsp:cNvSpPr/>
      </dsp:nvSpPr>
      <dsp:spPr>
        <a:xfrm>
          <a:off x="528959" y="1724576"/>
          <a:ext cx="10005594" cy="820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ru-RU" sz="1800" i="1" kern="1200" dirty="0">
              <a:solidFill>
                <a:srgbClr val="FFFF00"/>
              </a:solidFill>
            </a:rPr>
            <a:t>прогноз</a:t>
          </a:r>
          <a:r>
            <a:rPr lang="ru-RU" sz="1800" kern="1200" dirty="0">
              <a:solidFill>
                <a:srgbClr val="FFFF00"/>
              </a:solidFill>
            </a:rPr>
            <a:t> –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ru-RU" sz="1800" kern="1200" dirty="0"/>
            <a:t> целеполагание: формулирование ожидаемого результата и условий его достижения;</a:t>
          </a:r>
        </a:p>
      </dsp:txBody>
      <dsp:txXfrm>
        <a:off x="569015" y="1764632"/>
        <a:ext cx="9925482" cy="740443"/>
      </dsp:txXfrm>
    </dsp:sp>
    <dsp:sp modelId="{26942D7C-7235-4FDF-8444-2A4CEEC09D10}">
      <dsp:nvSpPr>
        <dsp:cNvPr id="0" name=""/>
        <dsp:cNvSpPr/>
      </dsp:nvSpPr>
      <dsp:spPr>
        <a:xfrm>
          <a:off x="528959" y="2586160"/>
          <a:ext cx="10005594" cy="820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ru-RU" sz="1800" i="1" kern="1200" dirty="0">
              <a:solidFill>
                <a:srgbClr val="FFFF00"/>
              </a:solidFill>
            </a:rPr>
            <a:t>проектирование </a:t>
          </a:r>
          <a:r>
            <a:rPr lang="ru-RU" sz="1800" kern="1200" dirty="0">
              <a:solidFill>
                <a:srgbClr val="FFFF00"/>
              </a:solidFill>
            </a:rPr>
            <a:t>–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ru-RU" sz="1800" kern="1200" dirty="0"/>
            <a:t>разработка программы и плана, выбор способов деятельности, направленной на достижение цели;</a:t>
          </a:r>
        </a:p>
      </dsp:txBody>
      <dsp:txXfrm>
        <a:off x="569015" y="2626216"/>
        <a:ext cx="9925482" cy="740443"/>
      </dsp:txXfrm>
    </dsp:sp>
    <dsp:sp modelId="{D15613EB-0462-446F-9BDB-D37C97157B3F}">
      <dsp:nvSpPr>
        <dsp:cNvPr id="0" name=""/>
        <dsp:cNvSpPr/>
      </dsp:nvSpPr>
      <dsp:spPr>
        <a:xfrm>
          <a:off x="528959" y="3447744"/>
          <a:ext cx="10005594" cy="820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ru-RU" sz="1800" i="1" kern="1200" dirty="0">
              <a:solidFill>
                <a:srgbClr val="FFFF00"/>
              </a:solidFill>
            </a:rPr>
            <a:t>организация </a:t>
          </a:r>
          <a:r>
            <a:rPr lang="ru-RU" sz="1800" kern="1200" dirty="0">
              <a:solidFill>
                <a:srgbClr val="FFFF00"/>
              </a:solidFill>
            </a:rPr>
            <a:t>–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ru-RU" sz="1800" kern="1200" dirty="0"/>
            <a:t> формирование мотивации развития личности, просвещение, организация деятельности и общения;</a:t>
          </a:r>
        </a:p>
      </dsp:txBody>
      <dsp:txXfrm>
        <a:off x="569015" y="3487800"/>
        <a:ext cx="9925482" cy="740443"/>
      </dsp:txXfrm>
    </dsp:sp>
    <dsp:sp modelId="{ED3A7CFD-5F90-47A4-A760-9F8FBFBDA73B}">
      <dsp:nvSpPr>
        <dsp:cNvPr id="0" name=""/>
        <dsp:cNvSpPr/>
      </dsp:nvSpPr>
      <dsp:spPr>
        <a:xfrm>
          <a:off x="528959" y="4309327"/>
          <a:ext cx="10005594" cy="820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ru-RU" sz="1800" i="1" kern="1200" dirty="0">
              <a:solidFill>
                <a:srgbClr val="FFFF00"/>
              </a:solidFill>
            </a:rPr>
            <a:t>контроль и оценка </a:t>
          </a:r>
          <a:r>
            <a:rPr lang="ru-RU" sz="1800" kern="1200" dirty="0">
              <a:solidFill>
                <a:srgbClr val="FFFF00"/>
              </a:solidFill>
            </a:rPr>
            <a:t>–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ru-RU" sz="1800" kern="1200" dirty="0"/>
            <a:t>выявление и оценка результатов воспитания, эффективности форм и способов организации воспитательного взаимодействия и постановка новых целей.</a:t>
          </a:r>
        </a:p>
      </dsp:txBody>
      <dsp:txXfrm>
        <a:off x="569015" y="4349383"/>
        <a:ext cx="9925482" cy="7404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02D3A-C986-49EC-9027-1AAF423D1DC5}">
      <dsp:nvSpPr>
        <dsp:cNvPr id="0" name=""/>
        <dsp:cNvSpPr/>
      </dsp:nvSpPr>
      <dsp:spPr>
        <a:xfrm rot="5400000">
          <a:off x="7135037" y="-3106705"/>
          <a:ext cx="640856" cy="70169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образ конечного результата воспитательной деятельности всего общества</a:t>
          </a:r>
        </a:p>
      </dsp:txBody>
      <dsp:txXfrm rot="-5400000">
        <a:off x="3947011" y="112605"/>
        <a:ext cx="6985625" cy="578288"/>
      </dsp:txXfrm>
    </dsp:sp>
    <dsp:sp modelId="{F6F63E6E-04C5-4877-A9E5-A9AC2AA43139}">
      <dsp:nvSpPr>
        <dsp:cNvPr id="0" name=""/>
        <dsp:cNvSpPr/>
      </dsp:nvSpPr>
      <dsp:spPr>
        <a:xfrm>
          <a:off x="0" y="1213"/>
          <a:ext cx="3947011" cy="801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i="1" kern="1200" dirty="0">
              <a:latin typeface="Times New Roman" pitchFamily="18" charset="0"/>
              <a:cs typeface="Times New Roman" pitchFamily="18" charset="0"/>
            </a:rPr>
            <a:t>Первый уровень </a:t>
          </a:r>
          <a:endParaRPr lang="ru-RU" sz="3900" kern="1200" dirty="0"/>
        </a:p>
      </dsp:txBody>
      <dsp:txXfrm>
        <a:off x="39105" y="40318"/>
        <a:ext cx="3868801" cy="722860"/>
      </dsp:txXfrm>
    </dsp:sp>
    <dsp:sp modelId="{4F27FB27-577B-4B65-9A41-8D11D3A9DE8E}">
      <dsp:nvSpPr>
        <dsp:cNvPr id="0" name=""/>
        <dsp:cNvSpPr/>
      </dsp:nvSpPr>
      <dsp:spPr>
        <a:xfrm rot="5400000">
          <a:off x="7135037" y="-2265581"/>
          <a:ext cx="640856" cy="70169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образ социально желаемой подготовленности личности на уровне воспитательных устремлений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</dsp:txBody>
      <dsp:txXfrm rot="-5400000">
        <a:off x="3947011" y="953729"/>
        <a:ext cx="6985625" cy="578288"/>
      </dsp:txXfrm>
    </dsp:sp>
    <dsp:sp modelId="{40DE3436-772C-48EE-AA43-7C95AB245203}">
      <dsp:nvSpPr>
        <dsp:cNvPr id="0" name=""/>
        <dsp:cNvSpPr/>
      </dsp:nvSpPr>
      <dsp:spPr>
        <a:xfrm>
          <a:off x="0" y="842338"/>
          <a:ext cx="3947011" cy="801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i="1" kern="1200" dirty="0">
              <a:latin typeface="Times New Roman" pitchFamily="18" charset="0"/>
              <a:cs typeface="Times New Roman" pitchFamily="18" charset="0"/>
            </a:rPr>
            <a:t>Второй уровень</a:t>
          </a:r>
          <a:r>
            <a:rPr lang="ru-RU" sz="3900" kern="1200" dirty="0">
              <a:latin typeface="Times New Roman" pitchFamily="18" charset="0"/>
              <a:cs typeface="Times New Roman" pitchFamily="18" charset="0"/>
            </a:rPr>
            <a:t> </a:t>
          </a:r>
          <a:endParaRPr lang="ru-RU" sz="3900" kern="1200" dirty="0"/>
        </a:p>
      </dsp:txBody>
      <dsp:txXfrm>
        <a:off x="39105" y="881443"/>
        <a:ext cx="3868801" cy="722860"/>
      </dsp:txXfrm>
    </dsp:sp>
    <dsp:sp modelId="{DF95A223-7C59-4208-8EB7-840D555150DB}">
      <dsp:nvSpPr>
        <dsp:cNvPr id="0" name=""/>
        <dsp:cNvSpPr/>
      </dsp:nvSpPr>
      <dsp:spPr>
        <a:xfrm rot="5400000">
          <a:off x="7135037" y="-1424456"/>
          <a:ext cx="640856" cy="70169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уровень цели и смысла жизни человека, его потребности в самореализации.</a:t>
          </a:r>
          <a:r>
            <a:rPr lang="ru-RU" sz="1600" b="1" i="1" kern="1200" dirty="0"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</dsp:txBody>
      <dsp:txXfrm rot="-5400000">
        <a:off x="3947011" y="1794854"/>
        <a:ext cx="6985625" cy="578288"/>
      </dsp:txXfrm>
    </dsp:sp>
    <dsp:sp modelId="{EE362E67-B87C-494B-9F89-37D7B82572FC}">
      <dsp:nvSpPr>
        <dsp:cNvPr id="0" name=""/>
        <dsp:cNvSpPr/>
      </dsp:nvSpPr>
      <dsp:spPr>
        <a:xfrm>
          <a:off x="0" y="1683462"/>
          <a:ext cx="3947011" cy="801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i="1" kern="1200" dirty="0">
              <a:latin typeface="Times New Roman" pitchFamily="18" charset="0"/>
              <a:cs typeface="Times New Roman" pitchFamily="18" charset="0"/>
            </a:rPr>
            <a:t>Третий уровень</a:t>
          </a:r>
          <a:r>
            <a:rPr lang="ru-RU" sz="3900" kern="1200" dirty="0">
              <a:latin typeface="Times New Roman" pitchFamily="18" charset="0"/>
              <a:cs typeface="Times New Roman" pitchFamily="18" charset="0"/>
            </a:rPr>
            <a:t> </a:t>
          </a:r>
          <a:endParaRPr lang="ru-RU" sz="3900" kern="1200" dirty="0"/>
        </a:p>
      </dsp:txBody>
      <dsp:txXfrm>
        <a:off x="39105" y="1722567"/>
        <a:ext cx="3868801" cy="72286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5BF4B-ACD0-4681-8487-99D1951D357F}">
      <dsp:nvSpPr>
        <dsp:cNvPr id="0" name=""/>
        <dsp:cNvSpPr/>
      </dsp:nvSpPr>
      <dsp:spPr>
        <a:xfrm>
          <a:off x="13240" y="2759"/>
          <a:ext cx="2889076" cy="1733446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Times New Roman" panose="02020603050405020304" pitchFamily="18" charset="0"/>
            <a:buAutoNum type="arabicPeriod"/>
          </a:pPr>
          <a:r>
            <a:rPr lang="ru-RU" sz="3500" kern="1200" dirty="0"/>
            <a:t>воспитание свободной личности</a:t>
          </a:r>
        </a:p>
      </dsp:txBody>
      <dsp:txXfrm>
        <a:off x="13240" y="2759"/>
        <a:ext cx="2889076" cy="1733446"/>
      </dsp:txXfrm>
    </dsp:sp>
    <dsp:sp modelId="{64D96B15-1516-4792-800E-6A960FB10012}">
      <dsp:nvSpPr>
        <dsp:cNvPr id="0" name=""/>
        <dsp:cNvSpPr/>
      </dsp:nvSpPr>
      <dsp:spPr>
        <a:xfrm>
          <a:off x="3191224" y="2759"/>
          <a:ext cx="2889076" cy="1733446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Times New Roman" panose="02020603050405020304" pitchFamily="18" charset="0"/>
            <a:buAutoNum type="arabicPeriod"/>
          </a:pPr>
          <a:r>
            <a:rPr lang="ru-RU" sz="3500" kern="1200" dirty="0"/>
            <a:t>воспитание гуманной личности</a:t>
          </a:r>
        </a:p>
      </dsp:txBody>
      <dsp:txXfrm>
        <a:off x="3191224" y="2759"/>
        <a:ext cx="2889076" cy="1733446"/>
      </dsp:txXfrm>
    </dsp:sp>
    <dsp:sp modelId="{47D8276C-304D-46C5-8BAE-8A88B45D7671}">
      <dsp:nvSpPr>
        <dsp:cNvPr id="0" name=""/>
        <dsp:cNvSpPr/>
      </dsp:nvSpPr>
      <dsp:spPr>
        <a:xfrm>
          <a:off x="13240" y="2025113"/>
          <a:ext cx="2889076" cy="173344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Times New Roman" panose="02020603050405020304" pitchFamily="18" charset="0"/>
            <a:buAutoNum type="arabicPeriod"/>
          </a:pPr>
          <a:r>
            <a:rPr lang="ru-RU" sz="3500" kern="1200" dirty="0">
              <a:solidFill>
                <a:schemeClr val="tx1"/>
              </a:solidFill>
            </a:rPr>
            <a:t>воспитание духовной личности</a:t>
          </a:r>
        </a:p>
      </dsp:txBody>
      <dsp:txXfrm>
        <a:off x="13240" y="2025113"/>
        <a:ext cx="2889076" cy="1733446"/>
      </dsp:txXfrm>
    </dsp:sp>
    <dsp:sp modelId="{525121D8-FC6D-45D5-90FC-E5BAB3FD7FCD}">
      <dsp:nvSpPr>
        <dsp:cNvPr id="0" name=""/>
        <dsp:cNvSpPr/>
      </dsp:nvSpPr>
      <dsp:spPr>
        <a:xfrm>
          <a:off x="3191224" y="2025113"/>
          <a:ext cx="2889076" cy="1733446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Times New Roman" panose="02020603050405020304" pitchFamily="18" charset="0"/>
            <a:buAutoNum type="arabicPeriod"/>
          </a:pPr>
          <a:r>
            <a:rPr lang="ru-RU" sz="3500" kern="1200" dirty="0"/>
            <a:t>воспитание творческой личности</a:t>
          </a:r>
        </a:p>
      </dsp:txBody>
      <dsp:txXfrm>
        <a:off x="3191224" y="2025113"/>
        <a:ext cx="2889076" cy="1733446"/>
      </dsp:txXfrm>
    </dsp:sp>
    <dsp:sp modelId="{CF885152-AC4F-4577-BB3B-1752BD2929D9}">
      <dsp:nvSpPr>
        <dsp:cNvPr id="0" name=""/>
        <dsp:cNvSpPr/>
      </dsp:nvSpPr>
      <dsp:spPr>
        <a:xfrm>
          <a:off x="1602232" y="4047467"/>
          <a:ext cx="2889076" cy="173344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Times New Roman" panose="02020603050405020304" pitchFamily="18" charset="0"/>
            <a:buAutoNum type="arabicPeriod"/>
          </a:pPr>
          <a:r>
            <a:rPr lang="ru-RU" sz="3500" kern="1200" dirty="0"/>
            <a:t>воспитание практической личности</a:t>
          </a:r>
        </a:p>
      </dsp:txBody>
      <dsp:txXfrm>
        <a:off x="1602232" y="4047467"/>
        <a:ext cx="2889076" cy="173344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47FC9-E66E-48B7-9479-1CA78B6493E7}">
      <dsp:nvSpPr>
        <dsp:cNvPr id="0" name=""/>
        <dsp:cNvSpPr/>
      </dsp:nvSpPr>
      <dsp:spPr>
        <a:xfrm>
          <a:off x="0" y="229905"/>
          <a:ext cx="2140820" cy="1284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Земля — </a:t>
          </a:r>
          <a:r>
            <a:rPr lang="ru-RU" sz="1800" kern="1200" dirty="0"/>
            <a:t>общий дом человечества (людей и природы),</a:t>
          </a:r>
          <a:endParaRPr lang="ru-RU" sz="2400" kern="1200" dirty="0"/>
        </a:p>
      </dsp:txBody>
      <dsp:txXfrm>
        <a:off x="0" y="229905"/>
        <a:ext cx="2140820" cy="1284492"/>
      </dsp:txXfrm>
    </dsp:sp>
    <dsp:sp modelId="{207885D2-2711-4FAC-9B3F-EB1A1A73F4DB}">
      <dsp:nvSpPr>
        <dsp:cNvPr id="0" name=""/>
        <dsp:cNvSpPr/>
      </dsp:nvSpPr>
      <dsp:spPr>
        <a:xfrm>
          <a:off x="2354902" y="229905"/>
          <a:ext cx="2140820" cy="1284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 Отечество (Родина), </a:t>
          </a:r>
        </a:p>
      </dsp:txBody>
      <dsp:txXfrm>
        <a:off x="2354902" y="229905"/>
        <a:ext cx="2140820" cy="1284492"/>
      </dsp:txXfrm>
    </dsp:sp>
    <dsp:sp modelId="{DCFA4CD6-CED4-4692-AC49-5F0C848C8DFE}">
      <dsp:nvSpPr>
        <dsp:cNvPr id="0" name=""/>
        <dsp:cNvSpPr/>
      </dsp:nvSpPr>
      <dsp:spPr>
        <a:xfrm>
          <a:off x="4709805" y="229905"/>
          <a:ext cx="2140820" cy="1284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семья, </a:t>
          </a:r>
        </a:p>
      </dsp:txBody>
      <dsp:txXfrm>
        <a:off x="4709805" y="229905"/>
        <a:ext cx="2140820" cy="1284492"/>
      </dsp:txXfrm>
    </dsp:sp>
    <dsp:sp modelId="{D6BAC2DF-6340-4E53-84E4-3C35F56D98C0}">
      <dsp:nvSpPr>
        <dsp:cNvPr id="0" name=""/>
        <dsp:cNvSpPr/>
      </dsp:nvSpPr>
      <dsp:spPr>
        <a:xfrm>
          <a:off x="0" y="1728480"/>
          <a:ext cx="2140820" cy="1284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труд, </a:t>
          </a:r>
        </a:p>
      </dsp:txBody>
      <dsp:txXfrm>
        <a:off x="0" y="1728480"/>
        <a:ext cx="2140820" cy="1284492"/>
      </dsp:txXfrm>
    </dsp:sp>
    <dsp:sp modelId="{7C0FFC44-F182-42F3-AC34-1D9E392F1C47}">
      <dsp:nvSpPr>
        <dsp:cNvPr id="0" name=""/>
        <dsp:cNvSpPr/>
      </dsp:nvSpPr>
      <dsp:spPr>
        <a:xfrm>
          <a:off x="2354902" y="1728480"/>
          <a:ext cx="2140820" cy="1284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знания, </a:t>
          </a:r>
        </a:p>
      </dsp:txBody>
      <dsp:txXfrm>
        <a:off x="2354902" y="1728480"/>
        <a:ext cx="2140820" cy="1284492"/>
      </dsp:txXfrm>
    </dsp:sp>
    <dsp:sp modelId="{EC392030-6981-46CC-9F1C-624F6824235C}">
      <dsp:nvSpPr>
        <dsp:cNvPr id="0" name=""/>
        <dsp:cNvSpPr/>
      </dsp:nvSpPr>
      <dsp:spPr>
        <a:xfrm>
          <a:off x="4709805" y="1728480"/>
          <a:ext cx="2140820" cy="1284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культура, </a:t>
          </a:r>
        </a:p>
      </dsp:txBody>
      <dsp:txXfrm>
        <a:off x="4709805" y="1728480"/>
        <a:ext cx="2140820" cy="1284492"/>
      </dsp:txXfrm>
    </dsp:sp>
    <dsp:sp modelId="{56C70690-BD68-4A7B-92D9-2ADD6533FF33}">
      <dsp:nvSpPr>
        <dsp:cNvPr id="0" name=""/>
        <dsp:cNvSpPr/>
      </dsp:nvSpPr>
      <dsp:spPr>
        <a:xfrm>
          <a:off x="1177451" y="3227054"/>
          <a:ext cx="2140820" cy="1284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мир </a:t>
          </a:r>
          <a:r>
            <a:rPr lang="ru-RU" sz="2000" kern="1200" dirty="0"/>
            <a:t>(согласие между людьми),</a:t>
          </a:r>
          <a:endParaRPr lang="ru-RU" sz="2400" kern="1200" dirty="0"/>
        </a:p>
      </dsp:txBody>
      <dsp:txXfrm>
        <a:off x="1177451" y="3227054"/>
        <a:ext cx="2140820" cy="1284492"/>
      </dsp:txXfrm>
    </dsp:sp>
    <dsp:sp modelId="{BEB1D011-5E5A-4A00-A0D8-CDA4CDF3A922}">
      <dsp:nvSpPr>
        <dsp:cNvPr id="0" name=""/>
        <dsp:cNvSpPr/>
      </dsp:nvSpPr>
      <dsp:spPr>
        <a:xfrm>
          <a:off x="3532354" y="3227054"/>
          <a:ext cx="2140820" cy="1284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 Человек.</a:t>
          </a:r>
        </a:p>
      </dsp:txBody>
      <dsp:txXfrm>
        <a:off x="3532354" y="3227054"/>
        <a:ext cx="2140820" cy="128449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D1A5E-4DD0-48B3-96EB-A73DB8952D6E}">
      <dsp:nvSpPr>
        <dsp:cNvPr id="0" name=""/>
        <dsp:cNvSpPr/>
      </dsp:nvSpPr>
      <dsp:spPr>
        <a:xfrm>
          <a:off x="2813629" y="0"/>
          <a:ext cx="4220444" cy="13170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kern="1200" dirty="0">
              <a:latin typeface="+mn-lt"/>
            </a:rPr>
            <a:t>жизнь Природы </a:t>
          </a:r>
        </a:p>
      </dsp:txBody>
      <dsp:txXfrm>
        <a:off x="2813629" y="164625"/>
        <a:ext cx="3726568" cy="987753"/>
      </dsp:txXfrm>
    </dsp:sp>
    <dsp:sp modelId="{61A731EB-9C88-4A7E-AF38-B43E4C27129E}">
      <dsp:nvSpPr>
        <dsp:cNvPr id="0" name=""/>
        <dsp:cNvSpPr/>
      </dsp:nvSpPr>
      <dsp:spPr>
        <a:xfrm>
          <a:off x="0" y="8468"/>
          <a:ext cx="2813629" cy="1317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>
              <a:latin typeface="+mn-lt"/>
            </a:rPr>
            <a:t>1 класс </a:t>
          </a:r>
        </a:p>
      </dsp:txBody>
      <dsp:txXfrm>
        <a:off x="64291" y="72759"/>
        <a:ext cx="2685047" cy="1188421"/>
      </dsp:txXfrm>
    </dsp:sp>
    <dsp:sp modelId="{4DBA8601-156E-4952-834E-F39A9BEE108D}">
      <dsp:nvSpPr>
        <dsp:cNvPr id="0" name=""/>
        <dsp:cNvSpPr/>
      </dsp:nvSpPr>
      <dsp:spPr>
        <a:xfrm>
          <a:off x="2813629" y="1448704"/>
          <a:ext cx="4220444" cy="13170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kern="1200" dirty="0">
              <a:latin typeface="+mn-lt"/>
            </a:rPr>
            <a:t>жизнь Человека</a:t>
          </a:r>
          <a:endParaRPr lang="ru-RU" sz="3600" kern="1200" dirty="0">
            <a:latin typeface="+mn-lt"/>
          </a:endParaRPr>
        </a:p>
      </dsp:txBody>
      <dsp:txXfrm>
        <a:off x="2813629" y="1613329"/>
        <a:ext cx="3726568" cy="987753"/>
      </dsp:txXfrm>
    </dsp:sp>
    <dsp:sp modelId="{F9F60F88-4E2E-4EB6-B843-001BA8DD0CEC}">
      <dsp:nvSpPr>
        <dsp:cNvPr id="0" name=""/>
        <dsp:cNvSpPr/>
      </dsp:nvSpPr>
      <dsp:spPr>
        <a:xfrm>
          <a:off x="0" y="1448704"/>
          <a:ext cx="2813629" cy="1317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>
              <a:latin typeface="+mn-lt"/>
            </a:rPr>
            <a:t>Младший подросток</a:t>
          </a:r>
        </a:p>
      </dsp:txBody>
      <dsp:txXfrm>
        <a:off x="64291" y="1512995"/>
        <a:ext cx="2685047" cy="1188421"/>
      </dsp:txXfrm>
    </dsp:sp>
    <dsp:sp modelId="{5C0AA3E7-AE75-4CFA-98EB-FD7BC7D714FF}">
      <dsp:nvSpPr>
        <dsp:cNvPr id="0" name=""/>
        <dsp:cNvSpPr/>
      </dsp:nvSpPr>
      <dsp:spPr>
        <a:xfrm>
          <a:off x="2737352" y="2897408"/>
          <a:ext cx="4220444" cy="13170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>
              <a:latin typeface="+mn-lt"/>
            </a:rPr>
            <a:t>жизнь Общества</a:t>
          </a:r>
          <a:endParaRPr lang="ru-RU" sz="28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+mn-lt"/>
            </a:rPr>
            <a:t>.формирование принципов Добра, Истины, Красоты как принципов собственной жизни</a:t>
          </a:r>
        </a:p>
      </dsp:txBody>
      <dsp:txXfrm>
        <a:off x="2737352" y="3062033"/>
        <a:ext cx="3726568" cy="987753"/>
      </dsp:txXfrm>
    </dsp:sp>
    <dsp:sp modelId="{9B6B754F-6F81-4E68-AB73-A0678D51083F}">
      <dsp:nvSpPr>
        <dsp:cNvPr id="0" name=""/>
        <dsp:cNvSpPr/>
      </dsp:nvSpPr>
      <dsp:spPr>
        <a:xfrm>
          <a:off x="0" y="2897408"/>
          <a:ext cx="2813629" cy="1317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>
              <a:latin typeface="+mn-lt"/>
            </a:rPr>
            <a:t> Старший подросток»</a:t>
          </a:r>
        </a:p>
      </dsp:txBody>
      <dsp:txXfrm>
        <a:off x="64291" y="2961699"/>
        <a:ext cx="2685047" cy="118842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69BE9-5852-4944-BBC3-B9CD70D8A901}">
      <dsp:nvSpPr>
        <dsp:cNvPr id="0" name=""/>
        <dsp:cNvSpPr/>
      </dsp:nvSpPr>
      <dsp:spPr>
        <a:xfrm>
          <a:off x="0" y="747814"/>
          <a:ext cx="5257800" cy="327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396008-78A4-40AC-8DAD-572CFF842075}">
      <dsp:nvSpPr>
        <dsp:cNvPr id="0" name=""/>
        <dsp:cNvSpPr/>
      </dsp:nvSpPr>
      <dsp:spPr>
        <a:xfrm>
          <a:off x="262890" y="555934"/>
          <a:ext cx="368046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113" tIns="0" rIns="139113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этика общения</a:t>
          </a:r>
        </a:p>
      </dsp:txBody>
      <dsp:txXfrm>
        <a:off x="281624" y="574668"/>
        <a:ext cx="3642992" cy="346292"/>
      </dsp:txXfrm>
    </dsp:sp>
    <dsp:sp modelId="{8C530938-EC53-4807-B229-3666DA28109E}">
      <dsp:nvSpPr>
        <dsp:cNvPr id="0" name=""/>
        <dsp:cNvSpPr/>
      </dsp:nvSpPr>
      <dsp:spPr>
        <a:xfrm>
          <a:off x="0" y="1337495"/>
          <a:ext cx="5257800" cy="327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FEE05-8722-461F-8722-920CB1B49640}">
      <dsp:nvSpPr>
        <dsp:cNvPr id="0" name=""/>
        <dsp:cNvSpPr/>
      </dsp:nvSpPr>
      <dsp:spPr>
        <a:xfrm>
          <a:off x="262890" y="1145614"/>
          <a:ext cx="368046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113" tIns="0" rIns="139113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 этикет</a:t>
          </a:r>
        </a:p>
      </dsp:txBody>
      <dsp:txXfrm>
        <a:off x="281624" y="1164348"/>
        <a:ext cx="3642992" cy="346292"/>
      </dsp:txXfrm>
    </dsp:sp>
    <dsp:sp modelId="{E50A56CA-7E5E-4B1F-BA83-2BA10B2DE950}">
      <dsp:nvSpPr>
        <dsp:cNvPr id="0" name=""/>
        <dsp:cNvSpPr/>
      </dsp:nvSpPr>
      <dsp:spPr>
        <a:xfrm>
          <a:off x="0" y="1927174"/>
          <a:ext cx="5257800" cy="327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33ED8-EB33-45BF-8A64-619916F9CBC1}">
      <dsp:nvSpPr>
        <dsp:cNvPr id="0" name=""/>
        <dsp:cNvSpPr/>
      </dsp:nvSpPr>
      <dsp:spPr>
        <a:xfrm>
          <a:off x="262890" y="1735295"/>
          <a:ext cx="368046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113" tIns="0" rIns="139113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 этика человеческих отношений в коллективе</a:t>
          </a:r>
        </a:p>
      </dsp:txBody>
      <dsp:txXfrm>
        <a:off x="281624" y="1754029"/>
        <a:ext cx="3642992" cy="34629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386D6E-C607-4A1F-986C-6D2570A8C917}">
      <dsp:nvSpPr>
        <dsp:cNvPr id="0" name=""/>
        <dsp:cNvSpPr/>
      </dsp:nvSpPr>
      <dsp:spPr>
        <a:xfrm>
          <a:off x="0" y="2323"/>
          <a:ext cx="6102904" cy="57082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/>
            <a:t>Курс построен с учетом возрастных возможностей и представляет следующую структуру по классам.</a:t>
          </a:r>
          <a:endParaRPr lang="ru-RU" sz="1800" b="1" kern="1200" dirty="0"/>
        </a:p>
      </dsp:txBody>
      <dsp:txXfrm>
        <a:off x="27865" y="30188"/>
        <a:ext cx="6047174" cy="515090"/>
      </dsp:txXfrm>
    </dsp:sp>
    <dsp:sp modelId="{F2F25009-DF82-41B4-999C-977514191ADC}">
      <dsp:nvSpPr>
        <dsp:cNvPr id="0" name=""/>
        <dsp:cNvSpPr/>
      </dsp:nvSpPr>
      <dsp:spPr>
        <a:xfrm>
          <a:off x="0" y="583381"/>
          <a:ext cx="6102904" cy="570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/>
            <a:t>I-IV классы - Начала этики (саморегуляция поведения);</a:t>
          </a:r>
        </a:p>
      </dsp:txBody>
      <dsp:txXfrm>
        <a:off x="27865" y="611246"/>
        <a:ext cx="6047174" cy="515090"/>
      </dsp:txXfrm>
    </dsp:sp>
    <dsp:sp modelId="{D822D0F2-FAC0-481B-91F7-B4F8ED6237E8}">
      <dsp:nvSpPr>
        <dsp:cNvPr id="0" name=""/>
        <dsp:cNvSpPr/>
      </dsp:nvSpPr>
      <dsp:spPr>
        <a:xfrm>
          <a:off x="0" y="1164439"/>
          <a:ext cx="6102904" cy="570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/>
            <a:t>V </a:t>
          </a:r>
          <a:r>
            <a:rPr lang="ru-RU" sz="2000" b="0" i="0" kern="1200" dirty="0" err="1"/>
            <a:t>кл</a:t>
          </a:r>
          <a:r>
            <a:rPr lang="ru-RU" sz="2000" b="0" i="0" kern="1200" dirty="0"/>
            <a:t>. - Познай себя (психология личности);</a:t>
          </a:r>
        </a:p>
      </dsp:txBody>
      <dsp:txXfrm>
        <a:off x="27865" y="1192304"/>
        <a:ext cx="6047174" cy="515090"/>
      </dsp:txXfrm>
    </dsp:sp>
    <dsp:sp modelId="{E113DAF6-3677-4A57-A2C6-80E9AD7C48E5}">
      <dsp:nvSpPr>
        <dsp:cNvPr id="0" name=""/>
        <dsp:cNvSpPr/>
      </dsp:nvSpPr>
      <dsp:spPr>
        <a:xfrm>
          <a:off x="0" y="1745498"/>
          <a:ext cx="6102904" cy="570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/>
            <a:t>VI кл. - Сделай себя сам (самовоспитание);</a:t>
          </a:r>
        </a:p>
      </dsp:txBody>
      <dsp:txXfrm>
        <a:off x="27865" y="1773363"/>
        <a:ext cx="6047174" cy="515090"/>
      </dsp:txXfrm>
    </dsp:sp>
    <dsp:sp modelId="{040AF697-8CF6-4278-B7D6-97E041BAB964}">
      <dsp:nvSpPr>
        <dsp:cNvPr id="0" name=""/>
        <dsp:cNvSpPr/>
      </dsp:nvSpPr>
      <dsp:spPr>
        <a:xfrm>
          <a:off x="0" y="2326556"/>
          <a:ext cx="6102904" cy="570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/>
            <a:t>VII </a:t>
          </a:r>
          <a:r>
            <a:rPr lang="ru-RU" sz="2000" b="0" i="0" kern="1200" dirty="0" err="1"/>
            <a:t>кл</a:t>
          </a:r>
          <a:r>
            <a:rPr lang="ru-RU" sz="2000" b="0" i="0" kern="1200" dirty="0"/>
            <a:t> - Учись учиться (самообразование);</a:t>
          </a:r>
        </a:p>
      </dsp:txBody>
      <dsp:txXfrm>
        <a:off x="27865" y="2354421"/>
        <a:ext cx="6047174" cy="515090"/>
      </dsp:txXfrm>
    </dsp:sp>
    <dsp:sp modelId="{703743BB-5895-4E9F-9195-49ACBEBF0490}">
      <dsp:nvSpPr>
        <dsp:cNvPr id="0" name=""/>
        <dsp:cNvSpPr/>
      </dsp:nvSpPr>
      <dsp:spPr>
        <a:xfrm>
          <a:off x="0" y="2907614"/>
          <a:ext cx="6102904" cy="570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/>
            <a:t>VIII </a:t>
          </a:r>
          <a:r>
            <a:rPr lang="ru-RU" sz="2000" b="0" i="0" kern="1200" dirty="0" err="1"/>
            <a:t>кл</a:t>
          </a:r>
          <a:r>
            <a:rPr lang="ru-RU" sz="2000" b="0" i="0" kern="1200" dirty="0"/>
            <a:t>. - Культура общения (самоутверждение);</a:t>
          </a:r>
        </a:p>
      </dsp:txBody>
      <dsp:txXfrm>
        <a:off x="27865" y="2935479"/>
        <a:ext cx="6047174" cy="515090"/>
      </dsp:txXfrm>
    </dsp:sp>
    <dsp:sp modelId="{BF7F2CCE-65DE-45AF-9983-B048C2E0B2B8}">
      <dsp:nvSpPr>
        <dsp:cNvPr id="0" name=""/>
        <dsp:cNvSpPr/>
      </dsp:nvSpPr>
      <dsp:spPr>
        <a:xfrm>
          <a:off x="0" y="3488672"/>
          <a:ext cx="6102904" cy="570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/>
            <a:t>IX </a:t>
          </a:r>
          <a:r>
            <a:rPr lang="ru-RU" sz="2000" b="0" i="0" kern="1200" dirty="0" err="1"/>
            <a:t>кл</a:t>
          </a:r>
          <a:r>
            <a:rPr lang="ru-RU" sz="2000" b="0" i="0" kern="1200" dirty="0"/>
            <a:t>. - Самоопределение;</a:t>
          </a:r>
        </a:p>
      </dsp:txBody>
      <dsp:txXfrm>
        <a:off x="27865" y="3516537"/>
        <a:ext cx="6047174" cy="515090"/>
      </dsp:txXfrm>
    </dsp:sp>
    <dsp:sp modelId="{419996AD-19AD-44B2-9672-1693ABFADF69}">
      <dsp:nvSpPr>
        <dsp:cNvPr id="0" name=""/>
        <dsp:cNvSpPr/>
      </dsp:nvSpPr>
      <dsp:spPr>
        <a:xfrm>
          <a:off x="0" y="4069730"/>
          <a:ext cx="6102904" cy="570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/>
            <a:t>X </a:t>
          </a:r>
          <a:r>
            <a:rPr lang="ru-RU" sz="2000" b="0" i="0" kern="1200" dirty="0" err="1"/>
            <a:t>кл</a:t>
          </a:r>
          <a:r>
            <a:rPr lang="ru-RU" sz="2000" b="0" i="0" kern="1200" dirty="0"/>
            <a:t>. - Саморегуляция;</a:t>
          </a:r>
        </a:p>
      </dsp:txBody>
      <dsp:txXfrm>
        <a:off x="27865" y="4097595"/>
        <a:ext cx="6047174" cy="515090"/>
      </dsp:txXfrm>
    </dsp:sp>
    <dsp:sp modelId="{0046FDCD-9995-4D67-A6FF-404A16A18B0A}">
      <dsp:nvSpPr>
        <dsp:cNvPr id="0" name=""/>
        <dsp:cNvSpPr/>
      </dsp:nvSpPr>
      <dsp:spPr>
        <a:xfrm>
          <a:off x="0" y="4650788"/>
          <a:ext cx="6102904" cy="570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/>
            <a:t>XI </a:t>
          </a:r>
          <a:r>
            <a:rPr lang="ru-RU" sz="2000" b="0" i="0" kern="1200" dirty="0" err="1"/>
            <a:t>кл</a:t>
          </a:r>
          <a:r>
            <a:rPr lang="ru-RU" sz="2000" b="0" i="0" kern="1200" dirty="0"/>
            <a:t>. - Самоактуализация</a:t>
          </a:r>
          <a:r>
            <a:rPr lang="ru-RU" sz="500" b="0" i="0" kern="1200" dirty="0"/>
            <a:t>.</a:t>
          </a:r>
        </a:p>
      </dsp:txBody>
      <dsp:txXfrm>
        <a:off x="27865" y="4678653"/>
        <a:ext cx="6047174" cy="5150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EF216-AD17-40BA-8C0C-A17E61D58958}">
      <dsp:nvSpPr>
        <dsp:cNvPr id="0" name=""/>
        <dsp:cNvSpPr/>
      </dsp:nvSpPr>
      <dsp:spPr>
        <a:xfrm rot="5400000">
          <a:off x="6836256" y="-2752978"/>
          <a:ext cx="1185096" cy="6991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/>
            <a:t>Инструмент продолжения общества в определенной личности.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/>
            <a:t>Результат - выбор принятой норме способа поведения как формы взаимодействия с окружающим миром</a:t>
          </a:r>
        </a:p>
      </dsp:txBody>
      <dsp:txXfrm rot="-5400000">
        <a:off x="3932896" y="208234"/>
        <a:ext cx="6933964" cy="1069392"/>
      </dsp:txXfrm>
    </dsp:sp>
    <dsp:sp modelId="{CEF2F77E-5294-4FFD-ACD8-B6DD0A8511DC}">
      <dsp:nvSpPr>
        <dsp:cNvPr id="0" name=""/>
        <dsp:cNvSpPr/>
      </dsp:nvSpPr>
      <dsp:spPr>
        <a:xfrm>
          <a:off x="0" y="2244"/>
          <a:ext cx="3932896" cy="1481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социально-нормативный</a:t>
          </a:r>
        </a:p>
      </dsp:txBody>
      <dsp:txXfrm>
        <a:off x="72315" y="74559"/>
        <a:ext cx="3788266" cy="1336740"/>
      </dsp:txXfrm>
    </dsp:sp>
    <dsp:sp modelId="{5FEAC971-09FC-4B87-AFB4-FEECE84264F5}">
      <dsp:nvSpPr>
        <dsp:cNvPr id="0" name=""/>
        <dsp:cNvSpPr/>
      </dsp:nvSpPr>
      <dsp:spPr>
        <a:xfrm rot="5400000">
          <a:off x="6836256" y="-1197539"/>
          <a:ext cx="1185096" cy="6991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err="1"/>
            <a:t>Самостановление</a:t>
          </a:r>
          <a:r>
            <a:rPr lang="ru-RU" sz="1900" kern="1200" dirty="0"/>
            <a:t>, поиск смыслов.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/>
            <a:t>Результат – характер общения, способы обмена информации.</a:t>
          </a:r>
        </a:p>
      </dsp:txBody>
      <dsp:txXfrm rot="-5400000">
        <a:off x="3932896" y="1763673"/>
        <a:ext cx="6933964" cy="1069392"/>
      </dsp:txXfrm>
    </dsp:sp>
    <dsp:sp modelId="{86D9CBD9-879B-4FBC-A1D5-89DC30154F4F}">
      <dsp:nvSpPr>
        <dsp:cNvPr id="0" name=""/>
        <dsp:cNvSpPr/>
      </dsp:nvSpPr>
      <dsp:spPr>
        <a:xfrm>
          <a:off x="0" y="1557683"/>
          <a:ext cx="3932896" cy="1481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индивидуально-смысловой</a:t>
          </a:r>
        </a:p>
      </dsp:txBody>
      <dsp:txXfrm>
        <a:off x="72315" y="1629998"/>
        <a:ext cx="3788266" cy="1336740"/>
      </dsp:txXfrm>
    </dsp:sp>
    <dsp:sp modelId="{9DC01144-546B-4246-B2F5-616DEF5CC353}">
      <dsp:nvSpPr>
        <dsp:cNvPr id="0" name=""/>
        <dsp:cNvSpPr/>
      </dsp:nvSpPr>
      <dsp:spPr>
        <a:xfrm rot="5400000">
          <a:off x="6836256" y="357900"/>
          <a:ext cx="1185096" cy="69918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/>
            <a:t>Достижение единства индивидуально-личностных проявлений человека.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/>
            <a:t>Результата ?</a:t>
          </a:r>
        </a:p>
      </dsp:txBody>
      <dsp:txXfrm rot="-5400000">
        <a:off x="3932896" y="3319112"/>
        <a:ext cx="6933964" cy="1069392"/>
      </dsp:txXfrm>
    </dsp:sp>
    <dsp:sp modelId="{4B0A1C55-D7A1-473A-AC9A-9956F6BD4303}">
      <dsp:nvSpPr>
        <dsp:cNvPr id="0" name=""/>
        <dsp:cNvSpPr/>
      </dsp:nvSpPr>
      <dsp:spPr>
        <a:xfrm>
          <a:off x="0" y="3113122"/>
          <a:ext cx="3932896" cy="1481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ценностно-деятельностный</a:t>
          </a:r>
        </a:p>
      </dsp:txBody>
      <dsp:txXfrm>
        <a:off x="72315" y="3185437"/>
        <a:ext cx="3788266" cy="13367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DCE34-1DDE-4B89-828C-D475A4DB5C33}">
      <dsp:nvSpPr>
        <dsp:cNvPr id="0" name=""/>
        <dsp:cNvSpPr/>
      </dsp:nvSpPr>
      <dsp:spPr>
        <a:xfrm rot="5400000">
          <a:off x="5896805" y="-2392179"/>
          <a:ext cx="975740" cy="600910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kern="1200" dirty="0">
              <a:latin typeface="Times New Roman" pitchFamily="18" charset="0"/>
              <a:cs typeface="Times New Roman" pitchFamily="18" charset="0"/>
            </a:rPr>
            <a:t>концепция жизни: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kern="1200" dirty="0">
              <a:latin typeface="Times New Roman" pitchFamily="18" charset="0"/>
              <a:cs typeface="Times New Roman" pitchFamily="18" charset="0"/>
            </a:rPr>
            <a:t>мировоззрение и картина мира</a:t>
          </a:r>
        </a:p>
      </dsp:txBody>
      <dsp:txXfrm rot="-5400000">
        <a:off x="3380122" y="172136"/>
        <a:ext cx="5961475" cy="880476"/>
      </dsp:txXfrm>
    </dsp:sp>
    <dsp:sp modelId="{EF989A2C-47B2-41CC-99D5-7F517E495CF4}">
      <dsp:nvSpPr>
        <dsp:cNvPr id="0" name=""/>
        <dsp:cNvSpPr/>
      </dsp:nvSpPr>
      <dsp:spPr>
        <a:xfrm>
          <a:off x="0" y="2535"/>
          <a:ext cx="3380122" cy="12196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>
              <a:latin typeface="Times New Roman" pitchFamily="18" charset="0"/>
              <a:cs typeface="Times New Roman" pitchFamily="18" charset="0"/>
            </a:rPr>
            <a:t>к миру</a:t>
          </a:r>
          <a:endParaRPr lang="ru-RU" sz="4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540" y="62075"/>
        <a:ext cx="3261042" cy="1100596"/>
      </dsp:txXfrm>
    </dsp:sp>
    <dsp:sp modelId="{E91BF0C7-0074-4823-BCEB-5D2DCDEB0AC3}">
      <dsp:nvSpPr>
        <dsp:cNvPr id="0" name=""/>
        <dsp:cNvSpPr/>
      </dsp:nvSpPr>
      <dsp:spPr>
        <a:xfrm rot="5400000">
          <a:off x="5896805" y="-1111519"/>
          <a:ext cx="975740" cy="6009107"/>
        </a:xfrm>
        <a:prstGeom prst="round2Same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способы практической реализации: сущностная,  внешняя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Отношения: социальные, нравственные, культурные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 rot="-5400000">
        <a:off x="3380122" y="1452796"/>
        <a:ext cx="5961475" cy="880476"/>
      </dsp:txXfrm>
    </dsp:sp>
    <dsp:sp modelId="{605849F0-2815-478D-B0F3-ABCCEA6F41B3}">
      <dsp:nvSpPr>
        <dsp:cNvPr id="0" name=""/>
        <dsp:cNvSpPr/>
      </dsp:nvSpPr>
      <dsp:spPr>
        <a:xfrm>
          <a:off x="0" y="1283195"/>
          <a:ext cx="3380122" cy="1219676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>
              <a:latin typeface="Times New Roman" pitchFamily="18" charset="0"/>
              <a:cs typeface="Times New Roman" pitchFamily="18" charset="0"/>
            </a:rPr>
            <a:t>с миром</a:t>
          </a:r>
        </a:p>
      </dsp:txBody>
      <dsp:txXfrm>
        <a:off x="59540" y="1342735"/>
        <a:ext cx="3261042" cy="1100596"/>
      </dsp:txXfrm>
    </dsp:sp>
    <dsp:sp modelId="{8D886FD0-CB69-43F1-A4DE-805EC356C713}">
      <dsp:nvSpPr>
        <dsp:cNvPr id="0" name=""/>
        <dsp:cNvSpPr/>
      </dsp:nvSpPr>
      <dsp:spPr>
        <a:xfrm rot="5400000">
          <a:off x="5896805" y="169140"/>
          <a:ext cx="975740" cy="6009107"/>
        </a:xfrm>
        <a:prstGeom prst="round2Same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kern="1200" dirty="0">
              <a:latin typeface="Times New Roman" pitchFamily="18" charset="0"/>
              <a:cs typeface="Times New Roman" pitchFamily="18" charset="0"/>
            </a:rPr>
            <a:t>представление о самом себе: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kern="1200" dirty="0">
              <a:latin typeface="Times New Roman" pitchFamily="18" charset="0"/>
              <a:cs typeface="Times New Roman" pitchFamily="18" charset="0"/>
            </a:rPr>
            <a:t>Я  - образ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kern="1200" dirty="0">
              <a:latin typeface="Times New Roman" pitchFamily="18" charset="0"/>
              <a:cs typeface="Times New Roman" pitchFamily="18" charset="0"/>
            </a:rPr>
            <a:t>система самооценок</a:t>
          </a:r>
        </a:p>
      </dsp:txBody>
      <dsp:txXfrm rot="-5400000">
        <a:off x="3380122" y="2733455"/>
        <a:ext cx="5961475" cy="880476"/>
      </dsp:txXfrm>
    </dsp:sp>
    <dsp:sp modelId="{1E1935AC-3C71-4B68-A568-EC758249D75C}">
      <dsp:nvSpPr>
        <dsp:cNvPr id="0" name=""/>
        <dsp:cNvSpPr/>
      </dsp:nvSpPr>
      <dsp:spPr>
        <a:xfrm>
          <a:off x="0" y="2563855"/>
          <a:ext cx="3380122" cy="1219676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>
              <a:latin typeface="Times New Roman" pitchFamily="18" charset="0"/>
              <a:cs typeface="Times New Roman" pitchFamily="18" charset="0"/>
            </a:rPr>
            <a:t>к себе</a:t>
          </a:r>
        </a:p>
      </dsp:txBody>
      <dsp:txXfrm>
        <a:off x="59540" y="2623395"/>
        <a:ext cx="3261042" cy="1100596"/>
      </dsp:txXfrm>
    </dsp:sp>
    <dsp:sp modelId="{05D0C65C-D3F9-4936-9F8C-6C9A9A396061}">
      <dsp:nvSpPr>
        <dsp:cNvPr id="0" name=""/>
        <dsp:cNvSpPr/>
      </dsp:nvSpPr>
      <dsp:spPr>
        <a:xfrm rot="5400000">
          <a:off x="5896805" y="1449800"/>
          <a:ext cx="975740" cy="6009107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кем он является для себя: «наличное Я», «представленное Я», «желаемое Я»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самоуважение</a:t>
          </a:r>
        </a:p>
      </dsp:txBody>
      <dsp:txXfrm rot="-5400000">
        <a:off x="3380122" y="4014115"/>
        <a:ext cx="5961475" cy="880476"/>
      </dsp:txXfrm>
    </dsp:sp>
    <dsp:sp modelId="{5BEF2E53-36D5-4BBA-A281-3E3BB091C121}">
      <dsp:nvSpPr>
        <dsp:cNvPr id="0" name=""/>
        <dsp:cNvSpPr/>
      </dsp:nvSpPr>
      <dsp:spPr>
        <a:xfrm>
          <a:off x="0" y="3844515"/>
          <a:ext cx="3380122" cy="1219676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>
              <a:latin typeface="Times New Roman" pitchFamily="18" charset="0"/>
              <a:cs typeface="Times New Roman" pitchFamily="18" charset="0"/>
            </a:rPr>
            <a:t>с самим собой</a:t>
          </a:r>
        </a:p>
      </dsp:txBody>
      <dsp:txXfrm>
        <a:off x="59540" y="3904055"/>
        <a:ext cx="3261042" cy="11005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04603-1154-49AF-AF5D-7AE78E85F70A}">
      <dsp:nvSpPr>
        <dsp:cNvPr id="0" name=""/>
        <dsp:cNvSpPr/>
      </dsp:nvSpPr>
      <dsp:spPr>
        <a:xfrm>
          <a:off x="5371" y="0"/>
          <a:ext cx="5499523" cy="14449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/>
            <a:t>Убеждение (рациональное отношение)</a:t>
          </a:r>
        </a:p>
      </dsp:txBody>
      <dsp:txXfrm>
        <a:off x="75909" y="70538"/>
        <a:ext cx="5358447" cy="1303896"/>
      </dsp:txXfrm>
    </dsp:sp>
    <dsp:sp modelId="{F61A5AAA-0236-4807-A7C8-9C73927F0244}">
      <dsp:nvSpPr>
        <dsp:cNvPr id="0" name=""/>
        <dsp:cNvSpPr/>
      </dsp:nvSpPr>
      <dsp:spPr>
        <a:xfrm>
          <a:off x="2685" y="1519411"/>
          <a:ext cx="5499523" cy="14449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/>
            <a:t>Стереотип поведения (привычка)</a:t>
          </a:r>
        </a:p>
      </dsp:txBody>
      <dsp:txXfrm>
        <a:off x="73223" y="1589949"/>
        <a:ext cx="5358447" cy="1303896"/>
      </dsp:txXfrm>
    </dsp:sp>
    <dsp:sp modelId="{B6EE2C66-F166-428A-8EB0-3B88BDB50AAE}">
      <dsp:nvSpPr>
        <dsp:cNvPr id="0" name=""/>
        <dsp:cNvSpPr/>
      </dsp:nvSpPr>
      <dsp:spPr>
        <a:xfrm>
          <a:off x="2685" y="3036632"/>
          <a:ext cx="5499523" cy="14449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/>
            <a:t>Чувство, переживания , мотив деятельности</a:t>
          </a:r>
        </a:p>
      </dsp:txBody>
      <dsp:txXfrm>
        <a:off x="73223" y="3107170"/>
        <a:ext cx="5358447" cy="13038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92498-6B67-4296-9404-01276F18AEA9}">
      <dsp:nvSpPr>
        <dsp:cNvPr id="0" name=""/>
        <dsp:cNvSpPr/>
      </dsp:nvSpPr>
      <dsp:spPr>
        <a:xfrm>
          <a:off x="3552" y="244632"/>
          <a:ext cx="3463753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Начальная школа</a:t>
          </a:r>
          <a:endParaRPr lang="ru-RU" sz="2000" kern="1200" dirty="0"/>
        </a:p>
      </dsp:txBody>
      <dsp:txXfrm>
        <a:off x="3552" y="244632"/>
        <a:ext cx="3463753" cy="576000"/>
      </dsp:txXfrm>
    </dsp:sp>
    <dsp:sp modelId="{8B937128-AF0C-4320-9E12-18DF610DA490}">
      <dsp:nvSpPr>
        <dsp:cNvPr id="0" name=""/>
        <dsp:cNvSpPr/>
      </dsp:nvSpPr>
      <dsp:spPr>
        <a:xfrm>
          <a:off x="3552" y="820632"/>
          <a:ext cx="3463753" cy="42351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1. Самостоятельность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2. Ответственность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3. Трудолюбие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4. Уважение к окружающим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5. Творческое мышление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6. Эмоциональный интеллект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7. Коммуникативные навыки</a:t>
          </a:r>
          <a:endParaRPr lang="ru-RU" sz="2000" kern="1200" dirty="0"/>
        </a:p>
      </dsp:txBody>
      <dsp:txXfrm>
        <a:off x="3552" y="820632"/>
        <a:ext cx="3463753" cy="4235181"/>
      </dsp:txXfrm>
    </dsp:sp>
    <dsp:sp modelId="{2DB916DA-F974-4F6A-A9D9-18AF5ECEA658}">
      <dsp:nvSpPr>
        <dsp:cNvPr id="0" name=""/>
        <dsp:cNvSpPr/>
      </dsp:nvSpPr>
      <dsp:spPr>
        <a:xfrm>
          <a:off x="3952231" y="244632"/>
          <a:ext cx="3463753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Средняя школа</a:t>
          </a:r>
          <a:endParaRPr lang="ru-RU" sz="2000" kern="1200" dirty="0"/>
        </a:p>
      </dsp:txBody>
      <dsp:txXfrm>
        <a:off x="3952231" y="244632"/>
        <a:ext cx="3463753" cy="576000"/>
      </dsp:txXfrm>
    </dsp:sp>
    <dsp:sp modelId="{69AD90C8-095D-4F37-A837-6FDBECFFCAD2}">
      <dsp:nvSpPr>
        <dsp:cNvPr id="0" name=""/>
        <dsp:cNvSpPr/>
      </dsp:nvSpPr>
      <dsp:spPr>
        <a:xfrm>
          <a:off x="3952231" y="820632"/>
          <a:ext cx="3463753" cy="42351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1. Самоорганизация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2. Целеустремленность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3. Критическое мышление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4. </a:t>
          </a:r>
          <a:r>
            <a:rPr lang="ru-RU" sz="2000" kern="1200" dirty="0" err="1" smtClean="0"/>
            <a:t>Эмпатия</a:t>
          </a:r>
          <a:r>
            <a:rPr lang="ru-RU" sz="2000" kern="1200" dirty="0" smtClean="0"/>
            <a:t> и толерантность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5. Самоконтроль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6. Самодисциплина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7. Командный дух: умение работать в команде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8. Креативность и инновационное мышление</a:t>
          </a:r>
          <a:endParaRPr lang="ru-RU" sz="2000" kern="1200" dirty="0"/>
        </a:p>
      </dsp:txBody>
      <dsp:txXfrm>
        <a:off x="3952231" y="820632"/>
        <a:ext cx="3463753" cy="4235181"/>
      </dsp:txXfrm>
    </dsp:sp>
    <dsp:sp modelId="{CBEEB747-FF07-4CF7-91FB-BD2E2DC9E349}">
      <dsp:nvSpPr>
        <dsp:cNvPr id="0" name=""/>
        <dsp:cNvSpPr/>
      </dsp:nvSpPr>
      <dsp:spPr>
        <a:xfrm>
          <a:off x="7900910" y="244632"/>
          <a:ext cx="3463753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Старшая школа</a:t>
          </a:r>
          <a:endParaRPr lang="ru-RU" sz="2000" kern="1200" dirty="0"/>
        </a:p>
      </dsp:txBody>
      <dsp:txXfrm>
        <a:off x="7900910" y="244632"/>
        <a:ext cx="3463753" cy="576000"/>
      </dsp:txXfrm>
    </dsp:sp>
    <dsp:sp modelId="{3F8C09BE-E7BC-4589-BAAB-C51A5BA5A5DF}">
      <dsp:nvSpPr>
        <dsp:cNvPr id="0" name=""/>
        <dsp:cNvSpPr/>
      </dsp:nvSpPr>
      <dsp:spPr>
        <a:xfrm>
          <a:off x="7900910" y="820632"/>
          <a:ext cx="3463753" cy="42351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1. Лидерские качества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2. Автономия и самостоятельность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3. Креативность и предпринимательство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4. Аналитические навыки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5. Социальная ответственность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6. Умение работать с информацией, 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7. Гибкость и адаптивность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8. Этика и моральные ценности</a:t>
          </a:r>
          <a:endParaRPr lang="ru-RU" sz="2000" kern="1200" dirty="0"/>
        </a:p>
      </dsp:txBody>
      <dsp:txXfrm>
        <a:off x="7900910" y="820632"/>
        <a:ext cx="3463753" cy="42351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409BA-3606-4527-AE23-3171E745A3E2}">
      <dsp:nvSpPr>
        <dsp:cNvPr id="0" name=""/>
        <dsp:cNvSpPr/>
      </dsp:nvSpPr>
      <dsp:spPr>
        <a:xfrm>
          <a:off x="1965064" y="0"/>
          <a:ext cx="3077323" cy="769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/>
            <a:t>субъективные</a:t>
          </a:r>
        </a:p>
      </dsp:txBody>
      <dsp:txXfrm>
        <a:off x="1987597" y="22533"/>
        <a:ext cx="3032257" cy="724264"/>
      </dsp:txXfrm>
    </dsp:sp>
    <dsp:sp modelId="{8224ECF6-83B5-4E89-8658-C54744FD12E2}">
      <dsp:nvSpPr>
        <dsp:cNvPr id="0" name=""/>
        <dsp:cNvSpPr/>
      </dsp:nvSpPr>
      <dsp:spPr>
        <a:xfrm rot="5400000">
          <a:off x="3436409" y="836647"/>
          <a:ext cx="134632" cy="13463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2576E-9D09-4073-B249-E74074816EA7}">
      <dsp:nvSpPr>
        <dsp:cNvPr id="0" name=""/>
        <dsp:cNvSpPr/>
      </dsp:nvSpPr>
      <dsp:spPr>
        <a:xfrm>
          <a:off x="1965064" y="1038596"/>
          <a:ext cx="3077323" cy="7693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?</a:t>
          </a:r>
        </a:p>
      </dsp:txBody>
      <dsp:txXfrm>
        <a:off x="1987597" y="1061129"/>
        <a:ext cx="3032257" cy="724264"/>
      </dsp:txXfrm>
    </dsp:sp>
    <dsp:sp modelId="{247C1650-D2BD-4163-BEF5-0173CD99A455}">
      <dsp:nvSpPr>
        <dsp:cNvPr id="0" name=""/>
        <dsp:cNvSpPr/>
      </dsp:nvSpPr>
      <dsp:spPr>
        <a:xfrm rot="5400000">
          <a:off x="3436409" y="1875243"/>
          <a:ext cx="134632" cy="13463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630B1-6D8C-41DD-83D7-A8B14D89270F}">
      <dsp:nvSpPr>
        <dsp:cNvPr id="0" name=""/>
        <dsp:cNvSpPr/>
      </dsp:nvSpPr>
      <dsp:spPr>
        <a:xfrm>
          <a:off x="1965064" y="2077193"/>
          <a:ext cx="3077323" cy="7693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?</a:t>
          </a:r>
        </a:p>
      </dsp:txBody>
      <dsp:txXfrm>
        <a:off x="1987597" y="2099726"/>
        <a:ext cx="3032257" cy="724264"/>
      </dsp:txXfrm>
    </dsp:sp>
    <dsp:sp modelId="{948C40FE-C984-4ABE-828C-7ACBB33EB5C8}">
      <dsp:nvSpPr>
        <dsp:cNvPr id="0" name=""/>
        <dsp:cNvSpPr/>
      </dsp:nvSpPr>
      <dsp:spPr>
        <a:xfrm rot="5400000">
          <a:off x="3436409" y="2913840"/>
          <a:ext cx="134632" cy="13463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0D013-BB8F-4E57-A351-83E683E77148}">
      <dsp:nvSpPr>
        <dsp:cNvPr id="0" name=""/>
        <dsp:cNvSpPr/>
      </dsp:nvSpPr>
      <dsp:spPr>
        <a:xfrm>
          <a:off x="1965064" y="3115789"/>
          <a:ext cx="3077323" cy="7693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?</a:t>
          </a:r>
        </a:p>
      </dsp:txBody>
      <dsp:txXfrm>
        <a:off x="1987597" y="3138322"/>
        <a:ext cx="3032257" cy="724264"/>
      </dsp:txXfrm>
    </dsp:sp>
    <dsp:sp modelId="{76662065-9F19-4532-97E2-EE7AE75A9E69}">
      <dsp:nvSpPr>
        <dsp:cNvPr id="0" name=""/>
        <dsp:cNvSpPr/>
      </dsp:nvSpPr>
      <dsp:spPr>
        <a:xfrm rot="5400000">
          <a:off x="3436409" y="3952436"/>
          <a:ext cx="134632" cy="13463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ADD81-E732-460F-8466-9FDCF4E18404}">
      <dsp:nvSpPr>
        <dsp:cNvPr id="0" name=""/>
        <dsp:cNvSpPr/>
      </dsp:nvSpPr>
      <dsp:spPr>
        <a:xfrm>
          <a:off x="1965064" y="4154386"/>
          <a:ext cx="3077323" cy="7693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?</a:t>
          </a:r>
        </a:p>
      </dsp:txBody>
      <dsp:txXfrm>
        <a:off x="1987597" y="4176919"/>
        <a:ext cx="3032257" cy="724264"/>
      </dsp:txXfrm>
    </dsp:sp>
    <dsp:sp modelId="{996ABBBD-9331-4980-9C9D-5121B8E45419}">
      <dsp:nvSpPr>
        <dsp:cNvPr id="0" name=""/>
        <dsp:cNvSpPr/>
      </dsp:nvSpPr>
      <dsp:spPr>
        <a:xfrm>
          <a:off x="5473212" y="0"/>
          <a:ext cx="3077323" cy="769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/>
            <a:t>объективные</a:t>
          </a:r>
        </a:p>
      </dsp:txBody>
      <dsp:txXfrm>
        <a:off x="5495745" y="22533"/>
        <a:ext cx="3032257" cy="724264"/>
      </dsp:txXfrm>
    </dsp:sp>
    <dsp:sp modelId="{D50B25B5-BCE8-45DF-A760-60A5B8D2A575}">
      <dsp:nvSpPr>
        <dsp:cNvPr id="0" name=""/>
        <dsp:cNvSpPr/>
      </dsp:nvSpPr>
      <dsp:spPr>
        <a:xfrm rot="5400000">
          <a:off x="6944557" y="836647"/>
          <a:ext cx="134632" cy="13463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A64929-D9FC-4B13-B008-68A527E9B8EE}">
      <dsp:nvSpPr>
        <dsp:cNvPr id="0" name=""/>
        <dsp:cNvSpPr/>
      </dsp:nvSpPr>
      <dsp:spPr>
        <a:xfrm>
          <a:off x="5473212" y="1038596"/>
          <a:ext cx="3077323" cy="7693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?</a:t>
          </a:r>
        </a:p>
      </dsp:txBody>
      <dsp:txXfrm>
        <a:off x="5495745" y="1061129"/>
        <a:ext cx="3032257" cy="724264"/>
      </dsp:txXfrm>
    </dsp:sp>
    <dsp:sp modelId="{C8C96478-78F8-44A8-97E4-50B9FBB262B1}">
      <dsp:nvSpPr>
        <dsp:cNvPr id="0" name=""/>
        <dsp:cNvSpPr/>
      </dsp:nvSpPr>
      <dsp:spPr>
        <a:xfrm rot="5400000">
          <a:off x="6944557" y="1875243"/>
          <a:ext cx="134632" cy="13463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2CE3B-CAA0-47FC-A9A9-1DE45615638D}">
      <dsp:nvSpPr>
        <dsp:cNvPr id="0" name=""/>
        <dsp:cNvSpPr/>
      </dsp:nvSpPr>
      <dsp:spPr>
        <a:xfrm>
          <a:off x="5473212" y="2077193"/>
          <a:ext cx="3077323" cy="7693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?</a:t>
          </a:r>
        </a:p>
      </dsp:txBody>
      <dsp:txXfrm>
        <a:off x="5495745" y="2099726"/>
        <a:ext cx="3032257" cy="724264"/>
      </dsp:txXfrm>
    </dsp:sp>
    <dsp:sp modelId="{E2E95B5A-5A6E-4634-BA12-092DF7D233CC}">
      <dsp:nvSpPr>
        <dsp:cNvPr id="0" name=""/>
        <dsp:cNvSpPr/>
      </dsp:nvSpPr>
      <dsp:spPr>
        <a:xfrm rot="5400000">
          <a:off x="6944557" y="2913840"/>
          <a:ext cx="134632" cy="13463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2FFD1-9CC6-4EB1-829E-754A06FC8DFF}">
      <dsp:nvSpPr>
        <dsp:cNvPr id="0" name=""/>
        <dsp:cNvSpPr/>
      </dsp:nvSpPr>
      <dsp:spPr>
        <a:xfrm>
          <a:off x="5473212" y="3115789"/>
          <a:ext cx="3077323" cy="7693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?</a:t>
          </a:r>
        </a:p>
      </dsp:txBody>
      <dsp:txXfrm>
        <a:off x="5495745" y="3138322"/>
        <a:ext cx="3032257" cy="724264"/>
      </dsp:txXfrm>
    </dsp:sp>
    <dsp:sp modelId="{18336415-7C3B-4A51-9AD6-7F51E46098CB}">
      <dsp:nvSpPr>
        <dsp:cNvPr id="0" name=""/>
        <dsp:cNvSpPr/>
      </dsp:nvSpPr>
      <dsp:spPr>
        <a:xfrm rot="5400000">
          <a:off x="6944557" y="3952436"/>
          <a:ext cx="134632" cy="13463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CB265-1D40-41F4-B563-37749FA5D5DD}">
      <dsp:nvSpPr>
        <dsp:cNvPr id="0" name=""/>
        <dsp:cNvSpPr/>
      </dsp:nvSpPr>
      <dsp:spPr>
        <a:xfrm>
          <a:off x="5473212" y="4154386"/>
          <a:ext cx="3077323" cy="7693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?</a:t>
          </a:r>
        </a:p>
      </dsp:txBody>
      <dsp:txXfrm>
        <a:off x="5495745" y="4176919"/>
        <a:ext cx="3032257" cy="7242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69B04-7A2A-469B-89EC-8758F5F3F63E}">
      <dsp:nvSpPr>
        <dsp:cNvPr id="0" name=""/>
        <dsp:cNvSpPr/>
      </dsp:nvSpPr>
      <dsp:spPr>
        <a:xfrm rot="16200000">
          <a:off x="-1000375" y="1004442"/>
          <a:ext cx="5985598" cy="397671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0" tIns="0" rIns="279400" bIns="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/>
            <a:t>объективные</a:t>
          </a:r>
        </a:p>
        <a:p>
          <a:pPr marL="0" lvl="1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Объективные факторы</a:t>
          </a:r>
          <a:r>
            <a:rPr 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 – это такие причины, которые не зависят от воспитанника.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1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•"/>
          </a:pPr>
          <a:r>
            <a:rPr 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Место рождения;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1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•"/>
          </a:pPr>
          <a:r>
            <a:rPr 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Среда обитания;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1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•"/>
          </a:pPr>
          <a:r>
            <a:rPr 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Природа и климат;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1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•"/>
          </a:pPr>
          <a:r>
            <a:rPr 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Традиции и господствующие нормы в обществе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068" y="1197119"/>
        <a:ext cx="3976713" cy="3591358"/>
      </dsp:txXfrm>
    </dsp:sp>
    <dsp:sp modelId="{E8BC2A96-D484-425A-889B-5A95202EDAC1}">
      <dsp:nvSpPr>
        <dsp:cNvPr id="0" name=""/>
        <dsp:cNvSpPr/>
      </dsp:nvSpPr>
      <dsp:spPr>
        <a:xfrm rot="16200000">
          <a:off x="5036010" y="-527225"/>
          <a:ext cx="5985598" cy="7040050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0" tIns="0" rIns="254000" bIns="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Times New Roman" panose="02020603050405020304" pitchFamily="18" charset="0"/>
            <a:buAutoNum type="arabicPeriod"/>
          </a:pPr>
          <a:r>
            <a:rPr lang="ru-RU" sz="4000" b="1" kern="1200" dirty="0"/>
            <a:t>субъективные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/>
            <a:t>причины, зависящие от самого воспитанника и его учителей, а также окружающих людей и деятельности учебно-воспитательных учреждений.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Генетическая наследственность и состояние здоровья человека;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600" b="0" i="0" kern="1200" dirty="0"/>
            <a:t>Склонность ученика к воспитанию и его умения воспринимать воспитательные влияния;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600" b="0" i="0" kern="1200" dirty="0"/>
            <a:t>Направленность воспитанника; Стремления, желания и намерения воспитанника;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600" b="0" i="0" kern="1200" dirty="0"/>
            <a:t>Личностные интересы воспитанника;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600" b="0" i="0" kern="1200" dirty="0"/>
            <a:t>Духовная связь между воспитанником и учителем; Взаимодействие учителей и воспитанников;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600" b="0" i="0" kern="1200" dirty="0"/>
            <a:t>Воспитательная система; Непосредственная деятельность воспитателей;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600" b="0" i="0" kern="1200" dirty="0"/>
            <a:t>Организация процесса воспитания; Педагогические программы воспитания;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600" b="0" i="0" kern="1200" dirty="0"/>
            <a:t>Морально-психологический настрой в коллективе.</a:t>
          </a:r>
        </a:p>
      </dsp:txBody>
      <dsp:txXfrm rot="5400000">
        <a:off x="4508784" y="1197121"/>
        <a:ext cx="7040050" cy="35913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1D500-6534-4B90-BC2A-4DF10CA21AB8}">
      <dsp:nvSpPr>
        <dsp:cNvPr id="0" name=""/>
        <dsp:cNvSpPr/>
      </dsp:nvSpPr>
      <dsp:spPr>
        <a:xfrm>
          <a:off x="0" y="-19544"/>
          <a:ext cx="5655853" cy="110466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/>
            <a:t>Содержательные компоненты</a:t>
          </a:r>
        </a:p>
      </dsp:txBody>
      <dsp:txXfrm>
        <a:off x="0" y="-19544"/>
        <a:ext cx="5655853" cy="1104664"/>
      </dsp:txXfrm>
    </dsp:sp>
    <dsp:sp modelId="{3BE2C1DB-7715-4686-81C1-777243ACA2DB}">
      <dsp:nvSpPr>
        <dsp:cNvPr id="0" name=""/>
        <dsp:cNvSpPr/>
      </dsp:nvSpPr>
      <dsp:spPr>
        <a:xfrm>
          <a:off x="2761" y="1046031"/>
          <a:ext cx="1883443" cy="21556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Wingdings" panose="05000000000000000000" pitchFamily="2" charset="2"/>
            <a:buChar char=""/>
          </a:pPr>
          <a:r>
            <a:rPr lang="ru-RU" sz="1900" b="1" kern="1200" dirty="0"/>
            <a:t>общение</a:t>
          </a:r>
          <a:r>
            <a:rPr lang="ru-RU" sz="1900" kern="1200" dirty="0"/>
            <a:t> как основа многообразных межличностных отношений;</a:t>
          </a:r>
        </a:p>
      </dsp:txBody>
      <dsp:txXfrm>
        <a:off x="2761" y="1046031"/>
        <a:ext cx="1883443" cy="2155623"/>
      </dsp:txXfrm>
    </dsp:sp>
    <dsp:sp modelId="{FEBAE00A-79C2-4F05-8880-32A69903ED9C}">
      <dsp:nvSpPr>
        <dsp:cNvPr id="0" name=""/>
        <dsp:cNvSpPr/>
      </dsp:nvSpPr>
      <dsp:spPr>
        <a:xfrm>
          <a:off x="1886204" y="1046031"/>
          <a:ext cx="1883443" cy="21556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Wingdings" panose="05000000000000000000" pitchFamily="2" charset="2"/>
            <a:buChar char=""/>
          </a:pPr>
          <a:r>
            <a:rPr lang="ru-RU" sz="1900" b="1" kern="1200" dirty="0"/>
            <a:t>руководство</a:t>
          </a:r>
          <a:r>
            <a:rPr lang="ru-RU" sz="1900" kern="1200" dirty="0"/>
            <a:t> развитием личности в процессе деятельности;</a:t>
          </a:r>
        </a:p>
      </dsp:txBody>
      <dsp:txXfrm>
        <a:off x="1886204" y="1046031"/>
        <a:ext cx="1883443" cy="2155623"/>
      </dsp:txXfrm>
    </dsp:sp>
    <dsp:sp modelId="{B7838790-F0DB-4109-9CC3-A0A4256B160E}">
      <dsp:nvSpPr>
        <dsp:cNvPr id="0" name=""/>
        <dsp:cNvSpPr/>
      </dsp:nvSpPr>
      <dsp:spPr>
        <a:xfrm>
          <a:off x="3769648" y="1046031"/>
          <a:ext cx="1883443" cy="21556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Wingdings" panose="05000000000000000000" pitchFamily="2" charset="2"/>
            <a:buChar char=""/>
          </a:pPr>
          <a:r>
            <a:rPr lang="ru-RU" sz="1900" b="1" kern="1200" dirty="0"/>
            <a:t>развитие и социализация </a:t>
          </a:r>
          <a:r>
            <a:rPr lang="ru-RU" sz="1900" kern="1200" dirty="0"/>
            <a:t>личности.</a:t>
          </a:r>
        </a:p>
      </dsp:txBody>
      <dsp:txXfrm>
        <a:off x="3769648" y="1046031"/>
        <a:ext cx="1883443" cy="2155623"/>
      </dsp:txXfrm>
    </dsp:sp>
    <dsp:sp modelId="{44CA08C9-1341-4C53-8C75-E111F413AD78}">
      <dsp:nvSpPr>
        <dsp:cNvPr id="0" name=""/>
        <dsp:cNvSpPr/>
      </dsp:nvSpPr>
      <dsp:spPr>
        <a:xfrm>
          <a:off x="0" y="3201655"/>
          <a:ext cx="5655853" cy="23951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77CD979-6CB4-4771-863A-F3CEC5F72509}" type="datetime1">
              <a:rPr lang="ru-RU" smtClean="0"/>
              <a:t>19.04.2024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44FEA7-A6A1-4C1B-A1CF-B68B41EC1A8E}" type="datetime1">
              <a:rPr lang="ru-RU" smtClean="0"/>
              <a:t>19.04.2024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8F480-8D07-42D6-A068-F0D1F4012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39F423-A385-4DEA-945C-7CD2D075D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83FA3E-A744-419E-A3C5-6B7CFF270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7D5C-F95A-42A3-88EC-882E2435144E}" type="datetime1">
              <a:rPr lang="ru-RU" smtClean="0"/>
              <a:t>19.04.2024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6FA654-E6E7-40A9-8912-491058ED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222FC7-23A1-49FB-A16A-B836C313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105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2343F6-C815-48AA-A98C-DF3F067C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E920F8-5E8C-4650-A66B-923380193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197E63-550F-43F6-9372-02E8EAFF2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06637FB-2A93-4CBD-BFA2-D7CF6538021B}" type="datetime1">
              <a:rPr lang="ru-RU" smtClean="0"/>
              <a:t>19.04.2024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D3EA5E-E0BA-4799-B031-AE534ECF8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D0B1F0-6CED-4F10-8446-DA34D8690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0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4E1AAB7-39C6-4066-A857-7355D3FCE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A06DD5-87C4-4F98-8A60-FEEE70736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FBE1F0-D2E6-4377-9BF1-E4C3C17E1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524C86-1CBF-4FDC-97D7-01157E908D38}" type="datetime1">
              <a:rPr lang="ru-RU" smtClean="0"/>
              <a:t>19.04.2024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F72A6C-80CD-4E89-8100-BD39B25D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4E40A-1788-4531-B615-23DA034D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2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FE280-EAF1-4FFA-A363-20F94C9FB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C298E5-1386-4D48-8C99-53256624F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4297FF-4706-453D-929A-3949C59AA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19.04.2024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846FC3-4CCB-4000-8D6B-2BE97CCE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0B8723-2E0F-4DFF-AC17-26461B66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01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17D8B-8403-4622-BDFB-B52A3FAD5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DCDABE-8B25-43E4-8C4A-B1345D305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DABDF-C610-4FE0-B5A4-04BEE0C54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3CEE-22B0-4537-8D57-A0FA5AADADF2}" type="datetime1">
              <a:rPr lang="ru-RU" smtClean="0"/>
              <a:t>19.04.2024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D659D-B6E2-433B-8698-55210DA06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BF08C7-5099-42A8-A852-2AB2BECA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43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BCB6F-E679-4089-B9DB-850360B59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2D3562-80F2-4432-837E-322800D59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8B3DD3-1A83-4E22-8CEA-2A786277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6EB9A8-EEFC-452C-BF13-68155763D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7D6CC3-8599-4E28-9642-72F69CDA6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8F437E-4E7E-4CA0-8DC7-623DF0BDC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74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32A6E-413E-4FD2-BBE2-56AC0554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173A09-D69C-433E-9B04-52F0CBFB0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527AE6-4D9F-4012-A1AF-4623337E3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1A26385-F276-4E0C-95E8-A9618526DE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F557BB-03D8-4632-8A1F-1903F97A7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03A1B9-20E1-4708-9B10-7BEC55FC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84B974-3E30-46C0-8835-EBE9AF88C154}" type="datetime1">
              <a:rPr lang="ru-RU" smtClean="0"/>
              <a:t>19.04.2024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8C7E41-92F9-4234-9FB8-B6D64DB2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808D2D-FA2A-41CC-9426-878853EF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76CA6-5D43-4DA3-A69A-16E21E3B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D93E5D-731C-48EB-A135-244932C4B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5A373D8-060E-42D4-83B5-67EE9C99EB76}" type="datetime1">
              <a:rPr lang="ru-RU" smtClean="0"/>
              <a:t>19.04.2024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3FBC504-0560-48FD-B801-C6D3486C9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D006F0-0CDE-44BE-8D66-3263DBD5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26601D-9908-448C-B750-14B1F985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19.04.2024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7FDB2E-E594-4301-9D8E-978040370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33E965-CE39-43B8-8E38-0916913B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4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63D2D-2E7B-405F-9BF1-B091928C9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98EB4-88F1-4DC5-822E-5072E6E5C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99DBD5-54ED-42E6-8853-E236531E2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091021-FE56-4F3C-BE7F-1BFB0E234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CD4F3-DD0B-41D2-86DC-8F94F11A7635}" type="datetime1">
              <a:rPr lang="ru-RU" smtClean="0"/>
              <a:t>19.04.2024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F7C277-F832-4DFE-BD1B-DB09B3BAA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7435DC-9A00-419D-BB04-233C1D5C0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9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D8A6B-3387-406C-8AF1-F2732461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85B4BC-45A9-4E71-9366-40C5E6E7FE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9F2F5E-21DB-4D2D-AB8C-2C26E7D2F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050649-7465-482D-B5CD-6BB6DE040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225BED9-9D02-4AA4-868D-12B5B80D13D4}" type="datetime1">
              <a:rPr lang="ru-RU" smtClean="0"/>
              <a:t>19.04.2024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185C70-C086-4799-A776-D5F629D6F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48BBD0-793A-416C-AD5D-66F1E7E9C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1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6667F-092A-4741-A844-A237E0F8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6BE42E-AA6F-4876-9BDA-CD4706CB0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1B2BE1-7EE2-4D36-B2AF-9A5BEF526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BE775-1C9E-48DD-93B9-3187A540B86B}" type="datetime1">
              <a:rPr lang="ru-RU" smtClean="0"/>
              <a:t>19.04.2024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74EABE-D0A4-4318-8773-3B6E4FE9D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5A4C95-FDC1-4EA9-BD40-64DAB8894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8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r-consul.ru/Bibli/Tyeoriya-i-myetodika-vospitaniya-konspyekt-lyektsiyi.html#Q-3002-Razdyel-II-Formirovaniye-tsyennostnykh-otnoshyeniyi-k-normam-kuljjturnoyi-zhizni" TargetMode="External"/><Relationship Id="rId2" Type="http://schemas.openxmlformats.org/officeDocument/2006/relationships/hyperlink" Target="https://ur-consul.ru/Bibli/Tyeoriya-i-myetodika-vospitaniya-konspyekt-lyektsiyi.html#Q-2721-Razdyel-I-Formirovaniye-tsyennostnogo-otnoshyeniya-v-prirodye-kak-obshchyemu-domu-chyelovyechyestva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r-consul.ru/Bibli/Tyeoriya-i-myetodika-vospitaniya-konspyekt-lyektsiyi.html#Q-3164-Razdyel-V-Formirovaniye-obraza-zhizni-dostoyinoyi-CHyelovyeka" TargetMode="External"/><Relationship Id="rId5" Type="http://schemas.openxmlformats.org/officeDocument/2006/relationships/hyperlink" Target="https://ur-consul.ru/Bibli/Tyeoriya-i-myetodika-vospitaniya-konspyekt-lyektsiyi.html#Q-3106-Razdyel-IV-Formirovaniye-tsyennostnogo-otnoshyeniya-k-sotsialjjnomu-ustroyistvu-chyelovyechyeskoyi-zhizni" TargetMode="External"/><Relationship Id="rId4" Type="http://schemas.openxmlformats.org/officeDocument/2006/relationships/hyperlink" Target="https://ur-consul.ru/Bibli/Tyeoriya-i-myetodika-vospitaniya-konspyekt-lyektsiyi.html#Q-3052-Razdyel-III-Formirovaniye-pryedstavlyeniyi-o-chyelovyekye-kak-subjyektye-zhizni-i-naivysshyeyi-tsyennosti-na-zyemlye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13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18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19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ткани, стола, красного цвета, покрытия&#10;&#10;Автоматически созданное описание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1309816"/>
            <a:ext cx="9554702" cy="2671107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Лекция </a:t>
            </a:r>
            <a:b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Теория воспитания</a:t>
            </a:r>
            <a:endParaRPr lang="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9554702" cy="19159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lvl="1" algn="just">
              <a:buSzPts val="1200"/>
              <a:tabLst>
                <a:tab pos="299085" algn="l"/>
                <a:tab pos="902970" algn="l"/>
              </a:tabLst>
            </a:pPr>
            <a:r>
              <a:rPr lang="ru-RU" sz="1800" spc="-5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1-Понятие «ВОСПИТАНИЕ» (повторение)</a:t>
            </a:r>
          </a:p>
          <a:p>
            <a:pPr lvl="1" algn="just">
              <a:buSzPts val="1200"/>
              <a:tabLst>
                <a:tab pos="299085" algn="l"/>
                <a:tab pos="902970" algn="l"/>
              </a:tabLst>
            </a:pPr>
            <a:r>
              <a:rPr lang="ru-RU" sz="1800" spc="-5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2-Сущность воспитания.</a:t>
            </a:r>
          </a:p>
          <a:p>
            <a:pPr lvl="1" algn="just">
              <a:buSzPts val="1200"/>
              <a:tabLst>
                <a:tab pos="299085" algn="l"/>
                <a:tab pos="902970" algn="l"/>
              </a:tabLst>
            </a:pPr>
            <a:r>
              <a:rPr lang="ru-RU" sz="1800" spc="-5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3-Содержание воспитания</a:t>
            </a:r>
          </a:p>
          <a:p>
            <a:pPr lvl="1" algn="just">
              <a:buSzPts val="1200"/>
              <a:tabLst>
                <a:tab pos="299085" algn="l"/>
                <a:tab pos="902970" algn="l"/>
              </a:tabLst>
            </a:pPr>
            <a:r>
              <a:rPr lang="ru-RU" sz="1800" spc="-5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4- Деятельность классного руководителя.</a:t>
            </a:r>
            <a:endParaRPr lang="ru-RU" sz="1800" spc="-55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rtl="0"/>
            <a:endParaRPr lang="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 idx="4294967295"/>
          </p:nvPr>
        </p:nvSpPr>
        <p:spPr>
          <a:xfrm flipV="1">
            <a:off x="4656138" y="260351"/>
            <a:ext cx="5543550" cy="360363"/>
          </a:xfrm>
        </p:spPr>
        <p:txBody>
          <a:bodyPr>
            <a:normAutofit fontScale="90000"/>
          </a:bodyPr>
          <a:lstStyle/>
          <a:p>
            <a:r>
              <a:rPr lang="ru-RU" altLang="ru-RU" sz="2800" b="1">
                <a:latin typeface="Arial" panose="020B0604020202020204" pitchFamily="34" charset="0"/>
              </a:rPr>
              <a:t/>
            </a:r>
            <a:br>
              <a:rPr lang="ru-RU" altLang="ru-RU" sz="2800" b="1">
                <a:latin typeface="Arial" panose="020B0604020202020204" pitchFamily="34" charset="0"/>
              </a:rPr>
            </a:b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135171" name="Rectangle 3"/>
          <p:cNvSpPr>
            <a:spLocks noGrp="1"/>
          </p:cNvSpPr>
          <p:nvPr>
            <p:ph type="body" idx="4294967295"/>
          </p:nvPr>
        </p:nvSpPr>
        <p:spPr>
          <a:xfrm>
            <a:off x="1416050" y="981075"/>
            <a:ext cx="9137650" cy="5145088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b="1" i="1" dirty="0" smtClean="0"/>
              <a:t>План характеристики структурных компонентов воспитательного процесса: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ru-RU" altLang="ru-RU" b="1" dirty="0" smtClean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2000" b="1" i="1" dirty="0"/>
              <a:t>      </a:t>
            </a:r>
            <a:r>
              <a:rPr lang="ru-RU" altLang="ru-RU" sz="2400" b="1" i="1" dirty="0"/>
              <a:t>-</a:t>
            </a:r>
            <a:r>
              <a:rPr lang="ru-RU" altLang="ru-RU" sz="2400" b="1" dirty="0"/>
              <a:t> Цель воспитания;</a:t>
            </a:r>
            <a:br>
              <a:rPr lang="ru-RU" altLang="ru-RU" sz="2400" b="1" dirty="0"/>
            </a:br>
            <a:endParaRPr lang="ru-RU" altLang="ru-RU" sz="24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400" b="1" dirty="0"/>
              <a:t>     - Содержание воспитания;</a:t>
            </a:r>
            <a:br>
              <a:rPr lang="ru-RU" altLang="ru-RU" sz="2400" b="1" dirty="0"/>
            </a:br>
            <a:endParaRPr lang="ru-RU" altLang="ru-RU" sz="24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400" b="1" dirty="0"/>
              <a:t>     - Педагогический инструментарий воспитательного процесса (формы и методы воспитания);</a:t>
            </a:r>
            <a:br>
              <a:rPr lang="ru-RU" altLang="ru-RU" sz="2400" b="1" dirty="0"/>
            </a:br>
            <a:endParaRPr lang="ru-RU" altLang="ru-RU" sz="24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400" b="1" dirty="0"/>
              <a:t>    - Критерии результативности воспитательного процесса</a:t>
            </a:r>
            <a:endParaRPr lang="ru-RU" altLang="ru-RU" sz="2400" dirty="0"/>
          </a:p>
          <a:p>
            <a:pPr>
              <a:lnSpc>
                <a:spcPct val="90000"/>
              </a:lnSpc>
            </a:pPr>
            <a:endParaRPr lang="ru-RU" altLang="ru-RU" sz="2400" dirty="0"/>
          </a:p>
        </p:txBody>
      </p:sp>
      <p:sp>
        <p:nvSpPr>
          <p:cNvPr id="14341" name="Rectangle 2"/>
          <p:cNvSpPr>
            <a:spLocks/>
          </p:cNvSpPr>
          <p:nvPr/>
        </p:nvSpPr>
        <p:spPr bwMode="auto">
          <a:xfrm flipV="1">
            <a:off x="4872038" y="476251"/>
            <a:ext cx="55435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>
                <a:latin typeface="Arial" panose="020B0604020202020204" pitchFamily="34" charset="0"/>
              </a:rPr>
              <a:t/>
            </a:r>
            <a:br>
              <a:rPr lang="ru-RU" altLang="ru-RU" sz="2800">
                <a:latin typeface="Arial" panose="020B0604020202020204" pitchFamily="34" charset="0"/>
              </a:rPr>
            </a:br>
            <a:endParaRPr lang="ru-RU" altLang="ru-RU" sz="2800">
              <a:latin typeface="Arial" panose="020B0604020202020204" pitchFamily="34" charset="0"/>
            </a:endParaRPr>
          </a:p>
        </p:txBody>
      </p:sp>
      <p:pic>
        <p:nvPicPr>
          <p:cNvPr id="135174" name="Picture 6" descr="Учительн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1916113"/>
            <a:ext cx="18430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254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98220-EA26-4C56-8A05-A97A70BD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48" y="115889"/>
            <a:ext cx="10963922" cy="1081087"/>
          </a:xfrm>
          <a:ln w="38100">
            <a:solidFill>
              <a:srgbClr val="C00000"/>
            </a:solidFill>
          </a:ln>
        </p:spPr>
        <p:txBody>
          <a:bodyPr/>
          <a:lstStyle/>
          <a:p>
            <a:pPr algn="ctr"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УРОВНИ ЦЕЛЕПОЛАГАНИЯ</a:t>
            </a:r>
            <a:b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Целеполагание в педагогике – сознательный процесс выявления и постановки целей и задач педагогической деятельности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0673BA1-A1E5-47C7-84ED-D5B3E38BB550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61026247"/>
              </p:ext>
            </p:extLst>
          </p:nvPr>
        </p:nvGraphicFramePr>
        <p:xfrm>
          <a:off x="656947" y="1402671"/>
          <a:ext cx="10963921" cy="2485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EA3BD6-233F-4845-B0BF-1E6582DB9400}"/>
              </a:ext>
            </a:extLst>
          </p:cNvPr>
          <p:cNvSpPr/>
          <p:nvPr/>
        </p:nvSpPr>
        <p:spPr>
          <a:xfrm>
            <a:off x="656947" y="3307919"/>
            <a:ext cx="1096392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800" dirty="0">
              <a:solidFill>
                <a:srgbClr val="000000"/>
              </a:solidFill>
              <a:latin typeface="Times New Roman"/>
              <a:cs typeface="Arial" charset="0"/>
            </a:endParaRPr>
          </a:p>
          <a:p>
            <a:pPr>
              <a:defRPr/>
            </a:pPr>
            <a:endParaRPr lang="ru-RU" sz="2800" dirty="0">
              <a:latin typeface="Times New Roman"/>
              <a:cs typeface="Arial" charset="0"/>
            </a:endParaRPr>
          </a:p>
          <a:p>
            <a:pPr>
              <a:defRPr/>
            </a:pPr>
            <a:r>
              <a:rPr lang="ru-RU" sz="1600" b="1" dirty="0">
                <a:latin typeface="Times New Roman"/>
                <a:cs typeface="Arial" charset="0"/>
              </a:rPr>
              <a:t>Цель воспитания в современных условиях — влияние на развитие потребностей и способностей личности к саморазвитию</a:t>
            </a:r>
            <a:r>
              <a:rPr lang="ru-RU" sz="1600" dirty="0">
                <a:latin typeface="Times New Roman"/>
                <a:cs typeface="Arial" charset="0"/>
              </a:rPr>
              <a:t>, что достигается, если в процессе воспитания у воспитанников формируются </a:t>
            </a: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/>
                <a:cs typeface="Arial" charset="0"/>
              </a:rPr>
              <a:t>потребности и способности </a:t>
            </a:r>
            <a:r>
              <a:rPr lang="ru-RU" sz="1600" dirty="0">
                <a:solidFill>
                  <a:srgbClr val="00B0F0"/>
                </a:solidFill>
                <a:latin typeface="Times New Roman"/>
                <a:cs typeface="Arial" charset="0"/>
              </a:rPr>
              <a:t>к самопознанию</a:t>
            </a:r>
            <a:r>
              <a:rPr lang="ru-RU" sz="1600" dirty="0">
                <a:latin typeface="Times New Roman"/>
                <a:cs typeface="Arial" charset="0"/>
              </a:rPr>
              <a:t>, интересу к своему Я, своим отношениям и возможностям;</a:t>
            </a: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/>
                <a:cs typeface="Arial" charset="0"/>
              </a:rPr>
              <a:t> потребности и способности </a:t>
            </a:r>
            <a:r>
              <a:rPr lang="ru-RU" sz="1600" dirty="0">
                <a:solidFill>
                  <a:srgbClr val="00B0F0"/>
                </a:solidFill>
                <a:latin typeface="Times New Roman"/>
                <a:cs typeface="Arial" charset="0"/>
              </a:rPr>
              <a:t>к самоопределению</a:t>
            </a:r>
            <a:r>
              <a:rPr lang="ru-RU" sz="1600" dirty="0">
                <a:latin typeface="Times New Roman"/>
                <a:cs typeface="Arial" charset="0"/>
              </a:rPr>
              <a:t>, к разумным жизненным выборам деятельности, отношений, позиций, целей с точки зрения своего развития; </a:t>
            </a: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/>
                <a:cs typeface="Arial" charset="0"/>
              </a:rPr>
              <a:t>потребности и способности </a:t>
            </a:r>
            <a:r>
              <a:rPr lang="ru-RU" sz="1600" dirty="0">
                <a:solidFill>
                  <a:srgbClr val="00B0F0"/>
                </a:solidFill>
                <a:latin typeface="Times New Roman"/>
                <a:cs typeface="Arial" charset="0"/>
              </a:rPr>
              <a:t>к самореализации </a:t>
            </a:r>
            <a:r>
              <a:rPr lang="ru-RU" sz="1600" dirty="0">
                <a:latin typeface="Times New Roman"/>
                <a:cs typeface="Arial" charset="0"/>
              </a:rPr>
              <a:t>(</a:t>
            </a:r>
            <a:r>
              <a:rPr lang="ru-RU" sz="1600" dirty="0" err="1">
                <a:latin typeface="Times New Roman"/>
                <a:cs typeface="Arial" charset="0"/>
              </a:rPr>
              <a:t>самоактуализации</a:t>
            </a:r>
            <a:r>
              <a:rPr lang="ru-RU" sz="1600" dirty="0">
                <a:latin typeface="Times New Roman"/>
                <a:cs typeface="Arial" charset="0"/>
              </a:rPr>
              <a:t>); </a:t>
            </a: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/>
                <a:cs typeface="Arial" charset="0"/>
              </a:rPr>
              <a:t>потребности и способности к личностной </a:t>
            </a:r>
            <a:r>
              <a:rPr lang="ru-RU" sz="1600" dirty="0">
                <a:solidFill>
                  <a:srgbClr val="00B0F0"/>
                </a:solidFill>
                <a:latin typeface="Times New Roman"/>
                <a:cs typeface="Arial" charset="0"/>
              </a:rPr>
              <a:t>саморегуляции</a:t>
            </a:r>
            <a:r>
              <a:rPr lang="ru-RU" sz="1600" dirty="0">
                <a:latin typeface="Times New Roman"/>
                <a:cs typeface="Arial" charset="0"/>
              </a:rPr>
              <a:t>, регуляции своего психического и физического состояния, притязаний и самооценки; </a:t>
            </a: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/>
                <a:cs typeface="Arial" charset="0"/>
              </a:rPr>
              <a:t>потребности и способности </a:t>
            </a:r>
            <a:r>
              <a:rPr lang="ru-RU" sz="1600" dirty="0">
                <a:solidFill>
                  <a:srgbClr val="00B0F0"/>
                </a:solidFill>
                <a:latin typeface="Times New Roman"/>
                <a:cs typeface="Arial" charset="0"/>
              </a:rPr>
              <a:t>в совместном развитии</a:t>
            </a:r>
            <a:r>
              <a:rPr lang="ru-RU" sz="1600" dirty="0">
                <a:latin typeface="Times New Roman"/>
                <a:cs typeface="Arial" charset="0"/>
              </a:rPr>
              <a:t>, развитии себя через развитие других (С.Д. Поляков). </a:t>
            </a:r>
            <a:endParaRPr lang="ru-RU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A333299-0BB1-45A8-B046-FC95EE6D50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45337" y="404811"/>
            <a:ext cx="7487513" cy="100806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altLang="ru-RU" dirty="0"/>
              <a:t>Иерархия целей воспитания</a:t>
            </a:r>
          </a:p>
        </p:txBody>
      </p:sp>
      <p:sp>
        <p:nvSpPr>
          <p:cNvPr id="112644" name="Rectangle 4">
            <a:extLst>
              <a:ext uri="{FF2B5EF4-FFF2-40B4-BE49-F238E27FC236}">
                <a16:creationId xmlns:a16="http://schemas.microsoft.com/office/drawing/2014/main" id="{0EEC0BAB-2CEE-4421-A9F2-35B344AD0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1" y="1845470"/>
            <a:ext cx="4824413" cy="1079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3200" dirty="0">
                <a:latin typeface="Arial" charset="0"/>
                <a:cs typeface="Arial" charset="0"/>
              </a:rPr>
              <a:t>Идеальная цель</a:t>
            </a:r>
          </a:p>
          <a:p>
            <a:pPr algn="ctr">
              <a:defRPr/>
            </a:pPr>
            <a:r>
              <a:rPr lang="ru-RU" sz="3200" dirty="0">
                <a:latin typeface="Arial" charset="0"/>
                <a:cs typeface="Arial" charset="0"/>
              </a:rPr>
              <a:t>воспитания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112645" name="Rectangle 5">
            <a:extLst>
              <a:ext uri="{FF2B5EF4-FFF2-40B4-BE49-F238E27FC236}">
                <a16:creationId xmlns:a16="http://schemas.microsoft.com/office/drawing/2014/main" id="{4F531F2A-8EB0-4814-80EC-63938A33D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3141070"/>
            <a:ext cx="4679950" cy="1079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 dirty="0">
                <a:latin typeface="Arial" charset="0"/>
                <a:cs typeface="Arial" charset="0"/>
              </a:rPr>
              <a:t>Реальные </a:t>
            </a:r>
          </a:p>
          <a:p>
            <a:pPr algn="ctr">
              <a:defRPr/>
            </a:pPr>
            <a:r>
              <a:rPr lang="ru-RU" sz="2800" dirty="0">
                <a:latin typeface="Arial" charset="0"/>
                <a:cs typeface="Arial" charset="0"/>
              </a:rPr>
              <a:t>цели воспитания</a:t>
            </a:r>
          </a:p>
        </p:txBody>
      </p:sp>
      <p:sp>
        <p:nvSpPr>
          <p:cNvPr id="112646" name="Rectangle 6">
            <a:extLst>
              <a:ext uri="{FF2B5EF4-FFF2-40B4-BE49-F238E27FC236}">
                <a16:creationId xmlns:a16="http://schemas.microsoft.com/office/drawing/2014/main" id="{58256033-E26C-4657-88D2-99A5B76D3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1839" y="4549975"/>
            <a:ext cx="4897437" cy="1152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 dirty="0">
                <a:latin typeface="Arial" charset="0"/>
                <a:cs typeface="Arial" charset="0"/>
              </a:rPr>
              <a:t>Оперативные </a:t>
            </a:r>
          </a:p>
          <a:p>
            <a:pPr algn="ctr">
              <a:defRPr/>
            </a:pPr>
            <a:r>
              <a:rPr lang="ru-RU" sz="2800" dirty="0">
                <a:latin typeface="Arial" charset="0"/>
                <a:cs typeface="Arial" charset="0"/>
              </a:rPr>
              <a:t>воспитательные задачи</a:t>
            </a:r>
          </a:p>
        </p:txBody>
      </p:sp>
      <p:sp>
        <p:nvSpPr>
          <p:cNvPr id="15367" name="AutoShape 7">
            <a:extLst>
              <a:ext uri="{FF2B5EF4-FFF2-40B4-BE49-F238E27FC236}">
                <a16:creationId xmlns:a16="http://schemas.microsoft.com/office/drawing/2014/main" id="{15E1B187-C1DD-4BD7-961A-B04B4AB39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811" y="3771900"/>
            <a:ext cx="825499" cy="1638300"/>
          </a:xfrm>
          <a:prstGeom prst="curvedLeftArrow">
            <a:avLst>
              <a:gd name="adj1" fmla="val 28922"/>
              <a:gd name="adj2" fmla="val 5784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5368" name="AutoShape 8">
            <a:extLst>
              <a:ext uri="{FF2B5EF4-FFF2-40B4-BE49-F238E27FC236}">
                <a16:creationId xmlns:a16="http://schemas.microsoft.com/office/drawing/2014/main" id="{3220653A-66B5-41EE-9903-7EA44D6B7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2456" y="2152849"/>
            <a:ext cx="1008063" cy="1657151"/>
          </a:xfrm>
          <a:prstGeom prst="curvedLeftArrow">
            <a:avLst>
              <a:gd name="adj1" fmla="val 20000"/>
              <a:gd name="adj2" fmla="val 40000"/>
              <a:gd name="adj3" fmla="val 424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463632" y="1628775"/>
            <a:ext cx="42330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Цели воспитания - заранее </a:t>
            </a:r>
            <a:r>
              <a:rPr lang="ru-RU" dirty="0"/>
              <a:t>определяемые (прогнозируемые) изменения в личности воспитанника, которых стремится достичь воспитатель в воспитательном процессе.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3365501" y="620713"/>
            <a:ext cx="34321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265" tIns="30632" rIns="61265" bIns="3063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36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9689" y="1471614"/>
            <a:ext cx="9539287" cy="4955203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indent="449263">
              <a:defRPr/>
            </a:pP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высоконравственный, творческий, компетентный гражданин России, принимающий судьбу Отечества как свою личную, осознающий ответственность за настоящее и будущее своей страны, укорененный в духовных и культурных традициях российского народа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449263">
              <a:defRPr/>
            </a:pPr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ru-RU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Calibri" pitchFamily="34" charset="0"/>
                <a:cs typeface="Arial" charset="0"/>
              </a:rPr>
              <a:t>тратегия</a:t>
            </a:r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Calibri" pitchFamily="34" charset="0"/>
                <a:cs typeface="Arial" charset="0"/>
              </a:rPr>
              <a:t> развития воспитания</a:t>
            </a:r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Arial" charset="0"/>
              </a:rPr>
              <a:t> </a:t>
            </a:r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Calibri" pitchFamily="34" charset="0"/>
                <a:cs typeface="Arial" charset="0"/>
              </a:rPr>
              <a:t>в РФ на 2015-2025</a:t>
            </a:r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Arial" charset="0"/>
              </a:rPr>
              <a:t> г.)</a:t>
            </a:r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Calibri" pitchFamily="34" charset="0"/>
                <a:cs typeface="Arial" charset="0"/>
              </a:rPr>
              <a:t>       </a:t>
            </a:r>
          </a:p>
          <a:p>
            <a:pPr indent="449263">
              <a:defRPr/>
            </a:pPr>
            <a:r>
              <a:rPr lang="ru-RU" sz="2400" dirty="0">
                <a:latin typeface="Arial" charset="0"/>
                <a:ea typeface="Calibri" pitchFamily="34" charset="0"/>
                <a:cs typeface="Arial" charset="0"/>
              </a:rPr>
              <a:t>Идеальная цель формулируется </a:t>
            </a:r>
            <a:endParaRPr lang="en-US" sz="2400" dirty="0">
              <a:latin typeface="Arial" charset="0"/>
              <a:ea typeface="Calibri" pitchFamily="34" charset="0"/>
              <a:cs typeface="Arial" charset="0"/>
            </a:endParaRPr>
          </a:p>
          <a:p>
            <a:pPr indent="449263">
              <a:defRPr/>
            </a:pPr>
            <a:r>
              <a:rPr lang="ru-RU" sz="2400" dirty="0">
                <a:latin typeface="Arial" charset="0"/>
                <a:ea typeface="Calibri" pitchFamily="34" charset="0"/>
                <a:cs typeface="Arial" charset="0"/>
              </a:rPr>
              <a:t>как компонент государственной </a:t>
            </a:r>
            <a:endParaRPr lang="en-US" sz="2400" dirty="0">
              <a:latin typeface="Arial" charset="0"/>
              <a:ea typeface="Calibri" pitchFamily="34" charset="0"/>
              <a:cs typeface="Arial" charset="0"/>
            </a:endParaRPr>
          </a:p>
          <a:p>
            <a:pPr indent="449263">
              <a:defRPr/>
            </a:pPr>
            <a:r>
              <a:rPr lang="ru-RU" sz="2400" dirty="0">
                <a:latin typeface="Arial" charset="0"/>
                <a:ea typeface="Calibri" pitchFamily="34" charset="0"/>
                <a:cs typeface="Arial" charset="0"/>
              </a:rPr>
              <a:t>образовательной политики и </a:t>
            </a:r>
            <a:endParaRPr lang="en-US" sz="2400" dirty="0">
              <a:latin typeface="Arial" charset="0"/>
              <a:ea typeface="Calibri" pitchFamily="34" charset="0"/>
              <a:cs typeface="Arial" charset="0"/>
            </a:endParaRPr>
          </a:p>
          <a:p>
            <a:pPr indent="449263">
              <a:defRPr/>
            </a:pPr>
            <a:r>
              <a:rPr lang="ru-RU" sz="2400" dirty="0">
                <a:latin typeface="Arial" charset="0"/>
                <a:ea typeface="Calibri" pitchFamily="34" charset="0"/>
                <a:cs typeface="Arial" charset="0"/>
              </a:rPr>
              <a:t>фиксируется в официальных </a:t>
            </a:r>
            <a:endParaRPr lang="en-US" sz="2400" dirty="0">
              <a:latin typeface="Arial" charset="0"/>
              <a:ea typeface="Calibri" pitchFamily="34" charset="0"/>
              <a:cs typeface="Arial" charset="0"/>
            </a:endParaRPr>
          </a:p>
          <a:p>
            <a:pPr indent="449263">
              <a:defRPr/>
            </a:pPr>
            <a:r>
              <a:rPr lang="ru-RU" sz="2400" dirty="0">
                <a:latin typeface="Arial" charset="0"/>
                <a:ea typeface="Calibri" pitchFamily="34" charset="0"/>
                <a:cs typeface="Arial" charset="0"/>
              </a:rPr>
              <a:t>документах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73300" y="620713"/>
            <a:ext cx="7588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Национальный  воспитательный идеал</a:t>
            </a:r>
            <a:endParaRPr lang="ru-RU" sz="4000" dirty="0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7413" name="Picture 7" descr="http://www.edustandart.ru/wp-content/uploads/2015/10/strategiya_vospitaniy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4" y="4572000"/>
            <a:ext cx="41671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03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AE6E49E-CC32-4A89-97A7-80EE3F0CB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/>
              <a:t>2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A464A0B-5898-4045-99A5-76321F41C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2214" y="109510"/>
            <a:ext cx="5956916" cy="6648688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F389810D-E3AB-41D0-AB91-2EE957590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6000" dirty="0"/>
              <a:t>Сущность воспитания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CF63FD-BE72-40CD-950B-8D912B61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19.04.2024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7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9080"/>
            <a:ext cx="10515600" cy="695924"/>
          </a:xfrm>
        </p:spPr>
        <p:txBody>
          <a:bodyPr/>
          <a:lstStyle/>
          <a:p>
            <a:r>
              <a:rPr lang="ru-RU" dirty="0" smtClean="0"/>
              <a:t>Что является результатом воспитания?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366" y="785004"/>
            <a:ext cx="10093200" cy="5936471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19.04.2024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8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FB1DF-B840-4050-B856-A093B3932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7799" cy="104642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Сущность воспитания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F9831B3-BB10-4DB4-9A14-ABCFFEC986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3864800"/>
              </p:ext>
            </p:extLst>
          </p:nvPr>
        </p:nvGraphicFramePr>
        <p:xfrm>
          <a:off x="838199" y="1580226"/>
          <a:ext cx="10924713" cy="4596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Дата 4">
            <a:extLst>
              <a:ext uri="{FF2B5EF4-FFF2-40B4-BE49-F238E27FC236}">
                <a16:creationId xmlns:a16="http://schemas.microsoft.com/office/drawing/2014/main" id="{1B7D07E7-BD8B-42CE-BA90-156A56F3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D0D144-F6BC-431B-A3FA-D6D77F14246A}"/>
              </a:ext>
            </a:extLst>
          </p:cNvPr>
          <p:cNvSpPr txBox="1"/>
          <p:nvPr/>
        </p:nvSpPr>
        <p:spPr>
          <a:xfrm>
            <a:off x="6277994" y="488220"/>
            <a:ext cx="58045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 аспекта воспитание как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культуросообразного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процесса становления человеческого качества в человеке: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1C55F-5535-4242-B3A3-11158B118A1B}"/>
              </a:ext>
            </a:extLst>
          </p:cNvPr>
          <p:cNvSpPr txBox="1"/>
          <p:nvPr/>
        </p:nvSpPr>
        <p:spPr>
          <a:xfrm>
            <a:off x="8711214" y="2696138"/>
            <a:ext cx="290965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освоение норм общества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C2B826-D244-4207-B41D-EB0CA2012FBF}"/>
              </a:ext>
            </a:extLst>
          </p:cNvPr>
          <p:cNvSpPr txBox="1"/>
          <p:nvPr/>
        </p:nvSpPr>
        <p:spPr>
          <a:xfrm>
            <a:off x="8826622" y="4181382"/>
            <a:ext cx="293629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творческое саморазвитие 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289E4-DC1D-45CA-BBC4-4F81DF117082}"/>
              </a:ext>
            </a:extLst>
          </p:cNvPr>
          <p:cNvSpPr txBox="1"/>
          <p:nvPr/>
        </p:nvSpPr>
        <p:spPr>
          <a:xfrm>
            <a:off x="8043168" y="5663951"/>
            <a:ext cx="341790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жизненное самоутверждение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641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783" y="274638"/>
            <a:ext cx="10999433" cy="77809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Сущность воспитания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23783" y="1052737"/>
            <a:ext cx="5417706" cy="112213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/>
              <a:t>Формирования определённых качеств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Личное качество </a:t>
            </a:r>
            <a:r>
              <a:rPr lang="ru-RU" dirty="0"/>
              <a:t>– закрепившее и ставшее привычным </a:t>
            </a:r>
            <a:r>
              <a:rPr lang="ru-RU" b="1" dirty="0"/>
              <a:t>отношение</a:t>
            </a:r>
            <a:r>
              <a:rPr lang="ru-RU" dirty="0"/>
              <a:t>, которое определяет </a:t>
            </a:r>
            <a:r>
              <a:rPr lang="ru-RU" b="1" dirty="0"/>
              <a:t>устойчивость поведения </a:t>
            </a:r>
            <a:r>
              <a:rPr lang="ru-RU" dirty="0"/>
              <a:t>в любых изменяющихся условиях.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69026" y="1052737"/>
            <a:ext cx="5354190" cy="112213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/>
              <a:t>Системы социальных и духовных отношений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b="1" dirty="0"/>
              <a:t>Отношение</a:t>
            </a:r>
            <a:r>
              <a:rPr lang="ru-RU" dirty="0"/>
              <a:t>-переживание и выражение связей, которые устанавливаются между ним и другими людьми, между ним и различными сторонами окружающей действительности, между ним и самим собой как частью окружающего мира, которые оказывают </a:t>
            </a:r>
            <a:r>
              <a:rPr lang="ru-RU" b="1" dirty="0"/>
              <a:t>влияние на его поведение и личностное развитие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76562" y="246253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800" b="1" dirty="0">
                <a:solidFill>
                  <a:srgbClr val="0070C0"/>
                </a:solidFill>
                <a:latin typeface="Sylfaen" pitchFamily="18" charset="0"/>
                <a:cs typeface="Times New Roman" pitchFamily="18" charset="0"/>
              </a:rPr>
              <a:t>Личность –развивающаяся система отношений </a:t>
            </a:r>
            <a:endParaRPr lang="ru-RU" dirty="0">
              <a:solidFill>
                <a:srgbClr val="0070C0"/>
              </a:solidFill>
              <a:latin typeface="Sylfae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6032715"/>
              </p:ext>
            </p:extLst>
          </p:nvPr>
        </p:nvGraphicFramePr>
        <p:xfrm>
          <a:off x="376562" y="1690688"/>
          <a:ext cx="9389230" cy="5066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6" name="Рисунок 4" descr="i.jpe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70751" y="485127"/>
            <a:ext cx="1944687" cy="275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авая фигурная скобка 1">
            <a:extLst>
              <a:ext uri="{FF2B5EF4-FFF2-40B4-BE49-F238E27FC236}">
                <a16:creationId xmlns:a16="http://schemas.microsoft.com/office/drawing/2014/main" id="{3C7EB670-051A-4CB9-ADE0-9EF952068E6A}"/>
              </a:ext>
            </a:extLst>
          </p:cNvPr>
          <p:cNvSpPr/>
          <p:nvPr/>
        </p:nvSpPr>
        <p:spPr>
          <a:xfrm>
            <a:off x="9765792" y="4279037"/>
            <a:ext cx="567816" cy="247837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067DB-8594-4970-9BA8-44A3A4A36383}"/>
              </a:ext>
            </a:extLst>
          </p:cNvPr>
          <p:cNvSpPr txBox="1"/>
          <p:nvPr/>
        </p:nvSpPr>
        <p:spPr>
          <a:xfrm>
            <a:off x="10279632" y="4513485"/>
            <a:ext cx="1827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строится процесс самовоспитания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99242" y="102103"/>
            <a:ext cx="10839635" cy="922114"/>
          </a:xfr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/>
              <a:t>Отношения  - привычки –личностных качеств</a:t>
            </a: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3752293"/>
              </p:ext>
            </p:extLst>
          </p:nvPr>
        </p:nvGraphicFramePr>
        <p:xfrm>
          <a:off x="514905" y="1642369"/>
          <a:ext cx="5504895" cy="4483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FF0000"/>
                </a:solidFill>
              </a:rPr>
              <a:t>Закономерности развития ЛК</a:t>
            </a:r>
          </a:p>
          <a:p>
            <a:r>
              <a:rPr lang="ru-RU" dirty="0"/>
              <a:t>1.Закономерность обратного влияния.</a:t>
            </a:r>
          </a:p>
          <a:p>
            <a:r>
              <a:rPr lang="ru-RU" dirty="0"/>
              <a:t>2.З-ть взаимосвязанности качеств.</a:t>
            </a:r>
          </a:p>
          <a:p>
            <a:r>
              <a:rPr lang="ru-RU" dirty="0"/>
              <a:t>3.З-ть генерализации.</a:t>
            </a:r>
          </a:p>
          <a:p>
            <a:r>
              <a:rPr lang="ru-RU" dirty="0"/>
              <a:t>4.З-ть этапности.</a:t>
            </a:r>
          </a:p>
          <a:p>
            <a:endParaRPr lang="ru-RU" dirty="0"/>
          </a:p>
        </p:txBody>
      </p:sp>
      <p:sp>
        <p:nvSpPr>
          <p:cNvPr id="2" name="Свиток: горизонтальный 1">
            <a:extLst>
              <a:ext uri="{FF2B5EF4-FFF2-40B4-BE49-F238E27FC236}">
                <a16:creationId xmlns:a16="http://schemas.microsoft.com/office/drawing/2014/main" id="{C0B7A2A7-7959-4F1A-BB77-DACFF3D39143}"/>
              </a:ext>
            </a:extLst>
          </p:cNvPr>
          <p:cNvSpPr/>
          <p:nvPr/>
        </p:nvSpPr>
        <p:spPr>
          <a:xfrm>
            <a:off x="683581" y="1192894"/>
            <a:ext cx="5211192" cy="449476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Три формы отношений: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23a458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785" y="1594036"/>
            <a:ext cx="6533952" cy="4608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F64828-2DB6-41DB-97BB-B4666F7CDF6B}"/>
              </a:ext>
            </a:extLst>
          </p:cNvPr>
          <p:cNvSpPr txBox="1"/>
          <p:nvPr/>
        </p:nvSpPr>
        <p:spPr>
          <a:xfrm>
            <a:off x="7077721" y="2882771"/>
            <a:ext cx="485386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1763 Генеральный план Московского воспитательного дома.</a:t>
            </a:r>
          </a:p>
          <a:p>
            <a:r>
              <a:rPr lang="ru-RU" dirty="0"/>
              <a:t>1768 «Устав народных училищ в Российской империи».</a:t>
            </a:r>
          </a:p>
          <a:p>
            <a:r>
              <a:rPr lang="ru-RU" dirty="0"/>
              <a:t>1806 – воспитание включено в словарь Российской академии.</a:t>
            </a:r>
          </a:p>
          <a:p>
            <a:r>
              <a:rPr lang="ru-RU" dirty="0"/>
              <a:t>До сер 19 века воспитание = образованию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CFDC24A4-F52C-46E2-8D5C-B5C4F8C45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Воспитание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Качества на каждом этапе обучения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806509"/>
              </p:ext>
            </p:extLst>
          </p:nvPr>
        </p:nvGraphicFramePr>
        <p:xfrm>
          <a:off x="469557" y="1421027"/>
          <a:ext cx="11368216" cy="5300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98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D2820-2987-46AD-BBD5-E31D19D3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Направления воспитательной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B64451-C344-4744-BAA7-40BB6E62C7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lvl="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Раздел I. Формирование ценностного отношения в природе как общему дому человечества.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Формирование ценностного отношения в природе как общему дому человечества.</a:t>
            </a:r>
            <a:endParaRPr lang="ru-RU" sz="20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Раздел II. Формирование ценностных отношений к нормам культурной жизни.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Формирование ценностных отношений к нормам культурной жизни.</a:t>
            </a:r>
            <a:endParaRPr lang="ru-RU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Раздел III. Формирование представлений о человеке как субъекте жизни и наивысшей ценности на земле.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Формирование представлений о человеке как субъекте жизни и наивысшей ценности на земле.</a:t>
            </a:r>
            <a:endParaRPr lang="ru-RU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Раздел IV. Формирование ценностного отношения к социальному устройству человеческой жизни.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Формирование ценностного отношения к социальному устройству человеческой жизни.</a:t>
            </a:r>
            <a:endParaRPr lang="ru-RU" sz="20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Раздел V. Формирование образа жизни, достойной Человека.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Формирование образа жизни, достойной Человека.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AE7960-73A2-40B3-9A91-2D672AD186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Формирование жизненной позиции. Развитие способности к индивидуальному выбору жизненного пути.</a:t>
            </a:r>
          </a:p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Воспитание гражданственности, патриотизма, уважения к правам и обязанностям человека.</a:t>
            </a:r>
          </a:p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Воспитание нравственных чувств и этического сознания.</a:t>
            </a:r>
          </a:p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Воспитания трудолюбия, творческого отношения к труду и учению.</a:t>
            </a:r>
          </a:p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Воспитание  ценностного отношения к прекрасному, формирование представлений об эстетических идеалах и ценностях.</a:t>
            </a:r>
          </a:p>
          <a:p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E919E0-DCDD-4FA5-912D-31DDB13A2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8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942" y="332656"/>
            <a:ext cx="11131858" cy="96348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Процесс воспитания- </a:t>
            </a:r>
            <a:r>
              <a:rPr lang="ru-RU" sz="2400" dirty="0"/>
              <a:t>совокупность специально </a:t>
            </a:r>
            <a:r>
              <a:rPr lang="ru-RU" sz="2400" b="1" dirty="0"/>
              <a:t>организованных целенаправленных действий педагога</a:t>
            </a:r>
            <a:r>
              <a:rPr lang="ru-RU" sz="2400" dirty="0"/>
              <a:t> и </a:t>
            </a:r>
            <a:r>
              <a:rPr lang="ru-RU" sz="2400" b="1" dirty="0"/>
              <a:t>воспитанника </a:t>
            </a:r>
            <a:r>
              <a:rPr lang="ru-RU" sz="2400" dirty="0"/>
              <a:t>с целью образования, развития и формирования личности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12053" y="1296140"/>
            <a:ext cx="6480699" cy="5400099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dirty="0"/>
              <a:t>Смена состояний педагогической системы.</a:t>
            </a:r>
          </a:p>
          <a:p>
            <a:pPr>
              <a:spcBef>
                <a:spcPts val="0"/>
              </a:spcBef>
            </a:pPr>
            <a:r>
              <a:rPr lang="ru-RU" sz="2400" b="1" dirty="0"/>
              <a:t>Противоречия:</a:t>
            </a:r>
          </a:p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r>
              <a:rPr lang="ru-RU" sz="2400" dirty="0"/>
              <a:t>Деятельность воспитателя – готовность ученика к исполнению требований, отношение к требованиям</a:t>
            </a:r>
          </a:p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r>
              <a:rPr lang="ru-RU" sz="2400" dirty="0"/>
              <a:t>Требования общества, класса – притязания, способности ребенка (не сформировано необходимое качество, умение)</a:t>
            </a:r>
          </a:p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r>
              <a:rPr lang="ru-RU" sz="2400" dirty="0"/>
              <a:t>Представление педагога о будущем воспитанников – реальность через 10-15 лет (</a:t>
            </a:r>
            <a:r>
              <a:rPr lang="ru-RU" sz="2400" dirty="0" err="1"/>
              <a:t>Ш.А.Амонашвили</a:t>
            </a:r>
            <a:r>
              <a:rPr lang="ru-RU" sz="2400" dirty="0"/>
              <a:t> – «основная трагедия воспитания)</a:t>
            </a:r>
          </a:p>
          <a:p>
            <a:pPr algn="just">
              <a:spcBef>
                <a:spcPts val="0"/>
              </a:spcBef>
            </a:pPr>
            <a:r>
              <a:rPr lang="ru-RU" sz="2400"/>
              <a:t>4. Удобно </a:t>
            </a:r>
            <a:r>
              <a:rPr lang="ru-RU" sz="2400" dirty="0"/>
              <a:t>воспитателю – нужно ребёнку</a:t>
            </a:r>
          </a:p>
          <a:p>
            <a:pPr algn="just">
              <a:spcBef>
                <a:spcPts val="0"/>
              </a:spcBef>
            </a:pPr>
            <a:r>
              <a:rPr lang="ru-RU" sz="2400" b="1" dirty="0"/>
              <a:t>Взаимодействие , сопровождение, помощь – способ разрешение противоречий – движущая сила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798231" y="1296141"/>
            <a:ext cx="4091927" cy="5400098"/>
          </a:xfrm>
          <a:ln w="381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u="sng" dirty="0">
                <a:solidFill>
                  <a:schemeClr val="accent1">
                    <a:lumMod val="75000"/>
                  </a:schemeClr>
                </a:solidFill>
              </a:rPr>
              <a:t>Характеристики процесса воспитания: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Целенаправленность</a:t>
            </a:r>
          </a:p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Многофакторность</a:t>
            </a:r>
          </a:p>
          <a:p>
            <a:pPr algn="just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Длительность</a:t>
            </a:r>
          </a:p>
          <a:p>
            <a:pPr algn="just"/>
            <a:r>
              <a:rPr lang="ru-RU" b="1" dirty="0">
                <a:solidFill>
                  <a:srgbClr val="7030A0"/>
                </a:solidFill>
              </a:rPr>
              <a:t>Непрерывность</a:t>
            </a:r>
          </a:p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Нелинейность</a:t>
            </a:r>
            <a:endParaRPr lang="ru-RU" b="1" dirty="0">
              <a:solidFill>
                <a:srgbClr val="7030A0"/>
              </a:solidFill>
            </a:endParaRPr>
          </a:p>
          <a:p>
            <a:pPr algn="just"/>
            <a:r>
              <a:rPr lang="ru-RU" b="1" dirty="0"/>
              <a:t>Отдалённость, неопределённость результата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Двусторонность</a:t>
            </a:r>
          </a:p>
          <a:p>
            <a:pPr algn="just"/>
            <a:endParaRPr lang="ru-RU" sz="2000" b="1" dirty="0">
              <a:solidFill>
                <a:srgbClr val="7030A0"/>
              </a:solidFill>
            </a:endParaRPr>
          </a:p>
          <a:p>
            <a:pPr algn="just"/>
            <a:endParaRPr lang="ru-RU" sz="2000" b="1" dirty="0">
              <a:solidFill>
                <a:srgbClr val="7030A0"/>
              </a:solidFill>
            </a:endParaRPr>
          </a:p>
          <a:p>
            <a:pPr algn="just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0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21942" y="2064794"/>
            <a:ext cx="484632" cy="380334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6332" y="274638"/>
            <a:ext cx="4492100" cy="1143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Законы воспитания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66331" y="1600201"/>
            <a:ext cx="4421079" cy="45259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/>
              <a:t>Закон – </a:t>
            </a:r>
            <a:r>
              <a:rPr lang="ru-RU" sz="2400" dirty="0" err="1"/>
              <a:t>фактологически</a:t>
            </a:r>
            <a:r>
              <a:rPr lang="ru-RU" sz="2400" dirty="0"/>
              <a:t> доказательное </a:t>
            </a:r>
            <a:r>
              <a:rPr lang="ru-RU" sz="2400" b="1" dirty="0"/>
              <a:t>утверждение, объясняющее  объективные факты</a:t>
            </a:r>
            <a:r>
              <a:rPr lang="ru-RU" sz="2400" dirty="0"/>
              <a:t>; явление обладающее общностью и повторяемостью, зафиксированное  и записанное.</a:t>
            </a:r>
          </a:p>
          <a:p>
            <a:r>
              <a:rPr lang="ru-RU" sz="2400" dirty="0"/>
              <a:t>Действует независимо от…</a:t>
            </a:r>
          </a:p>
          <a:p>
            <a:r>
              <a:rPr lang="ru-RU" sz="2400" dirty="0"/>
              <a:t>Рано или поздно заявит о себе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909351" y="274638"/>
            <a:ext cx="6915705" cy="6322714"/>
          </a:xfr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>
              <a:spcBef>
                <a:spcPts val="0"/>
              </a:spcBef>
            </a:pPr>
            <a:r>
              <a:rPr lang="ru-RU" sz="2400" b="1" dirty="0"/>
              <a:t>1.Деятельности:</a:t>
            </a:r>
            <a:r>
              <a:rPr lang="ru-RU" sz="2400" dirty="0"/>
              <a:t> формирование социально-психологических новообразований не может осуществляться  без участия самого ребёнка.</a:t>
            </a:r>
          </a:p>
          <a:p>
            <a:pPr marL="0">
              <a:spcBef>
                <a:spcPts val="0"/>
              </a:spcBef>
            </a:pPr>
            <a:r>
              <a:rPr lang="ru-RU" sz="2400" dirty="0"/>
              <a:t>2. </a:t>
            </a:r>
            <a:r>
              <a:rPr lang="ru-RU" sz="2400" b="1" dirty="0"/>
              <a:t>Адаптации воспитательных средств</a:t>
            </a:r>
            <a:r>
              <a:rPr lang="ru-RU" sz="2400" dirty="0"/>
              <a:t>: индивидуальные, возрастные и культурные различия между воспитанников требуют приспособления форм, методов, содержания воспитания.</a:t>
            </a:r>
          </a:p>
          <a:p>
            <a:pPr marL="0">
              <a:spcBef>
                <a:spcPts val="0"/>
              </a:spcBef>
            </a:pPr>
            <a:r>
              <a:rPr lang="ru-RU" sz="2400" b="1" dirty="0"/>
              <a:t>3.Положительного подкрепления:  </a:t>
            </a:r>
            <a:r>
              <a:rPr lang="ru-RU" sz="2400" dirty="0"/>
              <a:t>вызов и укрепление положительных мотивов поведения и одобряемых отношений.</a:t>
            </a:r>
          </a:p>
          <a:p>
            <a:pPr marL="0">
              <a:spcBef>
                <a:spcPts val="0"/>
              </a:spcBef>
            </a:pPr>
            <a:r>
              <a:rPr lang="ru-RU" sz="2400" b="1" dirty="0"/>
              <a:t>4. Внутреннее состояние ребёнка </a:t>
            </a:r>
            <a:r>
              <a:rPr lang="ru-RU" sz="2400" dirty="0"/>
              <a:t>определяет эффективность воспитательного влияния.</a:t>
            </a:r>
          </a:p>
          <a:p>
            <a:pPr marL="0">
              <a:spcBef>
                <a:spcPts val="0"/>
              </a:spcBef>
            </a:pPr>
            <a:r>
              <a:rPr lang="ru-RU" sz="2400" dirty="0"/>
              <a:t>5. </a:t>
            </a:r>
            <a:r>
              <a:rPr lang="ru-RU" sz="2400" b="1" dirty="0"/>
              <a:t>Скрытый характер воспитания. </a:t>
            </a:r>
            <a:r>
              <a:rPr lang="ru-RU" sz="2400" dirty="0"/>
              <a:t>Ребёнок не должен постоянно осознавать свою подверженность продуманным воспитательным влияниям</a:t>
            </a:r>
          </a:p>
          <a:p>
            <a:pPr marL="0">
              <a:spcBef>
                <a:spcPts val="0"/>
              </a:spcBef>
            </a:pPr>
            <a:r>
              <a:rPr lang="ru-RU" sz="2400" dirty="0"/>
              <a:t>6. </a:t>
            </a:r>
            <a:r>
              <a:rPr lang="ru-RU" sz="2400" b="1" dirty="0"/>
              <a:t>Целостности</a:t>
            </a:r>
            <a:r>
              <a:rPr lang="ru-RU" sz="2400" dirty="0"/>
              <a:t>. Воспитание всегда охватывают и влияют на множество свойств и качеств личности.</a:t>
            </a:r>
          </a:p>
          <a:p>
            <a:pPr marL="0">
              <a:spcBef>
                <a:spcPts val="0"/>
              </a:spcBef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E9914D-B815-440C-AA5D-25EB053894C2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Факторы воспитательного процесса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883947-132C-4403-ACF7-2FBE7DEF5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743DDDD4-4D17-4A6C-AAAB-4DA41A195EC0}"/>
              </a:ext>
            </a:extLst>
          </p:cNvPr>
          <p:cNvGraphicFramePr/>
          <p:nvPr/>
        </p:nvGraphicFramePr>
        <p:xfrm>
          <a:off x="838200" y="1809135"/>
          <a:ext cx="10515600" cy="4923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048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E9914D-B815-440C-AA5D-25EB0538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02" y="136527"/>
            <a:ext cx="11552903" cy="610726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/>
              <a:t>Факторы воспитательного процесса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883947-132C-4403-ACF7-2FBE7DEF5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743DDDD4-4D17-4A6C-AAAB-4DA41A195EC0}"/>
              </a:ext>
            </a:extLst>
          </p:cNvPr>
          <p:cNvGraphicFramePr/>
          <p:nvPr/>
        </p:nvGraphicFramePr>
        <p:xfrm>
          <a:off x="275303" y="747253"/>
          <a:ext cx="11552903" cy="5985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871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ткани, стола, красного цвета, покрытия&#10;&#10;Автоматически созданное описание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7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328" y="1366561"/>
            <a:ext cx="10151400" cy="1976407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299720">
              <a:lnSpc>
                <a:spcPct val="100000"/>
              </a:lnSpc>
              <a:tabLst>
                <a:tab pos="2312035" algn="l"/>
              </a:tabLs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воспитательного</a:t>
            </a:r>
            <a:r>
              <a:rPr lang="ru-RU" sz="36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процесса</a:t>
            </a:r>
            <a:endParaRPr lang="ru" sz="4400" dirty="0">
              <a:solidFill>
                <a:schemeClr val="tx1"/>
              </a:solidFill>
            </a:endParaRP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9A8AA379-EEF5-45CF-9A71-12FC1EC59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7328" y="3873911"/>
            <a:ext cx="10151400" cy="126535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 содержания воспитательного</a:t>
            </a:r>
            <a:r>
              <a:rPr lang="ru-RU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процесса.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Ценностные отношения как содержание воспитательного</a:t>
            </a:r>
            <a:r>
              <a:rPr lang="ru-RU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процесса.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воспитания и </a:t>
            </a:r>
            <a:r>
              <a:rPr lang="ru-RU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субъекты</a:t>
            </a:r>
            <a:r>
              <a:rPr lang="ru-RU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воспитания.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Примеры программ воспитания.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515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81FF6-CFA7-4AD5-8EE7-0FB423A6A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16" y="104775"/>
            <a:ext cx="11897032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 содержания воспитательного</a:t>
            </a:r>
            <a:r>
              <a:rPr lang="ru-RU" sz="4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процесса</a:t>
            </a:r>
            <a:endParaRPr lang="ru-RU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6F9041-A021-4453-B571-C06D1479A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317" y="1457524"/>
            <a:ext cx="5840258" cy="56327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Личностно-деятельностный подход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4382AD-7DDF-421B-8A3C-6631047F9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7316" y="2061733"/>
            <a:ext cx="5840258" cy="115341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Воспитание – процесс </a:t>
            </a:r>
            <a:r>
              <a:rPr lang="ru-RU" b="1" dirty="0"/>
              <a:t>организации разных видов деятельности</a:t>
            </a:r>
            <a:r>
              <a:rPr lang="ru-RU" dirty="0"/>
              <a:t>, с целью организации опыта.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A4BB79D-EDA1-42AB-A2D7-C58DDD6E7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57524"/>
            <a:ext cx="5882148" cy="56327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Гуманистический подход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271ACF-68FB-480F-A6E2-CB6929983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19.04.2024</a:t>
            </a:fld>
            <a:endParaRPr lang="en-US"/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2BD8BFC6-84C0-4C83-B9C2-5D1E610E6511}"/>
              </a:ext>
            </a:extLst>
          </p:cNvPr>
          <p:cNvGraphicFramePr/>
          <p:nvPr>
            <p:extLst/>
          </p:nvPr>
        </p:nvGraphicFramePr>
        <p:xfrm>
          <a:off x="341722" y="3215149"/>
          <a:ext cx="5655853" cy="3421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Объект 12">
            <a:extLst>
              <a:ext uri="{FF2B5EF4-FFF2-40B4-BE49-F238E27FC236}">
                <a16:creationId xmlns:a16="http://schemas.microsoft.com/office/drawing/2014/main" id="{3BD4C024-9CEA-4D97-9F70-01B053270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47986"/>
            <a:ext cx="5655852" cy="3532078"/>
          </a:xfrm>
        </p:spPr>
        <p:txBody>
          <a:bodyPr>
            <a:normAutofit/>
          </a:bodyPr>
          <a:lstStyle/>
          <a:p>
            <a:r>
              <a:rPr lang="ru-RU" sz="2400" dirty="0">
                <a:effectLst/>
                <a:ea typeface="Times New Roman" panose="02020603050405020304" pitchFamily="18" charset="0"/>
              </a:rPr>
              <a:t>Воспитание – процесс </a:t>
            </a:r>
            <a:r>
              <a:rPr lang="ru-RU" sz="2400" b="1" dirty="0">
                <a:effectLst/>
                <a:ea typeface="Times New Roman" panose="02020603050405020304" pitchFamily="18" charset="0"/>
              </a:rPr>
              <a:t>сотрудничества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 между воспитателями и воспитанниками, который должен привести к заданной цели.</a:t>
            </a:r>
            <a:endParaRPr lang="ru-RU" sz="36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651188-1EB5-4DBD-991C-BCDF1A56C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7575" y="3256083"/>
            <a:ext cx="6056773" cy="335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70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E18C340-6E2F-4B62-B330-840097441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689" y="256381"/>
            <a:ext cx="5065201" cy="823912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А. Зимняя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1395BE-CFCC-4B28-838D-640D33F64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6382"/>
            <a:ext cx="5183188" cy="8239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/>
            <a:r>
              <a:rPr lang="ru-RU" sz="3200" dirty="0"/>
              <a:t>Культурологическая концепция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2F7DB475-ABDD-4AFE-9AC2-381B9062DE07}"/>
              </a:ext>
            </a:extLst>
          </p:cNvPr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6172200" y="1179871"/>
          <a:ext cx="5183188" cy="5009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Дата 6">
            <a:extLst>
              <a:ext uri="{FF2B5EF4-FFF2-40B4-BE49-F238E27FC236}">
                <a16:creationId xmlns:a16="http://schemas.microsoft.com/office/drawing/2014/main" id="{CD4E8350-6C14-4EA4-AE06-42B578203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84B974-3E30-46C0-8835-EBE9AF88C154}" type="datetime1">
              <a:rPr lang="ru-RU" smtClean="0"/>
              <a:t>19.04.2024</a:t>
            </a:fld>
            <a:endParaRPr lang="en-US" dirty="0"/>
          </a:p>
        </p:txBody>
      </p:sp>
      <p:graphicFrame>
        <p:nvGraphicFramePr>
          <p:cNvPr id="8" name="Объект 11">
            <a:extLst>
              <a:ext uri="{FF2B5EF4-FFF2-40B4-BE49-F238E27FC236}">
                <a16:creationId xmlns:a16="http://schemas.microsoft.com/office/drawing/2014/main" id="{43566BD3-C5C0-4A96-9834-855A5F07AA5F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11278" y="1494503"/>
          <a:ext cx="5183188" cy="469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57420A9-FDD5-43F6-B8B7-6DE73BBC1819}"/>
              </a:ext>
            </a:extLst>
          </p:cNvPr>
          <p:cNvGraphicFramePr/>
          <p:nvPr>
            <p:extLst/>
          </p:nvPr>
        </p:nvGraphicFramePr>
        <p:xfrm>
          <a:off x="6326216" y="6034088"/>
          <a:ext cx="5183189" cy="82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908330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id="{0E96E74E-4E64-42CF-BD15-CB279557A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7755" y="256381"/>
            <a:ext cx="9642987" cy="823912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Содержание воспитания</a:t>
            </a: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6BF8CA03-3BBB-40E0-A109-AD543AB132AA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839788" y="1307690"/>
          <a:ext cx="10958922" cy="4881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Дата 3">
            <a:extLst>
              <a:ext uri="{FF2B5EF4-FFF2-40B4-BE49-F238E27FC236}">
                <a16:creationId xmlns:a16="http://schemas.microsoft.com/office/drawing/2014/main" id="{C30097AD-C377-4DF9-A73E-2E4085BE8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19.04.2024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02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Моско́вский</a:t>
            </a:r>
            <a:r>
              <a:rPr lang="ru-RU" dirty="0"/>
              <a:t> </a:t>
            </a:r>
            <a:r>
              <a:rPr lang="ru-RU" dirty="0" err="1"/>
              <a:t>импера́торский</a:t>
            </a:r>
            <a:r>
              <a:rPr lang="ru-RU" dirty="0"/>
              <a:t> </a:t>
            </a:r>
            <a:r>
              <a:rPr lang="ru-RU" dirty="0" err="1"/>
              <a:t>воспита́тельный</a:t>
            </a:r>
            <a:r>
              <a:rPr lang="ru-RU" dirty="0"/>
              <a:t> дом</a:t>
            </a:r>
            <a:endParaRPr lang="en-US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7027" y="1825626"/>
            <a:ext cx="6634396" cy="3731848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971423" y="1825625"/>
            <a:ext cx="4382376" cy="4351338"/>
          </a:xfrm>
        </p:spPr>
        <p:txBody>
          <a:bodyPr/>
          <a:lstStyle/>
          <a:p>
            <a:r>
              <a:rPr lang="ru-RU" dirty="0"/>
              <a:t>благотворительное закрытое учебно-воспитательное учреждение для сирот, подкидышей и беспризорников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19.04.2024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45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50A2BD4B-2EAE-409F-8944-D214D59FF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19.04.2024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C65B8D-A41D-4D05-B023-A10097F49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49" y="2115855"/>
            <a:ext cx="3162513" cy="4423057"/>
          </a:xfrm>
          <a:prstGeom prst="rect">
            <a:avLst/>
          </a:prstGeom>
        </p:spPr>
      </p:pic>
      <p:sp>
        <p:nvSpPr>
          <p:cNvPr id="9" name="Свиток: горизонтальный 8">
            <a:extLst>
              <a:ext uri="{FF2B5EF4-FFF2-40B4-BE49-F238E27FC236}">
                <a16:creationId xmlns:a16="http://schemas.microsoft.com/office/drawing/2014/main" id="{A29012D1-7A13-4736-A8AA-AFCA2DA774D5}"/>
              </a:ext>
            </a:extLst>
          </p:cNvPr>
          <p:cNvSpPr/>
          <p:nvPr/>
        </p:nvSpPr>
        <p:spPr>
          <a:xfrm>
            <a:off x="232756" y="280474"/>
            <a:ext cx="5315096" cy="188779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1685г- Э.Роттердамский «Гражданство обычаев детских» </a:t>
            </a:r>
          </a:p>
        </p:txBody>
      </p:sp>
      <p:sp>
        <p:nvSpPr>
          <p:cNvPr id="10" name="Свиток: горизонтальный 9">
            <a:extLst>
              <a:ext uri="{FF2B5EF4-FFF2-40B4-BE49-F238E27FC236}">
                <a16:creationId xmlns:a16="http://schemas.microsoft.com/office/drawing/2014/main" id="{ABD31283-ED99-40F6-ADFD-50BFD8B2A783}"/>
              </a:ext>
            </a:extLst>
          </p:cNvPr>
          <p:cNvSpPr/>
          <p:nvPr/>
        </p:nvSpPr>
        <p:spPr>
          <a:xfrm>
            <a:off x="6209371" y="293727"/>
            <a:ext cx="5073445" cy="168131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Гербарт</a:t>
            </a:r>
            <a:r>
              <a:rPr lang="ru-RU" sz="36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Спенсер</a:t>
            </a:r>
          </a:p>
          <a:p>
            <a:r>
              <a:rPr lang="ru-RU" sz="3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1820-1903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397FCC51-5A8E-41E4-88DF-2DE649D1F9D1}"/>
              </a:ext>
            </a:extLst>
          </p:cNvPr>
          <p:cNvGraphicFramePr/>
          <p:nvPr>
            <p:extLst/>
          </p:nvPr>
        </p:nvGraphicFramePr>
        <p:xfrm>
          <a:off x="3706533" y="1386890"/>
          <a:ext cx="2389467" cy="4593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1EE998A-78A2-404B-B8C6-513244B19E8A}"/>
              </a:ext>
            </a:extLst>
          </p:cNvPr>
          <p:cNvSpPr txBox="1"/>
          <p:nvPr/>
        </p:nvSpPr>
        <p:spPr>
          <a:xfrm>
            <a:off x="6752312" y="2252270"/>
            <a:ext cx="4601488" cy="286232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200025" algn="just"/>
            <a:r>
              <a:rPr lang="ru-RU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поступать нам со своим телом?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0002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поступать с душой? Как вести свои дела?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0002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воспитывать семью?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0002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пользоваться </a:t>
            </a:r>
            <a:r>
              <a:rPr lang="ru-RU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источником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счастья, </a:t>
            </a:r>
            <a:r>
              <a:rPr lang="ru-RU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которые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представляет нам природа?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0002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Каким образом пользоваться своими способностями, чтобы приносить наибольшую пользу себе и другим?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00025"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жить полной жизнью? 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0057230D-A0EC-4775-BFED-8C050D5F5214}"/>
              </a:ext>
            </a:extLst>
          </p:cNvPr>
          <p:cNvSpPr/>
          <p:nvPr/>
        </p:nvSpPr>
        <p:spPr>
          <a:xfrm rot="5400000">
            <a:off x="8855332" y="2753132"/>
            <a:ext cx="412812" cy="5135732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D1BE5419-A00E-4FEF-9719-DB3AB56297A8}"/>
              </a:ext>
            </a:extLst>
          </p:cNvPr>
          <p:cNvGraphicFramePr/>
          <p:nvPr>
            <p:extLst/>
          </p:nvPr>
        </p:nvGraphicFramePr>
        <p:xfrm>
          <a:off x="4569534" y="5413928"/>
          <a:ext cx="7609150" cy="1544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3D943F-47E4-473B-B877-48B8F3DEB8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0175804" y="537775"/>
            <a:ext cx="1791578" cy="119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44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BF227F2D-D2E4-4D1E-BCF7-9A5BE7A1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19.04.2024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5C59FA-FF47-4954-8553-57C7627CFC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" y="626289"/>
            <a:ext cx="3732276" cy="560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7BBABBE-A883-40F9-9C99-1D01C523F206}"/>
              </a:ext>
            </a:extLst>
          </p:cNvPr>
          <p:cNvGraphicFramePr/>
          <p:nvPr>
            <p:extLst/>
          </p:nvPr>
        </p:nvGraphicFramePr>
        <p:xfrm>
          <a:off x="5370989" y="626289"/>
          <a:ext cx="6001305" cy="5512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8496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B0F46-1DB4-4B75-B341-F9E63E6D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16" y="365125"/>
            <a:ext cx="5557684" cy="1325563"/>
          </a:xfr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Блоки воспитания: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C4FB6FE-60EC-47DB-A383-B6AEF3A9D821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462116" y="1825624"/>
          <a:ext cx="5557684" cy="4895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655B6111-B8BA-4230-81C9-6E73571B64B7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594987" y="2069024"/>
          <a:ext cx="3333135" cy="4469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Дата 3">
            <a:extLst>
              <a:ext uri="{FF2B5EF4-FFF2-40B4-BE49-F238E27FC236}">
                <a16:creationId xmlns:a16="http://schemas.microsoft.com/office/drawing/2014/main" id="{8E86E5E7-5387-4AAE-AF9F-C266793B9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19.04.2024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876BE-5965-4214-B379-2EA94873CCA9}"/>
              </a:ext>
            </a:extLst>
          </p:cNvPr>
          <p:cNvSpPr txBox="1"/>
          <p:nvPr/>
        </p:nvSpPr>
        <p:spPr>
          <a:xfrm>
            <a:off x="6172200" y="365125"/>
            <a:ext cx="5724832" cy="138499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Компонентами содержания образования (М.Н.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Скаткин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В.В.Краевский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И.Я. Лернер) </a:t>
            </a:r>
            <a:endParaRPr lang="ru-RU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5BE9CC-242D-4FAE-967B-A003D7B3341A}"/>
              </a:ext>
            </a:extLst>
          </p:cNvPr>
          <p:cNvSpPr txBox="1"/>
          <p:nvPr/>
        </p:nvSpPr>
        <p:spPr>
          <a:xfrm>
            <a:off x="10272476" y="1995949"/>
            <a:ext cx="738664" cy="407055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indent="450215" algn="just">
              <a:tabLst>
                <a:tab pos="299085" algn="l"/>
              </a:tabLst>
            </a:pP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в воспитании ?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816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941BC-93CA-47FC-AC94-40A75AD4C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301"/>
          </a:xfrm>
        </p:spPr>
        <p:txBody>
          <a:bodyPr/>
          <a:lstStyle/>
          <a:p>
            <a:r>
              <a:rPr lang="ru-RU" dirty="0"/>
              <a:t>Логика воспитательного процесса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2B0B1B4-9B80-4491-9761-D60897DBDA5E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838200" y="1429304"/>
          <a:ext cx="11063514" cy="5131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Дата 4">
            <a:extLst>
              <a:ext uri="{FF2B5EF4-FFF2-40B4-BE49-F238E27FC236}">
                <a16:creationId xmlns:a16="http://schemas.microsoft.com/office/drawing/2014/main" id="{F0A53DD0-A2AF-450D-9154-DA8B1B8BF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14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CEF13-E750-46F5-BD61-5A442DEB6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Принцип персонализации содержания воспитания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3C000790-535A-491E-88D0-C2E4280EB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59244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ориентации на</a:t>
            </a:r>
            <a:r>
              <a:rPr lang="ru-RU" spc="2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действительную проблематику жизнедеятельности и актуальное состояние воспитанности конкретных 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людей</a:t>
            </a:r>
            <a:endParaRPr lang="ru-RU" sz="3200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583444-EBB5-451E-BF74-349C33A34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19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79505212-72DA-47A2-A8CE-4A7A33A065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799" y="2021655"/>
            <a:ext cx="6266427" cy="469982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D9084C77-E512-43E5-9118-27D513804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84B974-3E30-46C0-8835-EBE9AF88C154}" type="datetime1">
              <a:rPr lang="ru-RU" smtClean="0"/>
              <a:t>19.04.2024</a:t>
            </a:fld>
            <a:endParaRPr lang="en-US" dirty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2B79E360-247E-41EF-8501-07B104BB11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334" y="2021655"/>
            <a:ext cx="6096002" cy="469982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42F6826-1681-4B29-9F1A-5C1721949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521" y="136525"/>
            <a:ext cx="3642484" cy="18339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27220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37907-D71D-4AED-8173-C58137262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342900"/>
            <a:r>
              <a:rPr lang="ru-RU" sz="3600" b="1" i="0" dirty="0">
                <a:solidFill>
                  <a:srgbClr val="000000"/>
                </a:solidFill>
                <a:effectLst/>
                <a:latin typeface="PT Sans"/>
              </a:rPr>
              <a:t>Статья 2. Основные понятия, используемые в настоящем Федеральном законе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2D3F73-9551-4254-AF4D-D9874E5BD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PT Sans"/>
              </a:rPr>
              <a:t>СТ. 2 воспитание - 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</a:t>
            </a:r>
            <a:r>
              <a:rPr lang="ru-RU" b="0" i="0" u="sng" dirty="0">
                <a:solidFill>
                  <a:srgbClr val="000000"/>
                </a:solidFill>
                <a:effectLst/>
                <a:latin typeface="PT Sans"/>
              </a:rPr>
              <a:t>чувства патриотизма, гражданственности, уважения </a:t>
            </a:r>
            <a:r>
              <a:rPr lang="ru-RU" b="0" i="0" dirty="0">
                <a:solidFill>
                  <a:srgbClr val="000000"/>
                </a:solidFill>
                <a:effectLst/>
                <a:latin typeface="PT Sans"/>
              </a:rPr>
              <a:t>к памяти защитников Отечества и подвигам Героев Отечества, закону и правопорядку, человеку труда и старшему поколению, </a:t>
            </a:r>
            <a:r>
              <a:rPr lang="ru-RU" b="0" i="0" u="sng" dirty="0">
                <a:solidFill>
                  <a:srgbClr val="000000"/>
                </a:solidFill>
                <a:effectLst/>
                <a:latin typeface="PT Sans"/>
              </a:rPr>
              <a:t>взаимного уважения, бережного отношения к культурному наследию и традициям</a:t>
            </a:r>
            <a:r>
              <a:rPr lang="ru-RU" b="0" i="0" dirty="0">
                <a:solidFill>
                  <a:srgbClr val="000000"/>
                </a:solidFill>
                <a:effectLst/>
                <a:latin typeface="PT Sans"/>
              </a:rPr>
              <a:t> многонационального народа Российской Федерации, природе и окружающей среде;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CD8D6-FA35-427A-9811-697B84E4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19.04.2024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05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07274-B839-4FED-8CC6-5F38EFA94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PT Sans"/>
              </a:rPr>
              <a:t>Статья 66. Начальное общее, основное общее и среднее общее образование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93B08C-4754-40D5-A274-F369D7FB0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PT Sans"/>
              </a:rPr>
              <a:t>СТ.2. Основное общее образование направлено на становление и формирование личности обучающегося (формирование нравственных убеждений, эстетического вкуса и здорового образа жизни, высокой культуры межличностного и межэтнического общения, овладение основами наук, государственным языком Российской Федерации, навыками умственного и физического труда, развитие склонностей, интересов, способности к социальному самоопределению).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3B7151-E86E-4C24-87FB-77C65FEA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19.04.2024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91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BE015-EF3B-48BB-83A5-037F754B3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4028768" cy="18102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Евгения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асильевна 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Бондаревская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компоненты воспитания:</a:t>
            </a:r>
            <a:endParaRPr lang="ru-RU" sz="6600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DFDD8F9-DBC9-4C61-B41F-14D993D6CC21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260258" y="393290"/>
          <a:ext cx="6093542" cy="5783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Дата 4">
            <a:extLst>
              <a:ext uri="{FF2B5EF4-FFF2-40B4-BE49-F238E27FC236}">
                <a16:creationId xmlns:a16="http://schemas.microsoft.com/office/drawing/2014/main" id="{430C8417-DA9F-4E64-8337-78C63EE1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EE9467F-B15E-46F9-BF10-73CB71562C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26" y="2097113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013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C6641-4CCD-408B-9954-41EF46F38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123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Караковский</a:t>
            </a:r>
            <a: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Владимир Абрамович</a:t>
            </a:r>
            <a:endParaRPr lang="ru-RU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A0F59E3-D1FA-4133-9726-4246238F2F60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503174" y="1435510"/>
          <a:ext cx="6850626" cy="4741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Дата 4">
            <a:extLst>
              <a:ext uri="{FF2B5EF4-FFF2-40B4-BE49-F238E27FC236}">
                <a16:creationId xmlns:a16="http://schemas.microsoft.com/office/drawing/2014/main" id="{9784B1FE-5666-4EFF-9222-35BC2997D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4D69101-505A-470D-9CFD-9CF1635EFB1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50" y="1690688"/>
            <a:ext cx="28923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686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2"/>
          <p:cNvSpPr>
            <a:spLocks noGrp="1"/>
          </p:cNvSpPr>
          <p:nvPr>
            <p:ph type="title"/>
          </p:nvPr>
        </p:nvSpPr>
        <p:spPr>
          <a:xfrm>
            <a:off x="155275" y="370936"/>
            <a:ext cx="9955513" cy="63395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dirty="0" smtClean="0">
                <a:solidFill>
                  <a:schemeClr val="tx1"/>
                </a:solidFill>
              </a:rPr>
              <a:t>Янкович Федор Иванович (1741 – 1814) 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6024564" y="1143000"/>
            <a:ext cx="5500327" cy="5430328"/>
          </a:xfrm>
        </p:spPr>
        <p:txBody>
          <a:bodyPr>
            <a:normAutofit fontScale="85000" lnSpcReduction="20000"/>
          </a:bodyPr>
          <a:lstStyle/>
          <a:p>
            <a:pPr marL="274320" indent="-274320">
              <a:buFont typeface="Wingdings 2"/>
              <a:buChar char=""/>
              <a:defRPr/>
            </a:pPr>
            <a:r>
              <a:rPr lang="ru-RU" dirty="0" smtClean="0"/>
              <a:t>Принял участие в осуществлении учебной реформы, целью которой было введение в Австрии новой системы народного образования. Преимущества этой системы заключались в стройной концентрации начальных и высших народных школ, тщательной подготовке учителей, рациональных приемах преподавания.</a:t>
            </a:r>
          </a:p>
          <a:p>
            <a:pPr marL="274320" indent="-274320">
              <a:buFont typeface="Wingdings 2"/>
              <a:buChar char=""/>
              <a:defRPr/>
            </a:pPr>
            <a:r>
              <a:rPr lang="ru-RU" dirty="0" smtClean="0"/>
              <a:t>Составил руководство для учителей своей провинции: "Ручная книга, потребная магистрам иллирийских неуниатских малых школ".</a:t>
            </a:r>
          </a:p>
          <a:p>
            <a:pPr marL="274320" indent="-274320">
              <a:buFont typeface="Wingdings 2"/>
              <a:buChar char=""/>
              <a:defRPr/>
            </a:pPr>
            <a:r>
              <a:rPr lang="ru-RU" dirty="0" smtClean="0"/>
              <a:t>Привлечен был к трудам по словопроизводному словарю: "Сравнительный словарь всех языков и наречий, по азбучному порядку расположенный".</a:t>
            </a:r>
          </a:p>
          <a:p>
            <a:pPr marL="274320" indent="-274320"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1229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25538"/>
            <a:ext cx="4103688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80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B217C-D13D-4AF9-8CF2-9A1E1A404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91" y="169939"/>
            <a:ext cx="5528909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А.Ф. Лазурский и С.Л. Франк – «отношение личности со средой»</a:t>
            </a:r>
            <a:endParaRPr lang="ru-RU" sz="66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F518F2D-1FB6-4414-BEC7-83F99F5895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7363" y="2022269"/>
            <a:ext cx="2590427" cy="347764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06D6E2D-3434-4F89-ADF0-7043C685F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69939"/>
            <a:ext cx="5528909" cy="65515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742950" lvl="1" indent="-285750" algn="just"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</a:t>
            </a:r>
            <a:r>
              <a:rPr lang="ru-RU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вещам;</a:t>
            </a:r>
          </a:p>
          <a:p>
            <a:pPr marL="742950" lvl="1" indent="-285750" algn="just"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 природе и</a:t>
            </a:r>
            <a:r>
              <a:rPr lang="ru-RU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животным;</a:t>
            </a:r>
          </a:p>
          <a:p>
            <a:pPr marL="742950" lvl="1" indent="-285750" algn="just"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 отдельным людям;</a:t>
            </a:r>
          </a:p>
          <a:p>
            <a:pPr marL="742950" lvl="1" indent="-285750" algn="just">
              <a:spcBef>
                <a:spcPts val="5"/>
              </a:spcBef>
              <a:spcAft>
                <a:spcPts val="0"/>
              </a:spcAft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половая</a:t>
            </a:r>
            <a:r>
              <a:rPr lang="ru-RU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любовь;</a:t>
            </a:r>
          </a:p>
          <a:p>
            <a:pPr marL="742950" lvl="1" indent="-285750" algn="just"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 социальной</a:t>
            </a:r>
            <a:r>
              <a:rPr lang="ru-RU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группе;</a:t>
            </a:r>
          </a:p>
          <a:p>
            <a:pPr marL="742950" lvl="1" indent="-285750" algn="just"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</a:t>
            </a:r>
            <a:r>
              <a:rPr lang="ru-RU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семье;</a:t>
            </a:r>
          </a:p>
          <a:p>
            <a:pPr marL="742950" lvl="1" indent="-285750" algn="just"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</a:t>
            </a:r>
            <a:r>
              <a:rPr lang="ru-RU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государству;</a:t>
            </a:r>
            <a:endParaRPr lang="ru-RU" spc="-15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</a:t>
            </a:r>
            <a:r>
              <a:rPr lang="ru-RU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труду;</a:t>
            </a:r>
            <a:endParaRPr lang="ru-RU" spc="-15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 материальному обеспечению и</a:t>
            </a:r>
            <a:r>
              <a:rPr lang="ru-RU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собственности;</a:t>
            </a:r>
          </a:p>
          <a:p>
            <a:pPr marL="742950" marR="202565" lvl="1" indent="-285750" algn="just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 внешним нормам жизни (к </a:t>
            </a:r>
            <a:r>
              <a:rPr lang="ru-RU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праву, 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правилам вежливости и приличий);</a:t>
            </a:r>
          </a:p>
          <a:p>
            <a:pPr marL="742950" lvl="1" indent="-285750" algn="just"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</a:t>
            </a:r>
            <a:r>
              <a:rPr lang="ru-RU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нравственности;</a:t>
            </a:r>
          </a:p>
          <a:p>
            <a:pPr marL="742950" lvl="1" indent="-285750" algn="just"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 миросозерцанию и</a:t>
            </a:r>
            <a:r>
              <a:rPr lang="ru-RU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религии;</a:t>
            </a:r>
          </a:p>
          <a:p>
            <a:pPr marL="742950" lvl="1" indent="-285750" algn="just"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 </a:t>
            </a:r>
            <a:r>
              <a:rPr lang="ru-RU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науке 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знанию;</a:t>
            </a:r>
          </a:p>
          <a:p>
            <a:pPr marL="742950" lvl="1" indent="-285750" algn="just"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</a:t>
            </a:r>
            <a:r>
              <a:rPr lang="ru-RU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искусству;</a:t>
            </a:r>
            <a:endParaRPr lang="ru-RU" spc="-1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buSzPts val="1200"/>
              <a:buFont typeface="Times New Roman" panose="02020603050405020304" pitchFamily="18" charset="0"/>
              <a:buAutoNum type="arabicPeriod"/>
              <a:tabLst>
                <a:tab pos="986790" algn="l"/>
              </a:tabLst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к себе самому</a:t>
            </a:r>
            <a:endParaRPr lang="ru-RU" b="1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FB796E-8FFA-4156-A785-5F843EA86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7B21C2-A6C8-4B3B-8308-02A197504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668" y="2024061"/>
            <a:ext cx="2309376" cy="34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85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2E4CA-6576-487B-AB9A-B78F950B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91" y="462116"/>
            <a:ext cx="4421905" cy="170098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«Программы воспитания школьника» </a:t>
            </a:r>
            <a:r>
              <a:rPr lang="ru-RU" sz="3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Надежда</a:t>
            </a:r>
            <a:r>
              <a:rPr lang="ru-RU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3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Егоровна</a:t>
            </a:r>
            <a:r>
              <a:rPr lang="ru-RU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36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Щуркова</a:t>
            </a:r>
            <a:endParaRPr lang="ru-RU" sz="72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C634A98-3902-4E27-82D5-29025DB411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3291" y="2457918"/>
            <a:ext cx="4188388" cy="4080994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6D71C32A-CF46-4541-B0E8-53ED21D4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20F487DF-6318-4D2F-BFCE-CF6088F5F693}"/>
              </a:ext>
            </a:extLst>
          </p:cNvPr>
          <p:cNvGraphicFramePr/>
          <p:nvPr>
            <p:extLst/>
          </p:nvPr>
        </p:nvGraphicFramePr>
        <p:xfrm>
          <a:off x="5157926" y="2343705"/>
          <a:ext cx="7034074" cy="4214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AC81B9F-D86F-4705-8F4D-43B3FB0FC3A5}"/>
              </a:ext>
            </a:extLst>
          </p:cNvPr>
          <p:cNvSpPr txBox="1"/>
          <p:nvPr/>
        </p:nvSpPr>
        <p:spPr>
          <a:xfrm>
            <a:off x="5623264" y="462116"/>
            <a:ext cx="61033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Воспитание — целенаправленное, организованное профессионалом-педагогом восхождение ребенка к культуре современного общества, развитие способности жить в нем и сознательно строить свою жизнь, достойную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151905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073B4-B12E-44B3-8B69-B36BEA04C272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И. </a:t>
            </a:r>
            <a:r>
              <a:rPr lang="ru-RU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Шемшурина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«Этическая грамматика» </a:t>
            </a: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B629692-FD2B-4F75-ABB6-6C3C2ABF86F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01010488"/>
              </p:ext>
            </p:extLst>
          </p:nvPr>
        </p:nvGraphicFramePr>
        <p:xfrm>
          <a:off x="838200" y="2310765"/>
          <a:ext cx="5257800" cy="2810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бъект 3">
            <a:extLst>
              <a:ext uri="{FF2B5EF4-FFF2-40B4-BE49-F238E27FC236}">
                <a16:creationId xmlns:a16="http://schemas.microsoft.com/office/drawing/2014/main" id="{7C1DC784-AF91-4672-AD97-EE701632D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5932" y="1825625"/>
            <a:ext cx="4617867" cy="43513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marR="1968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9-го класса «Этика» построен на принципах диалогового общения учителя и учащихся. </a:t>
            </a:r>
          </a:p>
          <a:p>
            <a:pPr marL="514350" marR="1968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10-м классе «История развития этической мысли».</a:t>
            </a:r>
          </a:p>
          <a:p>
            <a:pPr marL="514350" marR="1968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11-м классе -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«История развития русской этической мысли».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88B940-E753-4CFF-97DE-C8E8D202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F4E4E-08F7-4063-AD6B-ECB96472C646}"/>
              </a:ext>
            </a:extLst>
          </p:cNvPr>
          <p:cNvSpPr txBox="1"/>
          <p:nvPr/>
        </p:nvSpPr>
        <p:spPr>
          <a:xfrm>
            <a:off x="641412" y="4844476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«Воспитанность, как этическая норма общения»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3A71D6-E023-486E-9BE2-1878C1A7B014}"/>
              </a:ext>
            </a:extLst>
          </p:cNvPr>
          <p:cNvSpPr txBox="1"/>
          <p:nvPr/>
        </p:nvSpPr>
        <p:spPr>
          <a:xfrm>
            <a:off x="1058662" y="54645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«Этическая сущность этикета»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B7D278-00E9-45FD-8699-478148639807}"/>
              </a:ext>
            </a:extLst>
          </p:cNvPr>
          <p:cNvSpPr txBox="1"/>
          <p:nvPr/>
        </p:nvSpPr>
        <p:spPr>
          <a:xfrm>
            <a:off x="1973062" y="5787718"/>
            <a:ext cx="42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«Нормы этики в отношении с окружающими»</a:t>
            </a:r>
            <a:endParaRPr lang="ru-RU" dirty="0"/>
          </a:p>
        </p:txBody>
      </p:sp>
      <p:sp>
        <p:nvSpPr>
          <p:cNvPr id="3" name="Свиток: горизонтальный 2">
            <a:extLst>
              <a:ext uri="{FF2B5EF4-FFF2-40B4-BE49-F238E27FC236}">
                <a16:creationId xmlns:a16="http://schemas.microsoft.com/office/drawing/2014/main" id="{291A7768-7AD0-4F91-BE51-8F7EE0599583}"/>
              </a:ext>
            </a:extLst>
          </p:cNvPr>
          <p:cNvSpPr/>
          <p:nvPr/>
        </p:nvSpPr>
        <p:spPr>
          <a:xfrm>
            <a:off x="1808825" y="2003799"/>
            <a:ext cx="3195962" cy="485140"/>
          </a:xfrm>
          <a:prstGeom prst="horizontalScroll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1-8 класс</a:t>
            </a:r>
          </a:p>
        </p:txBody>
      </p:sp>
    </p:spTree>
    <p:extLst>
      <p:ext uri="{BB962C8B-B14F-4D97-AF65-F5344CB8AC3E}">
        <p14:creationId xmlns:p14="http://schemas.microsoft.com/office/powerpoint/2010/main" val="3774583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FDACB5-547C-46F1-BD86-78DB95A9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24" y="136525"/>
            <a:ext cx="1051560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Г.К.Селевко</a:t>
            </a:r>
            <a:br>
              <a:rPr lang="ru-RU" dirty="0"/>
            </a:br>
            <a:r>
              <a:rPr lang="ru-RU" dirty="0"/>
              <a:t> Самосовершенствование личности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5800F5A-3EC7-4075-B6F3-9343F81F39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8183" y="1653845"/>
            <a:ext cx="2143217" cy="2946923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AB40F3E2-5339-47FB-8913-3B67ABDB9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225" y="4699263"/>
            <a:ext cx="5181600" cy="20222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Самовоспитание</a:t>
            </a:r>
            <a:r>
              <a:rPr lang="ru-RU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— процесс осознанного, управляемого самой личностью развития, в котором в субъективных целях и интересах самой личности целенаправленно формируются и развиваются ее качества и способности.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7CECB8-B172-4311-A352-0A0CD2A1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0B9E636C-0787-40A7-AA9B-7BDB9751C9D3}"/>
              </a:ext>
            </a:extLst>
          </p:cNvPr>
          <p:cNvGraphicFramePr/>
          <p:nvPr>
            <p:extLst/>
          </p:nvPr>
        </p:nvGraphicFramePr>
        <p:xfrm>
          <a:off x="5344356" y="1634067"/>
          <a:ext cx="6102905" cy="5223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0413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>
            <a:extLst>
              <a:ext uri="{FF2B5EF4-FFF2-40B4-BE49-F238E27FC236}">
                <a16:creationId xmlns:a16="http://schemas.microsoft.com/office/drawing/2014/main" id="{4C2BE60F-B05A-48EC-8C0F-71C57C161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CF867A-4DFA-48C8-8FBC-B3D4DBB43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51" y="0"/>
            <a:ext cx="936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364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Традиционные ценности России</a:t>
            </a:r>
            <a:endParaRPr lang="en-US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3174" y="1506022"/>
            <a:ext cx="4766469" cy="4766469"/>
          </a:xfrm>
          <a:prstGeom prst="rect">
            <a:avLst/>
          </a:prstGeo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7717675" y="1321356"/>
            <a:ext cx="303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https://asafov.ru/spec/traditio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05600" y="2648807"/>
            <a:ext cx="45019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конце 2022 года Президент России Владимир Путин подписал Указ «Об утверждении Основ государственной политики по сохранению и укреплению традиционных российских духовно-нравственных ценностей».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662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Традиционные ценности России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Патриотизм</a:t>
            </a:r>
          </a:p>
          <a:p>
            <a:r>
              <a:rPr lang="ru-RU" dirty="0" smtClean="0"/>
              <a:t>Гражданственность</a:t>
            </a:r>
          </a:p>
          <a:p>
            <a:r>
              <a:rPr lang="ru-RU" dirty="0" smtClean="0"/>
              <a:t>Служение отечеству</a:t>
            </a:r>
          </a:p>
          <a:p>
            <a:r>
              <a:rPr lang="ru-RU" dirty="0" smtClean="0"/>
              <a:t>Историческая память и преемственность поколений</a:t>
            </a:r>
          </a:p>
          <a:p>
            <a:r>
              <a:rPr lang="ru-RU" dirty="0" smtClean="0"/>
              <a:t>Единство народов России</a:t>
            </a:r>
          </a:p>
          <a:p>
            <a:r>
              <a:rPr lang="ru-RU" dirty="0" smtClean="0"/>
              <a:t>Права и свободы человека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pic>
        <p:nvPicPr>
          <p:cNvPr id="1026" name="Picture 2" descr="https://asafov.ru/assets/img/spec/01strana_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409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Традиционные ценности России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Коллективизм</a:t>
            </a:r>
          </a:p>
          <a:p>
            <a:r>
              <a:rPr lang="ru-RU" dirty="0" smtClean="0"/>
              <a:t>Взаимопомощь, взаимоуважение</a:t>
            </a:r>
          </a:p>
          <a:p>
            <a:r>
              <a:rPr lang="ru-RU" dirty="0" smtClean="0"/>
              <a:t>Справедливость</a:t>
            </a:r>
          </a:p>
          <a:p>
            <a:r>
              <a:rPr lang="ru-RU" dirty="0" smtClean="0"/>
              <a:t>Милосердие</a:t>
            </a:r>
          </a:p>
          <a:p>
            <a:r>
              <a:rPr lang="ru-RU" dirty="0" smtClean="0"/>
              <a:t>Гуманизм, гуманность</a:t>
            </a:r>
          </a:p>
          <a:p>
            <a:r>
              <a:rPr lang="ru-RU" dirty="0" smtClean="0"/>
              <a:t>Семейность</a:t>
            </a:r>
          </a:p>
          <a:p>
            <a:endParaRPr lang="ru-RU" dirty="0" smtClean="0"/>
          </a:p>
          <a:p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pic>
        <p:nvPicPr>
          <p:cNvPr id="2050" name="Picture 2" descr="https://asafov.ru/assets/img/spec/02obshhestvo_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56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Традиционные ценности России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Жизнь</a:t>
            </a:r>
          </a:p>
          <a:p>
            <a:r>
              <a:rPr lang="ru-RU" dirty="0" smtClean="0"/>
              <a:t>Приоритет духовного над материальным</a:t>
            </a:r>
          </a:p>
          <a:p>
            <a:r>
              <a:rPr lang="ru-RU" dirty="0" smtClean="0"/>
              <a:t>Высокие нравственные идеи</a:t>
            </a:r>
          </a:p>
          <a:p>
            <a:r>
              <a:rPr lang="ru-RU" dirty="0" smtClean="0"/>
              <a:t>Достоинство</a:t>
            </a:r>
          </a:p>
          <a:p>
            <a:r>
              <a:rPr lang="ru-RU" dirty="0" smtClean="0"/>
              <a:t>Созидательный труд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pic>
        <p:nvPicPr>
          <p:cNvPr id="3074" name="Picture 2" descr="https://asafov.ru/assets/img/spec/03chelovek_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3860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5"/>
          <p:cNvGraphicFramePr>
            <a:graphicFrameLocks noGrp="1" noChangeAspect="1"/>
          </p:cNvGraphicFramePr>
          <p:nvPr>
            <p:ph type="clipArt" sz="half" idx="4294967295"/>
          </p:nvPr>
        </p:nvGraphicFramePr>
        <p:xfrm>
          <a:off x="7265988" y="1628775"/>
          <a:ext cx="3027362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3" imgW="2354263" imgH="3397250" progId="MS_ClipArt_Gallery.2">
                  <p:embed/>
                </p:oleObj>
              </mc:Choice>
              <mc:Fallback>
                <p:oleObj name="Clip" r:id="rId3" imgW="2354263" imgH="3397250" progId="MS_ClipArt_Gallery.2">
                  <p:embed/>
                  <p:pic>
                    <p:nvPicPr>
                      <p:cNvPr id="24578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5988" y="1628775"/>
                        <a:ext cx="3027362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6" name="Rectangle 2"/>
          <p:cNvSpPr>
            <a:spLocks noGrp="1"/>
          </p:cNvSpPr>
          <p:nvPr>
            <p:ph type="title" idx="4294967295"/>
          </p:nvPr>
        </p:nvSpPr>
        <p:spPr>
          <a:xfrm>
            <a:off x="2298701" y="381001"/>
            <a:ext cx="8321675" cy="1319213"/>
          </a:xfrm>
        </p:spPr>
        <p:txBody>
          <a:bodyPr/>
          <a:lstStyle/>
          <a:p>
            <a:pPr eaLnBrk="1" hangingPunct="1"/>
            <a:r>
              <a:rPr lang="ru-RU" altLang="ru-RU" sz="3200" b="1"/>
              <a:t>Содержание воспитания</a:t>
            </a:r>
            <a:endParaRPr lang="ru-RU" altLang="ru-RU" sz="3200" b="1">
              <a:hlinkClick r:id="" action="ppaction://hlinkshowjump?jump=nextslide"/>
            </a:endParaRPr>
          </a:p>
        </p:txBody>
      </p:sp>
      <p:sp>
        <p:nvSpPr>
          <p:cNvPr id="77838" name="Rectangle 1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428876" y="2205038"/>
            <a:ext cx="2505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tx2"/>
                </a:solidFill>
                <a:latin typeface="Times New Roman" panose="02020603050405020304" pitchFamily="18" charset="0"/>
              </a:rPr>
              <a:t>- патриотическое,</a:t>
            </a:r>
          </a:p>
        </p:txBody>
      </p:sp>
      <p:sp>
        <p:nvSpPr>
          <p:cNvPr id="77839" name="Rectangle 1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663825" y="2708276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tx2"/>
                </a:solidFill>
                <a:latin typeface="Times New Roman" panose="02020603050405020304" pitchFamily="18" charset="0"/>
              </a:rPr>
              <a:t>- умственное (интеллектуальное),</a:t>
            </a:r>
          </a:p>
        </p:txBody>
      </p:sp>
      <p:sp>
        <p:nvSpPr>
          <p:cNvPr id="77840" name="Rectangle 16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897189" y="3141664"/>
            <a:ext cx="16126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tx2"/>
                </a:solidFill>
                <a:latin typeface="Times New Roman" panose="02020603050405020304" pitchFamily="18" charset="0"/>
              </a:rPr>
              <a:t>- трудовое,</a:t>
            </a:r>
          </a:p>
        </p:txBody>
      </p:sp>
      <p:sp>
        <p:nvSpPr>
          <p:cNvPr id="77841" name="Rectangle 1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054351" y="3573463"/>
            <a:ext cx="2339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tx2"/>
                </a:solidFill>
                <a:latin typeface="Times New Roman" panose="02020603050405020304" pitchFamily="18" charset="0"/>
              </a:rPr>
              <a:t>- эстетическое,</a:t>
            </a:r>
          </a:p>
        </p:txBody>
      </p:sp>
      <p:sp>
        <p:nvSpPr>
          <p:cNvPr id="77842" name="Rectangle 18"/>
          <p:cNvSpPr>
            <a:spLocks noChangeArrowheads="1"/>
          </p:cNvSpPr>
          <p:nvPr/>
        </p:nvSpPr>
        <p:spPr bwMode="auto">
          <a:xfrm>
            <a:off x="2273301" y="1700213"/>
            <a:ext cx="2138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tx2"/>
                </a:solidFill>
                <a:latin typeface="Times New Roman" panose="02020603050405020304" pitchFamily="18" charset="0"/>
              </a:rPr>
              <a:t>-нравственное,</a:t>
            </a:r>
          </a:p>
        </p:txBody>
      </p:sp>
      <p:sp>
        <p:nvSpPr>
          <p:cNvPr id="77843" name="Rectangl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209925" y="4005263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tx2"/>
                </a:solidFill>
                <a:latin typeface="Times New Roman" panose="02020603050405020304" pitchFamily="18" charset="0"/>
              </a:rPr>
              <a:t>- экологическое,</a:t>
            </a:r>
          </a:p>
        </p:txBody>
      </p:sp>
      <p:sp>
        <p:nvSpPr>
          <p:cNvPr id="77844" name="Rectangle 20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521076" y="4437064"/>
            <a:ext cx="16317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tx2"/>
                </a:solidFill>
                <a:latin typeface="Times New Roman" panose="02020603050405020304" pitchFamily="18" charset="0"/>
              </a:rPr>
              <a:t>- правовое,</a:t>
            </a:r>
          </a:p>
        </p:txBody>
      </p:sp>
      <p:sp>
        <p:nvSpPr>
          <p:cNvPr id="77845" name="Rectangle 2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756025" y="4868864"/>
            <a:ext cx="2396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tx2"/>
                </a:solidFill>
                <a:latin typeface="Times New Roman" panose="02020603050405020304" pitchFamily="18" charset="0"/>
              </a:rPr>
              <a:t>- экономическое,</a:t>
            </a:r>
          </a:p>
        </p:txBody>
      </p:sp>
      <p:sp>
        <p:nvSpPr>
          <p:cNvPr id="77846" name="Rectangle 2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989388" y="5300663"/>
            <a:ext cx="1941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tx2"/>
                </a:solidFill>
                <a:latin typeface="Times New Roman" panose="02020603050405020304" pitchFamily="18" charset="0"/>
              </a:rPr>
              <a:t>- физическое,</a:t>
            </a:r>
          </a:p>
        </p:txBody>
      </p:sp>
      <p:sp>
        <p:nvSpPr>
          <p:cNvPr id="77847" name="Rectangle 2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222751" y="5734050"/>
            <a:ext cx="1490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tx2"/>
                </a:solidFill>
                <a:latin typeface="Times New Roman" panose="02020603050405020304" pitchFamily="18" charset="0"/>
              </a:rPr>
              <a:t>- половое,</a:t>
            </a:r>
          </a:p>
        </p:txBody>
      </p:sp>
      <p:sp>
        <p:nvSpPr>
          <p:cNvPr id="77848" name="Rectangle 2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535489" y="6165850"/>
            <a:ext cx="1055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tx2"/>
                </a:solidFill>
                <a:latin typeface="Arial" panose="020B0604020202020204" pitchFamily="34" charset="0"/>
              </a:rPr>
              <a:t>- и др.</a:t>
            </a: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4008439" y="400050"/>
            <a:ext cx="6708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</a:rPr>
              <a:t>Содержание воспитания как основа базовой культуры личности</a:t>
            </a: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7751763" y="2420939"/>
            <a:ext cx="2089150" cy="28082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000" dirty="0">
                <a:latin typeface="Arial" charset="0"/>
                <a:cs typeface="Arial" charset="0"/>
              </a:rPr>
              <a:t>Направления </a:t>
            </a:r>
          </a:p>
          <a:p>
            <a:pPr algn="ctr">
              <a:defRPr/>
            </a:pPr>
            <a:r>
              <a:rPr lang="ru-RU" sz="2000" dirty="0">
                <a:latin typeface="Arial" charset="0"/>
                <a:cs typeface="Arial" charset="0"/>
              </a:rPr>
              <a:t>воспитательной</a:t>
            </a:r>
          </a:p>
          <a:p>
            <a:pPr algn="ctr">
              <a:defRPr/>
            </a:pPr>
            <a:r>
              <a:rPr lang="ru-RU" sz="2000" dirty="0">
                <a:latin typeface="Arial" charset="0"/>
                <a:cs typeface="Arial" charset="0"/>
              </a:rPr>
              <a:t>работы </a:t>
            </a:r>
          </a:p>
          <a:p>
            <a:pPr algn="ctr">
              <a:defRPr/>
            </a:pPr>
            <a:r>
              <a:rPr lang="ru-RU" sz="2000" dirty="0">
                <a:latin typeface="Arial" charset="0"/>
                <a:cs typeface="Arial" charset="0"/>
              </a:rPr>
              <a:t>в комплексе</a:t>
            </a:r>
          </a:p>
          <a:p>
            <a:pPr algn="ctr">
              <a:defRPr/>
            </a:pPr>
            <a:r>
              <a:rPr lang="ru-RU" sz="2000" dirty="0">
                <a:latin typeface="Arial" charset="0"/>
                <a:cs typeface="Arial" charset="0"/>
              </a:rPr>
              <a:t>образуют</a:t>
            </a:r>
          </a:p>
          <a:p>
            <a:pPr algn="ctr">
              <a:defRPr/>
            </a:pPr>
            <a:r>
              <a:rPr lang="ru-RU" sz="2000" i="1" dirty="0">
                <a:latin typeface="Arial" charset="0"/>
                <a:cs typeface="Arial" charset="0"/>
              </a:rPr>
              <a:t>содержание </a:t>
            </a:r>
          </a:p>
          <a:p>
            <a:pPr algn="ctr">
              <a:defRPr/>
            </a:pPr>
            <a:r>
              <a:rPr lang="ru-RU" sz="2000" i="1" dirty="0">
                <a:latin typeface="Arial" charset="0"/>
                <a:cs typeface="Arial" charset="0"/>
              </a:rPr>
              <a:t>воспитания</a:t>
            </a:r>
          </a:p>
          <a:p>
            <a:pPr algn="ctr">
              <a:defRPr/>
            </a:pPr>
            <a:endParaRPr lang="ru-RU" dirty="0">
              <a:latin typeface="Arial" charset="0"/>
              <a:cs typeface="Arial" charset="0"/>
            </a:endParaRPr>
          </a:p>
          <a:p>
            <a:pPr algn="ctr">
              <a:defRPr/>
            </a:pPr>
            <a:endParaRPr lang="ru-RU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266084"/>
      </p:ext>
    </p:extLst>
  </p:cSld>
  <p:clrMapOvr>
    <a:masterClrMapping/>
  </p:clrMapOvr>
  <p:transition spd="med" advClick="0" advTm="22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935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45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65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3600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7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7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7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7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850"/>
                            </p:stCondLst>
                            <p:childTnLst>
                              <p:par>
                                <p:cTn id="8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7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7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7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6750"/>
                            </p:stCondLst>
                            <p:childTnLst>
                              <p:par>
                                <p:cTn id="9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7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7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7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  <p:bldP spid="77838" grpId="0"/>
      <p:bldP spid="77839" grpId="0"/>
      <p:bldP spid="77840" grpId="0"/>
      <p:bldP spid="77841" grpId="0"/>
      <p:bldP spid="77842" grpId="0"/>
      <p:bldP spid="77843" grpId="0"/>
      <p:bldP spid="77844" grpId="0"/>
      <p:bldP spid="77845" grpId="0"/>
      <p:bldP spid="77846" grpId="0"/>
      <p:bldP spid="77847" grpId="0"/>
      <p:bldP spid="778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65A8D-847A-40F3-BD16-434548751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Воспитание как общественное явление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E20058A-3528-43EB-A287-209DE77280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3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социально-исторический процесс вхождения подрастающего поколения в жизнь общества, результатом которого выступает культурно-историческая преемственность поколений.</a:t>
            </a:r>
            <a:endParaRPr lang="ru-RU" sz="32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C0BAE3-0F7A-4771-9FA7-7D2E513DCC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u="sng" dirty="0"/>
              <a:t>Характеристики:</a:t>
            </a:r>
          </a:p>
          <a:p>
            <a:pPr marL="0" lvl="0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2400" b="1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вечное</a:t>
            </a:r>
            <a:r>
              <a:rPr lang="ru-RU" sz="2400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явление;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2400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возникло из практической потребности приобщения подрастающего поколения к условиям жизнедеятельности общества;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2400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носит </a:t>
            </a:r>
            <a:r>
              <a:rPr lang="ru-RU" sz="2400" b="1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конкретно-исторический</a:t>
            </a:r>
            <a:r>
              <a:rPr lang="ru-RU" sz="2400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характер;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2400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осуществляется за счет освоения </a:t>
            </a:r>
            <a:r>
              <a:rPr lang="ru-RU" sz="2400" b="1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социального опыта </a:t>
            </a:r>
            <a:r>
              <a:rPr lang="ru-RU" sz="2400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процессе общения и деятельности;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2400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педагогически </a:t>
            </a:r>
            <a:r>
              <a:rPr lang="ru-RU" sz="2400" b="1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целенаправленными</a:t>
            </a:r>
            <a:r>
              <a:rPr lang="ru-RU" sz="2400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47057-D686-417C-8AD1-3D4D9CCEF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19.04.2024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340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638" y="4406901"/>
            <a:ext cx="8420100" cy="136207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5638" y="2906714"/>
            <a:ext cx="8420100" cy="1500187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ru-RU"/>
          </a:p>
        </p:txBody>
      </p:sp>
      <p:pic>
        <p:nvPicPr>
          <p:cNvPr id="25604" name="Picture 14" descr="http://www.pedagogiches-ru.1gb.ru/img/nravstvenniy-vospitan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4" y="357188"/>
            <a:ext cx="9286875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52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663E0-E5C5-4C4E-B797-DA002752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36420F-56B5-4332-902F-210BC1752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DEB54-957D-4696-AF8F-1F6CAC3D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19.04.2024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6E0393-0D03-4572-9F7A-68455C116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659"/>
            <a:ext cx="12192000" cy="70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96CF46-C5D7-4490-ACE6-C0813852E8E4}"/>
              </a:ext>
            </a:extLst>
          </p:cNvPr>
          <p:cNvSpPr txBox="1"/>
          <p:nvPr/>
        </p:nvSpPr>
        <p:spPr>
          <a:xfrm>
            <a:off x="1052052" y="341073"/>
            <a:ext cx="10215715" cy="64017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/>
              <a:t>Воспитание – в счастье украшение, а в несчастье – прибежище. </a:t>
            </a:r>
          </a:p>
          <a:p>
            <a:pPr lvl="8"/>
            <a:r>
              <a:rPr lang="ru-RU" sz="2400" dirty="0"/>
              <a:t>            </a:t>
            </a:r>
            <a:r>
              <a:rPr lang="ru-RU" sz="2400" i="1" dirty="0"/>
              <a:t>Аристотель</a:t>
            </a:r>
            <a:endParaRPr lang="ru-RU" sz="2400" dirty="0"/>
          </a:p>
          <a:p>
            <a:pPr>
              <a:buNone/>
            </a:pPr>
            <a:endParaRPr lang="ru-RU" sz="500" dirty="0"/>
          </a:p>
          <a:p>
            <a:pPr>
              <a:buNone/>
            </a:pPr>
            <a:endParaRPr lang="ru-RU" sz="500" dirty="0"/>
          </a:p>
          <a:p>
            <a:pPr>
              <a:buNone/>
            </a:pPr>
            <a:r>
              <a:rPr lang="ru-RU" sz="2400" b="1" dirty="0"/>
              <a:t>Чем совершеннее воспитание, тем счастливее народы. </a:t>
            </a:r>
          </a:p>
          <a:p>
            <a:pPr lvl="8"/>
            <a:r>
              <a:rPr lang="ru-RU" sz="2400" dirty="0"/>
              <a:t>            </a:t>
            </a:r>
            <a:r>
              <a:rPr lang="ru-RU" sz="2400" i="1" dirty="0"/>
              <a:t>Клод Адриан Гельвеций</a:t>
            </a:r>
            <a:endParaRPr lang="ru-RU" sz="2400" dirty="0"/>
          </a:p>
          <a:p>
            <a:pPr>
              <a:buNone/>
            </a:pPr>
            <a:endParaRPr lang="ru-RU" sz="500" dirty="0"/>
          </a:p>
          <a:p>
            <a:pPr>
              <a:buNone/>
            </a:pPr>
            <a:endParaRPr lang="ru-RU" sz="500" dirty="0"/>
          </a:p>
          <a:p>
            <a:pPr marL="0" indent="0">
              <a:buNone/>
            </a:pPr>
            <a:r>
              <a:rPr lang="ru-RU" sz="2400" b="1" dirty="0"/>
              <a:t>Две области человеческой деятельности следует считать самыми трудными: искусство управлять и искусство воспитывать.</a:t>
            </a:r>
          </a:p>
          <a:p>
            <a:pPr lvl="8"/>
            <a:r>
              <a:rPr lang="ru-RU" sz="2400" i="1" dirty="0"/>
              <a:t>            Иммануил Кант</a:t>
            </a:r>
            <a:endParaRPr lang="ru-RU" sz="2400" dirty="0"/>
          </a:p>
          <a:p>
            <a:pPr>
              <a:buNone/>
            </a:pPr>
            <a:endParaRPr lang="ru-RU" sz="500" dirty="0"/>
          </a:p>
          <a:p>
            <a:pPr>
              <a:buNone/>
            </a:pPr>
            <a:endParaRPr lang="ru-RU" sz="500" dirty="0"/>
          </a:p>
          <a:p>
            <a:pPr marL="0" indent="0">
              <a:buNone/>
            </a:pPr>
            <a:r>
              <a:rPr lang="ru-RU" sz="2400" b="1" dirty="0"/>
              <a:t>Воспитание имеет целью сделать человека самостоятельным существом, то есть существом со свободной волей. </a:t>
            </a:r>
          </a:p>
          <a:p>
            <a:pPr lvl="8"/>
            <a:r>
              <a:rPr lang="ru-RU" sz="2400" dirty="0"/>
              <a:t>            </a:t>
            </a:r>
            <a:r>
              <a:rPr lang="ru-RU" sz="2400" i="1" dirty="0"/>
              <a:t>Георг Вильгельм Фридрих Гегель </a:t>
            </a:r>
            <a:endParaRPr lang="ru-RU" sz="2400" dirty="0"/>
          </a:p>
          <a:p>
            <a:pPr>
              <a:buNone/>
            </a:pPr>
            <a:endParaRPr lang="ru-RU" sz="500" dirty="0"/>
          </a:p>
          <a:p>
            <a:pPr>
              <a:buNone/>
            </a:pPr>
            <a:endParaRPr lang="ru-RU" sz="500" dirty="0"/>
          </a:p>
          <a:p>
            <a:pPr marL="0" indent="0">
              <a:buNone/>
            </a:pPr>
            <a:r>
              <a:rPr lang="ru-RU" sz="2400" b="1" dirty="0"/>
              <a:t>Есть много родов образования и развития, и каждое из них важно само по себе, но всех их выше должно стоять образование нравственное.</a:t>
            </a:r>
          </a:p>
          <a:p>
            <a:pPr lvl="8"/>
            <a:r>
              <a:rPr lang="ru-RU" sz="2400" i="1" dirty="0"/>
              <a:t>            Виссарион Белинский </a:t>
            </a:r>
            <a:endParaRPr lang="ru-RU" sz="2400" dirty="0"/>
          </a:p>
          <a:p>
            <a:pPr marL="0" indent="0">
              <a:buNone/>
            </a:pPr>
            <a:endParaRPr lang="ru-RU" sz="500" dirty="0"/>
          </a:p>
          <a:p>
            <a:pPr marL="0" indent="0">
              <a:buNone/>
            </a:pPr>
            <a:endParaRPr lang="ru-RU" sz="500" dirty="0"/>
          </a:p>
          <a:p>
            <a:pPr marL="0" indent="0">
              <a:buNone/>
            </a:pPr>
            <a:r>
              <a:rPr lang="ru-RU" sz="2400" b="1" dirty="0"/>
              <a:t>Обучение без воспитания – меч в руках сумасшедшего</a:t>
            </a:r>
          </a:p>
          <a:p>
            <a:pPr lvl="8"/>
            <a:r>
              <a:rPr lang="ru-RU" sz="2400" dirty="0"/>
              <a:t>            </a:t>
            </a:r>
            <a:r>
              <a:rPr lang="ru-RU" sz="2400" i="1" dirty="0"/>
              <a:t>Дмитрий Менделеев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89542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ткани, стола, красного цвета, покрытия&#10;&#10;Автоматически созданное описание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646" y="1432706"/>
            <a:ext cx="9499031" cy="155906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Спасибо за внимание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683874-87A1-4BFB-A044-A2D9586B8C3E}"/>
              </a:ext>
            </a:extLst>
          </p:cNvPr>
          <p:cNvSpPr txBox="1"/>
          <p:nvPr/>
        </p:nvSpPr>
        <p:spPr>
          <a:xfrm>
            <a:off x="170896" y="3224142"/>
            <a:ext cx="616554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F373E"/>
                </a:solidFill>
                <a:effectLst/>
                <a:latin typeface="Times New Roman" panose="02020603050405020304" pitchFamily="18" charset="0"/>
              </a:rPr>
              <a:t>Первоначальное воспитание важнее всего, и это первоначальное воспитание, бесспорно, принадлежит женщинам.                                                            Ж.Ж. Руссо.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9A3F66-3EA5-48E1-B019-9235F332EF43}"/>
              </a:ext>
            </a:extLst>
          </p:cNvPr>
          <p:cNvSpPr txBox="1"/>
          <p:nvPr/>
        </p:nvSpPr>
        <p:spPr>
          <a:xfrm>
            <a:off x="2115105" y="4389465"/>
            <a:ext cx="616554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F373E"/>
                </a:solidFill>
                <a:effectLst/>
                <a:latin typeface="Times New Roman" panose="02020603050405020304" pitchFamily="18" charset="0"/>
              </a:rPr>
              <a:t>Всё воспитание сводится к тому, чтобы самому жить хорошо, самому воспитываться: только этим люди влияют на других, воспитывают их.                                  Л. Толстой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6FA4F-A834-4DF6-81D9-5EDA28A285BE}"/>
              </a:ext>
            </a:extLst>
          </p:cNvPr>
          <p:cNvSpPr txBox="1"/>
          <p:nvPr/>
        </p:nvSpPr>
        <p:spPr>
          <a:xfrm>
            <a:off x="3626527" y="5554788"/>
            <a:ext cx="6165540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F373E"/>
                </a:solidFill>
                <a:effectLst/>
                <a:latin typeface="Times New Roman" panose="02020603050405020304" pitchFamily="18" charset="0"/>
              </a:rPr>
              <a:t>Самовоспитание — это человеческое достоинство в действии</a:t>
            </a:r>
          </a:p>
          <a:p>
            <a:pPr algn="r"/>
            <a:r>
              <a:rPr lang="ru-RU" b="0" i="0" dirty="0">
                <a:solidFill>
                  <a:srgbClr val="2F373E"/>
                </a:solidFill>
                <a:effectLst/>
                <a:latin typeface="Times New Roman" panose="02020603050405020304" pitchFamily="18" charset="0"/>
              </a:rPr>
              <a:t> В. Сухомлинский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4BAB8-C072-4189-BB60-CDD29F19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20" y="288232"/>
            <a:ext cx="11801750" cy="105530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Воспитание как педагогическое явление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6734C76-0879-4B8C-863D-E247029A8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0820" y="1413415"/>
            <a:ext cx="5572956" cy="272357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/>
              <a:t>Воспитание – специально организованная деятельность педагогов и воспитанников по реализации целей образования в условиях педагогического процесса (воспитательный процесс) </a:t>
            </a:r>
          </a:p>
          <a:p>
            <a:pPr algn="just"/>
            <a:r>
              <a:rPr lang="ru-RU" sz="2000" dirty="0"/>
              <a:t>Воспитание – процесс взаимодействия воспитателя и воспитуемого, в ходе которого создаются условия для саморазвития и самоактуализации личности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FA7C68-2248-4FB5-B0D5-5B5B7FACE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413413"/>
            <a:ext cx="5860371" cy="27235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000" u="sng" dirty="0"/>
              <a:t>Признаки</a:t>
            </a:r>
          </a:p>
          <a:p>
            <a:pPr marL="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целенаправленностью</a:t>
            </a:r>
            <a:r>
              <a:rPr lang="ru-RU" sz="3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воздействий;</a:t>
            </a:r>
          </a:p>
          <a:p>
            <a:pPr marL="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гуманистическая</a:t>
            </a:r>
            <a:r>
              <a:rPr lang="ru-RU" sz="3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направленность;</a:t>
            </a:r>
            <a:endParaRPr lang="ru-RU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</a:t>
            </a:r>
            <a:r>
              <a:rPr lang="ru-RU" sz="3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воспитателя и воспитанника, активность самого воспитанника в процессе воспитания;</a:t>
            </a:r>
            <a:endParaRPr lang="ru-RU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конкретные качественные и количественные </a:t>
            </a:r>
            <a:r>
              <a:rPr lang="ru-RU" sz="3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изменения личностей.</a:t>
            </a:r>
            <a:endParaRPr lang="ru-RU" sz="5200" b="1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953461-EAB6-44AA-A3DB-131D7060C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19.04.2024</a:t>
            </a:fld>
            <a:endParaRPr lang="en-US" dirty="0"/>
          </a:p>
        </p:txBody>
      </p:sp>
      <p:sp>
        <p:nvSpPr>
          <p:cNvPr id="8" name="Прямоугольник: загнутый угол 7">
            <a:extLst>
              <a:ext uri="{FF2B5EF4-FFF2-40B4-BE49-F238E27FC236}">
                <a16:creationId xmlns:a16="http://schemas.microsoft.com/office/drawing/2014/main" id="{96A42630-2FC2-4045-A61D-BB30A4258494}"/>
              </a:ext>
            </a:extLst>
          </p:cNvPr>
          <p:cNvSpPr/>
          <p:nvPr/>
        </p:nvSpPr>
        <p:spPr>
          <a:xfrm>
            <a:off x="230820" y="4820575"/>
            <a:ext cx="2308194" cy="1465894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/>
            <a:endParaRPr lang="ru-RU" sz="1800" i="1" u="sng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/>
            <a:r>
              <a:rPr lang="ru-RU" sz="1800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450215"/>
            <a:r>
              <a:rPr lang="ru-RU" sz="1800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/>
            <a:r>
              <a:rPr lang="ru-RU" sz="1800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саморазвитие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450215"/>
            <a:r>
              <a:rPr lang="ru-RU" sz="1800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самовоспитание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76BAE9CA-F125-448C-A0E6-DE411B674848}"/>
              </a:ext>
            </a:extLst>
          </p:cNvPr>
          <p:cNvSpPr/>
          <p:nvPr/>
        </p:nvSpPr>
        <p:spPr>
          <a:xfrm>
            <a:off x="5745672" y="3158584"/>
            <a:ext cx="484632" cy="97840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34EFCC13-12BA-401E-A2A6-C586F1FB9D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4469912"/>
              </p:ext>
            </p:extLst>
          </p:nvPr>
        </p:nvGraphicFramePr>
        <p:xfrm>
          <a:off x="2539014" y="4134422"/>
          <a:ext cx="9493556" cy="2723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7035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/>
          </p:cNvSpPr>
          <p:nvPr>
            <p:ph type="body" idx="4294967295"/>
          </p:nvPr>
        </p:nvSpPr>
        <p:spPr>
          <a:xfrm>
            <a:off x="1595438" y="1000126"/>
            <a:ext cx="8915400" cy="4143375"/>
          </a:xfrm>
        </p:spPr>
        <p:txBody>
          <a:bodyPr/>
          <a:lstStyle/>
          <a:p>
            <a:pPr algn="ctr"/>
            <a:r>
              <a:rPr lang="ru-RU" altLang="ru-RU" b="1" i="1" dirty="0" smtClean="0">
                <a:solidFill>
                  <a:srgbClr val="CC3300"/>
                </a:solidFill>
                <a:latin typeface="Arial" panose="020B0604020202020204" pitchFamily="34" charset="0"/>
              </a:rPr>
              <a:t>Место воспитания в структуре педагогического процесса</a:t>
            </a:r>
            <a:endParaRPr lang="ru-RU" altLang="ru-RU" dirty="0" smtClean="0">
              <a:latin typeface="Arial" panose="020B0604020202020204" pitchFamily="34" charset="0"/>
            </a:endParaRPr>
          </a:p>
        </p:txBody>
      </p:sp>
      <p:sp>
        <p:nvSpPr>
          <p:cNvPr id="10244" name="couch1"/>
          <p:cNvSpPr>
            <a:spLocks noEditPoints="1" noChangeArrowheads="1"/>
          </p:cNvSpPr>
          <p:nvPr/>
        </p:nvSpPr>
        <p:spPr bwMode="auto">
          <a:xfrm>
            <a:off x="1595438" y="2654300"/>
            <a:ext cx="9286875" cy="2489200"/>
          </a:xfrm>
          <a:custGeom>
            <a:avLst/>
            <a:gdLst>
              <a:gd name="T0" fmla="*/ 4572000 w 21600"/>
              <a:gd name="T1" fmla="*/ 0 h 21600"/>
              <a:gd name="T2" fmla="*/ 8845127 w 21600"/>
              <a:gd name="T3" fmla="*/ 1253331 h 21600"/>
              <a:gd name="T4" fmla="*/ 4572000 w 21600"/>
              <a:gd name="T5" fmla="*/ 2363805 h 21600"/>
              <a:gd name="T6" fmla="*/ 298873 w 21600"/>
              <a:gd name="T7" fmla="*/ 1253331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39 w 21600"/>
              <a:gd name="T13" fmla="*/ 6233 h 21600"/>
              <a:gd name="T14" fmla="*/ 18378 w 21600"/>
              <a:gd name="T15" fmla="*/ 1903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768" y="20369"/>
                </a:moveTo>
                <a:lnTo>
                  <a:pt x="11046" y="20647"/>
                </a:lnTo>
                <a:lnTo>
                  <a:pt x="11389" y="20846"/>
                </a:lnTo>
                <a:lnTo>
                  <a:pt x="11838" y="21004"/>
                </a:lnTo>
                <a:lnTo>
                  <a:pt x="12352" y="21203"/>
                </a:lnTo>
                <a:lnTo>
                  <a:pt x="13572" y="21521"/>
                </a:lnTo>
                <a:lnTo>
                  <a:pt x="14942" y="21600"/>
                </a:lnTo>
                <a:lnTo>
                  <a:pt x="15670" y="21600"/>
                </a:lnTo>
                <a:lnTo>
                  <a:pt x="16334" y="21600"/>
                </a:lnTo>
                <a:lnTo>
                  <a:pt x="16976" y="21401"/>
                </a:lnTo>
                <a:lnTo>
                  <a:pt x="17533" y="21203"/>
                </a:lnTo>
                <a:lnTo>
                  <a:pt x="18089" y="21004"/>
                </a:lnTo>
                <a:lnTo>
                  <a:pt x="18496" y="20647"/>
                </a:lnTo>
                <a:lnTo>
                  <a:pt x="18860" y="20290"/>
                </a:lnTo>
                <a:lnTo>
                  <a:pt x="19095" y="19813"/>
                </a:lnTo>
                <a:lnTo>
                  <a:pt x="19374" y="20528"/>
                </a:lnTo>
                <a:lnTo>
                  <a:pt x="19631" y="21004"/>
                </a:lnTo>
                <a:lnTo>
                  <a:pt x="19909" y="21401"/>
                </a:lnTo>
                <a:lnTo>
                  <a:pt x="20294" y="21521"/>
                </a:lnTo>
                <a:lnTo>
                  <a:pt x="20572" y="21521"/>
                </a:lnTo>
                <a:lnTo>
                  <a:pt x="20894" y="21401"/>
                </a:lnTo>
                <a:lnTo>
                  <a:pt x="21129" y="21124"/>
                </a:lnTo>
                <a:lnTo>
                  <a:pt x="21343" y="20647"/>
                </a:lnTo>
                <a:lnTo>
                  <a:pt x="21493" y="20210"/>
                </a:lnTo>
                <a:lnTo>
                  <a:pt x="21600" y="19694"/>
                </a:lnTo>
                <a:lnTo>
                  <a:pt x="21600" y="19178"/>
                </a:lnTo>
                <a:lnTo>
                  <a:pt x="21600" y="18662"/>
                </a:lnTo>
                <a:lnTo>
                  <a:pt x="21493" y="18066"/>
                </a:lnTo>
                <a:lnTo>
                  <a:pt x="21343" y="17629"/>
                </a:lnTo>
                <a:lnTo>
                  <a:pt x="21129" y="17153"/>
                </a:lnTo>
                <a:lnTo>
                  <a:pt x="20894" y="16796"/>
                </a:lnTo>
                <a:lnTo>
                  <a:pt x="20894" y="10840"/>
                </a:lnTo>
                <a:lnTo>
                  <a:pt x="20894" y="2938"/>
                </a:lnTo>
                <a:lnTo>
                  <a:pt x="20894" y="2541"/>
                </a:lnTo>
                <a:lnTo>
                  <a:pt x="20894" y="2303"/>
                </a:lnTo>
                <a:lnTo>
                  <a:pt x="20851" y="1906"/>
                </a:lnTo>
                <a:lnTo>
                  <a:pt x="20787" y="1628"/>
                </a:lnTo>
                <a:lnTo>
                  <a:pt x="20744" y="1429"/>
                </a:lnTo>
                <a:lnTo>
                  <a:pt x="20637" y="1191"/>
                </a:lnTo>
                <a:lnTo>
                  <a:pt x="20530" y="993"/>
                </a:lnTo>
                <a:lnTo>
                  <a:pt x="20423" y="794"/>
                </a:lnTo>
                <a:lnTo>
                  <a:pt x="20123" y="476"/>
                </a:lnTo>
                <a:lnTo>
                  <a:pt x="19759" y="278"/>
                </a:lnTo>
                <a:lnTo>
                  <a:pt x="19309" y="79"/>
                </a:lnTo>
                <a:lnTo>
                  <a:pt x="18817" y="0"/>
                </a:lnTo>
                <a:lnTo>
                  <a:pt x="18196" y="0"/>
                </a:lnTo>
                <a:lnTo>
                  <a:pt x="17490" y="0"/>
                </a:lnTo>
                <a:lnTo>
                  <a:pt x="16676" y="0"/>
                </a:lnTo>
                <a:lnTo>
                  <a:pt x="15799" y="0"/>
                </a:lnTo>
                <a:lnTo>
                  <a:pt x="10832" y="0"/>
                </a:lnTo>
                <a:lnTo>
                  <a:pt x="5801" y="0"/>
                </a:lnTo>
                <a:lnTo>
                  <a:pt x="4945" y="0"/>
                </a:lnTo>
                <a:lnTo>
                  <a:pt x="4110" y="0"/>
                </a:lnTo>
                <a:lnTo>
                  <a:pt x="3404" y="0"/>
                </a:lnTo>
                <a:lnTo>
                  <a:pt x="2804" y="0"/>
                </a:lnTo>
                <a:lnTo>
                  <a:pt x="2291" y="79"/>
                </a:lnTo>
                <a:lnTo>
                  <a:pt x="1841" y="278"/>
                </a:lnTo>
                <a:lnTo>
                  <a:pt x="1477" y="476"/>
                </a:lnTo>
                <a:lnTo>
                  <a:pt x="1177" y="794"/>
                </a:lnTo>
                <a:lnTo>
                  <a:pt x="1070" y="993"/>
                </a:lnTo>
                <a:lnTo>
                  <a:pt x="963" y="1191"/>
                </a:lnTo>
                <a:lnTo>
                  <a:pt x="856" y="1429"/>
                </a:lnTo>
                <a:lnTo>
                  <a:pt x="813" y="1628"/>
                </a:lnTo>
                <a:lnTo>
                  <a:pt x="749" y="1906"/>
                </a:lnTo>
                <a:lnTo>
                  <a:pt x="706" y="2303"/>
                </a:lnTo>
                <a:lnTo>
                  <a:pt x="706" y="2541"/>
                </a:lnTo>
                <a:lnTo>
                  <a:pt x="706" y="2938"/>
                </a:lnTo>
                <a:lnTo>
                  <a:pt x="706" y="10681"/>
                </a:lnTo>
                <a:lnTo>
                  <a:pt x="706" y="16796"/>
                </a:lnTo>
                <a:lnTo>
                  <a:pt x="471" y="17153"/>
                </a:lnTo>
                <a:lnTo>
                  <a:pt x="257" y="17629"/>
                </a:lnTo>
                <a:lnTo>
                  <a:pt x="107" y="18066"/>
                </a:lnTo>
                <a:lnTo>
                  <a:pt x="0" y="18662"/>
                </a:lnTo>
                <a:lnTo>
                  <a:pt x="0" y="19178"/>
                </a:lnTo>
                <a:lnTo>
                  <a:pt x="0" y="19694"/>
                </a:lnTo>
                <a:lnTo>
                  <a:pt x="107" y="20210"/>
                </a:lnTo>
                <a:lnTo>
                  <a:pt x="257" y="20647"/>
                </a:lnTo>
                <a:lnTo>
                  <a:pt x="471" y="21124"/>
                </a:lnTo>
                <a:lnTo>
                  <a:pt x="706" y="21401"/>
                </a:lnTo>
                <a:lnTo>
                  <a:pt x="1028" y="21521"/>
                </a:lnTo>
                <a:lnTo>
                  <a:pt x="1306" y="21521"/>
                </a:lnTo>
                <a:lnTo>
                  <a:pt x="1691" y="21401"/>
                </a:lnTo>
                <a:lnTo>
                  <a:pt x="1948" y="21004"/>
                </a:lnTo>
                <a:lnTo>
                  <a:pt x="2248" y="20528"/>
                </a:lnTo>
                <a:lnTo>
                  <a:pt x="2505" y="19813"/>
                </a:lnTo>
                <a:lnTo>
                  <a:pt x="2697" y="20290"/>
                </a:lnTo>
                <a:lnTo>
                  <a:pt x="3061" y="20647"/>
                </a:lnTo>
                <a:lnTo>
                  <a:pt x="3511" y="21004"/>
                </a:lnTo>
                <a:lnTo>
                  <a:pt x="4003" y="21203"/>
                </a:lnTo>
                <a:lnTo>
                  <a:pt x="4624" y="21401"/>
                </a:lnTo>
                <a:lnTo>
                  <a:pt x="5288" y="21600"/>
                </a:lnTo>
                <a:lnTo>
                  <a:pt x="5930" y="21600"/>
                </a:lnTo>
                <a:lnTo>
                  <a:pt x="6593" y="21600"/>
                </a:lnTo>
                <a:lnTo>
                  <a:pt x="7964" y="21521"/>
                </a:lnTo>
                <a:lnTo>
                  <a:pt x="9184" y="21203"/>
                </a:lnTo>
                <a:lnTo>
                  <a:pt x="9719" y="21004"/>
                </a:lnTo>
                <a:lnTo>
                  <a:pt x="10168" y="20846"/>
                </a:lnTo>
                <a:lnTo>
                  <a:pt x="10511" y="20647"/>
                </a:lnTo>
                <a:lnTo>
                  <a:pt x="10768" y="20369"/>
                </a:lnTo>
                <a:close/>
              </a:path>
              <a:path w="21600" h="21600" extrusionOk="0">
                <a:moveTo>
                  <a:pt x="19095" y="19813"/>
                </a:moveTo>
                <a:lnTo>
                  <a:pt x="19095" y="19297"/>
                </a:lnTo>
                <a:lnTo>
                  <a:pt x="19095" y="17947"/>
                </a:lnTo>
                <a:lnTo>
                  <a:pt x="19095" y="16041"/>
                </a:lnTo>
                <a:lnTo>
                  <a:pt x="19095" y="13659"/>
                </a:lnTo>
                <a:lnTo>
                  <a:pt x="19095" y="11316"/>
                </a:lnTo>
                <a:lnTo>
                  <a:pt x="19095" y="9053"/>
                </a:lnTo>
                <a:lnTo>
                  <a:pt x="19095" y="7266"/>
                </a:lnTo>
                <a:lnTo>
                  <a:pt x="19095" y="6115"/>
                </a:lnTo>
                <a:lnTo>
                  <a:pt x="19095" y="6035"/>
                </a:lnTo>
                <a:lnTo>
                  <a:pt x="19095" y="5876"/>
                </a:lnTo>
                <a:lnTo>
                  <a:pt x="19095" y="5797"/>
                </a:lnTo>
                <a:lnTo>
                  <a:pt x="19053" y="5678"/>
                </a:lnTo>
                <a:lnTo>
                  <a:pt x="18988" y="5599"/>
                </a:lnTo>
                <a:lnTo>
                  <a:pt x="18988" y="5479"/>
                </a:lnTo>
                <a:lnTo>
                  <a:pt x="18967" y="5400"/>
                </a:lnTo>
                <a:lnTo>
                  <a:pt x="18924" y="5281"/>
                </a:lnTo>
                <a:lnTo>
                  <a:pt x="18646" y="4884"/>
                </a:lnTo>
                <a:lnTo>
                  <a:pt x="18325" y="4765"/>
                </a:lnTo>
                <a:lnTo>
                  <a:pt x="17939" y="4566"/>
                </a:lnTo>
                <a:lnTo>
                  <a:pt x="17533" y="4447"/>
                </a:lnTo>
                <a:lnTo>
                  <a:pt x="17126" y="4368"/>
                </a:lnTo>
                <a:lnTo>
                  <a:pt x="16676" y="4249"/>
                </a:lnTo>
                <a:lnTo>
                  <a:pt x="16227" y="4249"/>
                </a:lnTo>
                <a:lnTo>
                  <a:pt x="15799" y="4249"/>
                </a:lnTo>
                <a:lnTo>
                  <a:pt x="10768" y="4249"/>
                </a:lnTo>
                <a:lnTo>
                  <a:pt x="5801" y="4249"/>
                </a:lnTo>
                <a:lnTo>
                  <a:pt x="5373" y="4249"/>
                </a:lnTo>
                <a:lnTo>
                  <a:pt x="4945" y="4249"/>
                </a:lnTo>
                <a:lnTo>
                  <a:pt x="4496" y="4368"/>
                </a:lnTo>
                <a:lnTo>
                  <a:pt x="4067" y="4447"/>
                </a:lnTo>
                <a:lnTo>
                  <a:pt x="3618" y="4566"/>
                </a:lnTo>
                <a:lnTo>
                  <a:pt x="3275" y="4765"/>
                </a:lnTo>
                <a:lnTo>
                  <a:pt x="2954" y="4884"/>
                </a:lnTo>
                <a:lnTo>
                  <a:pt x="2697" y="5281"/>
                </a:lnTo>
                <a:lnTo>
                  <a:pt x="2633" y="5400"/>
                </a:lnTo>
                <a:lnTo>
                  <a:pt x="2612" y="5479"/>
                </a:lnTo>
                <a:lnTo>
                  <a:pt x="2547" y="5599"/>
                </a:lnTo>
                <a:lnTo>
                  <a:pt x="2547" y="5678"/>
                </a:lnTo>
                <a:lnTo>
                  <a:pt x="2505" y="5797"/>
                </a:lnTo>
                <a:lnTo>
                  <a:pt x="2505" y="5876"/>
                </a:lnTo>
                <a:lnTo>
                  <a:pt x="2505" y="6035"/>
                </a:lnTo>
                <a:lnTo>
                  <a:pt x="2505" y="6115"/>
                </a:lnTo>
                <a:lnTo>
                  <a:pt x="2505" y="7266"/>
                </a:lnTo>
                <a:lnTo>
                  <a:pt x="2505" y="9053"/>
                </a:lnTo>
                <a:lnTo>
                  <a:pt x="2505" y="11316"/>
                </a:lnTo>
                <a:lnTo>
                  <a:pt x="2505" y="13659"/>
                </a:lnTo>
                <a:lnTo>
                  <a:pt x="2505" y="16041"/>
                </a:lnTo>
                <a:lnTo>
                  <a:pt x="2505" y="17947"/>
                </a:lnTo>
                <a:lnTo>
                  <a:pt x="2505" y="19297"/>
                </a:lnTo>
                <a:lnTo>
                  <a:pt x="2505" y="19813"/>
                </a:lnTo>
                <a:moveTo>
                  <a:pt x="10768" y="4249"/>
                </a:moveTo>
                <a:lnTo>
                  <a:pt x="10768" y="5599"/>
                </a:lnTo>
                <a:lnTo>
                  <a:pt x="10768" y="9490"/>
                </a:lnTo>
                <a:lnTo>
                  <a:pt x="10768" y="12190"/>
                </a:lnTo>
                <a:lnTo>
                  <a:pt x="10768" y="14850"/>
                </a:lnTo>
                <a:lnTo>
                  <a:pt x="10789" y="18662"/>
                </a:lnTo>
                <a:lnTo>
                  <a:pt x="10811" y="20369"/>
                </a:lnTo>
                <a:lnTo>
                  <a:pt x="10768" y="4249"/>
                </a:lnTo>
                <a:moveTo>
                  <a:pt x="2697" y="5281"/>
                </a:moveTo>
                <a:lnTo>
                  <a:pt x="2440" y="4884"/>
                </a:lnTo>
                <a:lnTo>
                  <a:pt x="2184" y="4447"/>
                </a:lnTo>
                <a:lnTo>
                  <a:pt x="1948" y="3772"/>
                </a:lnTo>
                <a:lnTo>
                  <a:pt x="1734" y="3137"/>
                </a:lnTo>
                <a:lnTo>
                  <a:pt x="1520" y="2462"/>
                </a:lnTo>
                <a:lnTo>
                  <a:pt x="1370" y="1826"/>
                </a:lnTo>
                <a:lnTo>
                  <a:pt x="1242" y="1231"/>
                </a:lnTo>
                <a:lnTo>
                  <a:pt x="1177" y="794"/>
                </a:lnTo>
                <a:moveTo>
                  <a:pt x="18924" y="5281"/>
                </a:moveTo>
                <a:lnTo>
                  <a:pt x="19160" y="4884"/>
                </a:lnTo>
                <a:lnTo>
                  <a:pt x="19416" y="4447"/>
                </a:lnTo>
                <a:lnTo>
                  <a:pt x="19631" y="3772"/>
                </a:lnTo>
                <a:lnTo>
                  <a:pt x="19866" y="3137"/>
                </a:lnTo>
                <a:lnTo>
                  <a:pt x="20080" y="2462"/>
                </a:lnTo>
                <a:lnTo>
                  <a:pt x="20230" y="1826"/>
                </a:lnTo>
                <a:lnTo>
                  <a:pt x="20358" y="1231"/>
                </a:lnTo>
                <a:lnTo>
                  <a:pt x="20423" y="794"/>
                </a:lnTo>
              </a:path>
            </a:pathLst>
          </a:custGeom>
          <a:solidFill>
            <a:srgbClr val="FFFFCC"/>
          </a:soli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400"/>
              <a:t>Воспитание                   Обучение</a:t>
            </a:r>
          </a:p>
          <a:p>
            <a:r>
              <a:rPr lang="ru-RU" altLang="en-US" sz="1800"/>
              <a:t>(воспитательный                    (учебный процесс)</a:t>
            </a:r>
          </a:p>
          <a:p>
            <a:r>
              <a:rPr lang="ru-RU" altLang="en-US" sz="1800"/>
              <a:t>процесс)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881439" y="2228055"/>
            <a:ext cx="4572000" cy="709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400" dirty="0">
                <a:latin typeface="Arial" charset="0"/>
                <a:cs typeface="Arial" charset="0"/>
              </a:rPr>
              <a:t> </a:t>
            </a:r>
            <a:r>
              <a:rPr lang="ru-RU" sz="2800" dirty="0">
                <a:latin typeface="Arial" charset="0"/>
                <a:cs typeface="Arial" charset="0"/>
              </a:rPr>
              <a:t>Педагогический процесс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81439" y="4572001"/>
            <a:ext cx="5000625" cy="500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</a:rPr>
              <a:t>Развитие личности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95438" y="5452667"/>
            <a:ext cx="10299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Воспитательный  процесс - это специально организованное взаимодействие педагогов и воспитанников для реализации целей воспитания в условиях педагогического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355369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>
            <a:extLst>
              <a:ext uri="{FF2B5EF4-FFF2-40B4-BE49-F238E27FC236}">
                <a16:creationId xmlns:a16="http://schemas.microsoft.com/office/drawing/2014/main" id="{6E56E8B5-18CD-422C-B369-10AFDE05A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19.04.2024</a:t>
            </a:fld>
            <a:endParaRPr lang="en-US"/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9147F678-FE4A-4912-BD11-FAF36E537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772" y="492762"/>
            <a:ext cx="11431753" cy="5872476"/>
          </a:xfrm>
          <a:prstGeom prst="rect">
            <a:avLst/>
          </a:prstGeom>
          <a:solidFill>
            <a:srgbClr val="FFFFCC"/>
          </a:solidFill>
        </p:spPr>
      </p:pic>
    </p:spTree>
    <p:extLst>
      <p:ext uri="{BB962C8B-B14F-4D97-AF65-F5344CB8AC3E}">
        <p14:creationId xmlns:p14="http://schemas.microsoft.com/office/powerpoint/2010/main" val="241151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48B35B3-0259-461A-A8B8-2B9DD26D11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5421" y="228600"/>
            <a:ext cx="9827042" cy="1128713"/>
          </a:xfrm>
        </p:spPr>
        <p:txBody>
          <a:bodyPr vert="horz" lIns="0" tIns="45720" rIns="0" bIns="0" rtlCol="0" anchor="b">
            <a:normAutofit fontScale="90000"/>
          </a:bodyPr>
          <a:lstStyle/>
          <a:p>
            <a:pPr algn="ctr"/>
            <a:r>
              <a:rPr lang="ru-RU" altLang="ru-RU" sz="4800" b="1" dirty="0"/>
              <a:t>Структура воспитательного процесса</a:t>
            </a:r>
            <a:br>
              <a:rPr lang="ru-RU" altLang="ru-RU" sz="4800" b="1" dirty="0"/>
            </a:br>
            <a:endParaRPr lang="ru-RU" altLang="ru-RU" sz="3200" b="1" dirty="0"/>
          </a:p>
        </p:txBody>
      </p:sp>
      <p:sp>
        <p:nvSpPr>
          <p:cNvPr id="12292" name="Rectangle 7">
            <a:extLst>
              <a:ext uri="{FF2B5EF4-FFF2-40B4-BE49-F238E27FC236}">
                <a16:creationId xmlns:a16="http://schemas.microsoft.com/office/drawing/2014/main" id="{F6E15504-6EB9-4143-B303-4EB510964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64" y="4149725"/>
            <a:ext cx="1785937" cy="1150938"/>
          </a:xfrm>
          <a:prstGeom prst="rect">
            <a:avLst/>
          </a:prstGeom>
          <a:solidFill>
            <a:srgbClr val="D4F5F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/>
              <a:t>Цель </a:t>
            </a:r>
          </a:p>
          <a:p>
            <a:pPr algn="ctr"/>
            <a:r>
              <a:rPr lang="ru-RU" altLang="ru-RU" sz="2000" dirty="0"/>
              <a:t>воспитания</a:t>
            </a:r>
          </a:p>
        </p:txBody>
      </p:sp>
      <p:sp>
        <p:nvSpPr>
          <p:cNvPr id="12293" name="Rectangle 8">
            <a:extLst>
              <a:ext uri="{FF2B5EF4-FFF2-40B4-BE49-F238E27FC236}">
                <a16:creationId xmlns:a16="http://schemas.microsoft.com/office/drawing/2014/main" id="{562DC1D4-156C-41B3-AC1E-DE2AFB6EF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2064" y="4143375"/>
            <a:ext cx="1785937" cy="1079500"/>
          </a:xfrm>
          <a:prstGeom prst="rect">
            <a:avLst/>
          </a:prstGeom>
          <a:solidFill>
            <a:srgbClr val="D4F5F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/>
              <a:t>Результат </a:t>
            </a:r>
          </a:p>
          <a:p>
            <a:pPr algn="ctr"/>
            <a:r>
              <a:rPr lang="ru-RU" altLang="ru-RU" sz="2000"/>
              <a:t>воспитания</a:t>
            </a:r>
          </a:p>
        </p:txBody>
      </p:sp>
      <p:sp>
        <p:nvSpPr>
          <p:cNvPr id="12294" name="Rectangle 9">
            <a:extLst>
              <a:ext uri="{FF2B5EF4-FFF2-40B4-BE49-F238E27FC236}">
                <a16:creationId xmlns:a16="http://schemas.microsoft.com/office/drawing/2014/main" id="{87310CD2-B933-4F18-A8D4-14031A0CA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4143375"/>
            <a:ext cx="1731962" cy="1150938"/>
          </a:xfrm>
          <a:prstGeom prst="rect">
            <a:avLst/>
          </a:prstGeom>
          <a:solidFill>
            <a:srgbClr val="D4F5F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/>
              <a:t>Содержание</a:t>
            </a:r>
          </a:p>
          <a:p>
            <a:pPr algn="ctr"/>
            <a:r>
              <a:rPr lang="ru-RU" altLang="ru-RU" sz="2000"/>
              <a:t>воспитания</a:t>
            </a:r>
          </a:p>
        </p:txBody>
      </p:sp>
      <p:sp>
        <p:nvSpPr>
          <p:cNvPr id="12295" name="Rectangle 10">
            <a:extLst>
              <a:ext uri="{FF2B5EF4-FFF2-40B4-BE49-F238E27FC236}">
                <a16:creationId xmlns:a16="http://schemas.microsoft.com/office/drawing/2014/main" id="{9BA577E4-B14B-4A4E-B1EC-007AEB520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143375"/>
            <a:ext cx="2071688" cy="1079500"/>
          </a:xfrm>
          <a:prstGeom prst="rect">
            <a:avLst/>
          </a:prstGeom>
          <a:solidFill>
            <a:srgbClr val="D4F5F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/>
              <a:t>Формы, </a:t>
            </a:r>
          </a:p>
          <a:p>
            <a:pPr algn="ctr"/>
            <a:r>
              <a:rPr lang="ru-RU" altLang="ru-RU" sz="2000"/>
              <a:t>методы</a:t>
            </a:r>
          </a:p>
          <a:p>
            <a:pPr algn="ctr"/>
            <a:r>
              <a:rPr lang="ru-RU" altLang="ru-RU" sz="2000"/>
              <a:t>воспитания</a:t>
            </a:r>
          </a:p>
        </p:txBody>
      </p:sp>
      <p:sp>
        <p:nvSpPr>
          <p:cNvPr id="12296" name="Oval 11">
            <a:extLst>
              <a:ext uri="{FF2B5EF4-FFF2-40B4-BE49-F238E27FC236}">
                <a16:creationId xmlns:a16="http://schemas.microsoft.com/office/drawing/2014/main" id="{27C53E5D-29D0-432E-A73C-42B3213DF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063" y="2428875"/>
            <a:ext cx="1511300" cy="1150938"/>
          </a:xfrm>
          <a:prstGeom prst="ellipse">
            <a:avLst/>
          </a:prstGeom>
          <a:solidFill>
            <a:srgbClr val="FEDBD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/>
              <a:t>S1</a:t>
            </a:r>
            <a:endParaRPr lang="ru-RU" altLang="ru-RU"/>
          </a:p>
        </p:txBody>
      </p:sp>
      <p:sp>
        <p:nvSpPr>
          <p:cNvPr id="12297" name="Oval 12">
            <a:extLst>
              <a:ext uri="{FF2B5EF4-FFF2-40B4-BE49-F238E27FC236}">
                <a16:creationId xmlns:a16="http://schemas.microsoft.com/office/drawing/2014/main" id="{585EAF38-B0D3-4399-A8FA-7C0A0180F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1" y="5778500"/>
            <a:ext cx="1439863" cy="1079500"/>
          </a:xfrm>
          <a:prstGeom prst="ellipse">
            <a:avLst/>
          </a:prstGeom>
          <a:solidFill>
            <a:srgbClr val="FEDBD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/>
              <a:t>S2</a:t>
            </a:r>
            <a:endParaRPr lang="ru-RU" altLang="ru-RU"/>
          </a:p>
        </p:txBody>
      </p:sp>
      <p:sp>
        <p:nvSpPr>
          <p:cNvPr id="12298" name="AutoShape 33">
            <a:extLst>
              <a:ext uri="{FF2B5EF4-FFF2-40B4-BE49-F238E27FC236}">
                <a16:creationId xmlns:a16="http://schemas.microsoft.com/office/drawing/2014/main" id="{831EA9B3-29F4-4666-92B7-A12C98629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4429126"/>
            <a:ext cx="647700" cy="485775"/>
          </a:xfrm>
          <a:prstGeom prst="leftRightArrow">
            <a:avLst>
              <a:gd name="adj1" fmla="val 50000"/>
              <a:gd name="adj2" fmla="val 2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2299" name="AutoShape 35">
            <a:extLst>
              <a:ext uri="{FF2B5EF4-FFF2-40B4-BE49-F238E27FC236}">
                <a16:creationId xmlns:a16="http://schemas.microsoft.com/office/drawing/2014/main" id="{11873A1E-2BD2-408D-B3CA-E93CA9E5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6" y="4500564"/>
            <a:ext cx="576263" cy="433387"/>
          </a:xfrm>
          <a:prstGeom prst="leftRightArrow">
            <a:avLst>
              <a:gd name="adj1" fmla="val 50000"/>
              <a:gd name="adj2" fmla="val 265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2300" name="AutoShape 36">
            <a:extLst>
              <a:ext uri="{FF2B5EF4-FFF2-40B4-BE49-F238E27FC236}">
                <a16:creationId xmlns:a16="http://schemas.microsoft.com/office/drawing/2014/main" id="{0E43C1C1-9A89-4400-8EFE-98519434D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564" y="4429126"/>
            <a:ext cx="574675" cy="504825"/>
          </a:xfrm>
          <a:prstGeom prst="leftRightArrow">
            <a:avLst>
              <a:gd name="adj1" fmla="val 50000"/>
              <a:gd name="adj2" fmla="val 227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2301" name="Rectangle 38">
            <a:extLst>
              <a:ext uri="{FF2B5EF4-FFF2-40B4-BE49-F238E27FC236}">
                <a16:creationId xmlns:a16="http://schemas.microsoft.com/office/drawing/2014/main" id="{D7EC8178-8B9D-490E-A4F4-1AE7D8E21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4" y="2714626"/>
            <a:ext cx="2643187" cy="3603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/>
              <a:t>взаимодействие</a:t>
            </a:r>
          </a:p>
        </p:txBody>
      </p:sp>
      <p:sp>
        <p:nvSpPr>
          <p:cNvPr id="33" name="Стрелка вправо 32">
            <a:extLst>
              <a:ext uri="{FF2B5EF4-FFF2-40B4-BE49-F238E27FC236}">
                <a16:creationId xmlns:a16="http://schemas.microsoft.com/office/drawing/2014/main" id="{687F9A03-74EE-4AC9-BD66-6D1CD63E59C8}"/>
              </a:ext>
            </a:extLst>
          </p:cNvPr>
          <p:cNvSpPr/>
          <p:nvPr/>
        </p:nvSpPr>
        <p:spPr>
          <a:xfrm>
            <a:off x="7096126" y="2571750"/>
            <a:ext cx="307181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Стрелка вправо 33">
            <a:extLst>
              <a:ext uri="{FF2B5EF4-FFF2-40B4-BE49-F238E27FC236}">
                <a16:creationId xmlns:a16="http://schemas.microsoft.com/office/drawing/2014/main" id="{0200B439-DB17-413C-8688-BEE8A4E60723}"/>
              </a:ext>
            </a:extLst>
          </p:cNvPr>
          <p:cNvSpPr/>
          <p:nvPr/>
        </p:nvSpPr>
        <p:spPr>
          <a:xfrm rot="10800000">
            <a:off x="7096126" y="3143250"/>
            <a:ext cx="278606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Стрелка вправо 35">
            <a:extLst>
              <a:ext uri="{FF2B5EF4-FFF2-40B4-BE49-F238E27FC236}">
                <a16:creationId xmlns:a16="http://schemas.microsoft.com/office/drawing/2014/main" id="{9185E6AD-B1DA-49A9-B2C7-F256817C04AB}"/>
              </a:ext>
            </a:extLst>
          </p:cNvPr>
          <p:cNvSpPr/>
          <p:nvPr/>
        </p:nvSpPr>
        <p:spPr>
          <a:xfrm>
            <a:off x="2238375" y="2607469"/>
            <a:ext cx="3143250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Стрелка вправо 36">
            <a:extLst>
              <a:ext uri="{FF2B5EF4-FFF2-40B4-BE49-F238E27FC236}">
                <a16:creationId xmlns:a16="http://schemas.microsoft.com/office/drawing/2014/main" id="{514A8863-11CF-43DC-BB0E-5874039D6B32}"/>
              </a:ext>
            </a:extLst>
          </p:cNvPr>
          <p:cNvSpPr/>
          <p:nvPr/>
        </p:nvSpPr>
        <p:spPr>
          <a:xfrm rot="10800000">
            <a:off x="2524126" y="3143250"/>
            <a:ext cx="278606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06" name="Rectangle 38">
            <a:extLst>
              <a:ext uri="{FF2B5EF4-FFF2-40B4-BE49-F238E27FC236}">
                <a16:creationId xmlns:a16="http://schemas.microsoft.com/office/drawing/2014/main" id="{2C8DAF43-CC7D-4BEE-B599-4C7ABFD14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564" y="2714626"/>
            <a:ext cx="2581275" cy="3603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/>
              <a:t>взаимодействие</a:t>
            </a:r>
          </a:p>
        </p:txBody>
      </p:sp>
      <p:sp>
        <p:nvSpPr>
          <p:cNvPr id="40" name="Стрелка вниз 39">
            <a:extLst>
              <a:ext uri="{FF2B5EF4-FFF2-40B4-BE49-F238E27FC236}">
                <a16:creationId xmlns:a16="http://schemas.microsoft.com/office/drawing/2014/main" id="{EACD329F-89B6-4F8C-9B3A-B58EAB719C38}"/>
              </a:ext>
            </a:extLst>
          </p:cNvPr>
          <p:cNvSpPr/>
          <p:nvPr/>
        </p:nvSpPr>
        <p:spPr>
          <a:xfrm>
            <a:off x="2381251" y="3214689"/>
            <a:ext cx="142875" cy="928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Стрелка вправо 40">
            <a:extLst>
              <a:ext uri="{FF2B5EF4-FFF2-40B4-BE49-F238E27FC236}">
                <a16:creationId xmlns:a16="http://schemas.microsoft.com/office/drawing/2014/main" id="{EE0DBB18-BF36-4A5F-A651-9BEACFE7D92C}"/>
              </a:ext>
            </a:extLst>
          </p:cNvPr>
          <p:cNvSpPr/>
          <p:nvPr/>
        </p:nvSpPr>
        <p:spPr>
          <a:xfrm rot="16200000">
            <a:off x="1392238" y="3275013"/>
            <a:ext cx="15494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Стрелка вправо 41">
            <a:extLst>
              <a:ext uri="{FF2B5EF4-FFF2-40B4-BE49-F238E27FC236}">
                <a16:creationId xmlns:a16="http://schemas.microsoft.com/office/drawing/2014/main" id="{1353259A-85BF-479C-8FD1-28533B200171}"/>
              </a:ext>
            </a:extLst>
          </p:cNvPr>
          <p:cNvSpPr/>
          <p:nvPr/>
        </p:nvSpPr>
        <p:spPr>
          <a:xfrm rot="16200000">
            <a:off x="9428957" y="3596482"/>
            <a:ext cx="906462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Стрелка вниз 42">
            <a:extLst>
              <a:ext uri="{FF2B5EF4-FFF2-40B4-BE49-F238E27FC236}">
                <a16:creationId xmlns:a16="http://schemas.microsoft.com/office/drawing/2014/main" id="{A6B65466-BD43-4E32-8899-7E9FC7BC15A4}"/>
              </a:ext>
            </a:extLst>
          </p:cNvPr>
          <p:cNvSpPr/>
          <p:nvPr/>
        </p:nvSpPr>
        <p:spPr>
          <a:xfrm>
            <a:off x="10167939" y="2571751"/>
            <a:ext cx="142875" cy="1571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Стрелка вправо 43">
            <a:extLst>
              <a:ext uri="{FF2B5EF4-FFF2-40B4-BE49-F238E27FC236}">
                <a16:creationId xmlns:a16="http://schemas.microsoft.com/office/drawing/2014/main" id="{93EFD351-1726-44F9-BE4F-25809DAE731B}"/>
              </a:ext>
            </a:extLst>
          </p:cNvPr>
          <p:cNvSpPr/>
          <p:nvPr/>
        </p:nvSpPr>
        <p:spPr>
          <a:xfrm rot="16200000">
            <a:off x="9453563" y="5643563"/>
            <a:ext cx="85725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Стрелка вниз 44">
            <a:extLst>
              <a:ext uri="{FF2B5EF4-FFF2-40B4-BE49-F238E27FC236}">
                <a16:creationId xmlns:a16="http://schemas.microsoft.com/office/drawing/2014/main" id="{49D646E9-60D1-4C16-88D2-CAA97D8BE1EA}"/>
              </a:ext>
            </a:extLst>
          </p:cNvPr>
          <p:cNvSpPr/>
          <p:nvPr/>
        </p:nvSpPr>
        <p:spPr>
          <a:xfrm>
            <a:off x="10167939" y="5214938"/>
            <a:ext cx="142875" cy="1357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Стрелка вправо 46">
            <a:extLst>
              <a:ext uri="{FF2B5EF4-FFF2-40B4-BE49-F238E27FC236}">
                <a16:creationId xmlns:a16="http://schemas.microsoft.com/office/drawing/2014/main" id="{D4DF03D5-9CA4-46EF-A965-16F7CE67B1D0}"/>
              </a:ext>
            </a:extLst>
          </p:cNvPr>
          <p:cNvSpPr/>
          <p:nvPr/>
        </p:nvSpPr>
        <p:spPr>
          <a:xfrm>
            <a:off x="7024688" y="6072189"/>
            <a:ext cx="2786062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Стрелка вправо 47">
            <a:extLst>
              <a:ext uri="{FF2B5EF4-FFF2-40B4-BE49-F238E27FC236}">
                <a16:creationId xmlns:a16="http://schemas.microsoft.com/office/drawing/2014/main" id="{A663A04B-0EC7-48AC-85CC-AAC63823766C}"/>
              </a:ext>
            </a:extLst>
          </p:cNvPr>
          <p:cNvSpPr/>
          <p:nvPr/>
        </p:nvSpPr>
        <p:spPr>
          <a:xfrm rot="10800000" flipV="1">
            <a:off x="6953251" y="6572251"/>
            <a:ext cx="3286125" cy="117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15" name="Rectangle 38">
            <a:extLst>
              <a:ext uri="{FF2B5EF4-FFF2-40B4-BE49-F238E27FC236}">
                <a16:creationId xmlns:a16="http://schemas.microsoft.com/office/drawing/2014/main" id="{5D6CA99F-686C-4F96-902F-4D2672690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215063"/>
            <a:ext cx="2643188" cy="3603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/>
              <a:t>взаимодействие</a:t>
            </a:r>
          </a:p>
        </p:txBody>
      </p:sp>
      <p:sp>
        <p:nvSpPr>
          <p:cNvPr id="50" name="Стрелка вправо 49">
            <a:extLst>
              <a:ext uri="{FF2B5EF4-FFF2-40B4-BE49-F238E27FC236}">
                <a16:creationId xmlns:a16="http://schemas.microsoft.com/office/drawing/2014/main" id="{F9A9E37F-5E1E-4454-82E6-D47FEF2A1057}"/>
              </a:ext>
            </a:extLst>
          </p:cNvPr>
          <p:cNvSpPr/>
          <p:nvPr/>
        </p:nvSpPr>
        <p:spPr>
          <a:xfrm rot="16200000">
            <a:off x="1631158" y="5893595"/>
            <a:ext cx="1214437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Стрелка вниз 50">
            <a:extLst>
              <a:ext uri="{FF2B5EF4-FFF2-40B4-BE49-F238E27FC236}">
                <a16:creationId xmlns:a16="http://schemas.microsoft.com/office/drawing/2014/main" id="{CBC8F68A-6FFE-4426-9DAB-21FF66FB3988}"/>
              </a:ext>
            </a:extLst>
          </p:cNvPr>
          <p:cNvSpPr/>
          <p:nvPr/>
        </p:nvSpPr>
        <p:spPr>
          <a:xfrm>
            <a:off x="2452689" y="5357813"/>
            <a:ext cx="142875" cy="785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Стрелка вправо 51">
            <a:extLst>
              <a:ext uri="{FF2B5EF4-FFF2-40B4-BE49-F238E27FC236}">
                <a16:creationId xmlns:a16="http://schemas.microsoft.com/office/drawing/2014/main" id="{6D2E8482-9332-47D7-B99F-EE00E2D86D8F}"/>
              </a:ext>
            </a:extLst>
          </p:cNvPr>
          <p:cNvSpPr/>
          <p:nvPr/>
        </p:nvSpPr>
        <p:spPr>
          <a:xfrm>
            <a:off x="2595563" y="6072189"/>
            <a:ext cx="2786062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Стрелка вправо 52">
            <a:extLst>
              <a:ext uri="{FF2B5EF4-FFF2-40B4-BE49-F238E27FC236}">
                <a16:creationId xmlns:a16="http://schemas.microsoft.com/office/drawing/2014/main" id="{1B1E62DF-D7D6-47E5-9362-92E4CBF1B42A}"/>
              </a:ext>
            </a:extLst>
          </p:cNvPr>
          <p:cNvSpPr/>
          <p:nvPr/>
        </p:nvSpPr>
        <p:spPr>
          <a:xfrm rot="10800000" flipV="1">
            <a:off x="2238376" y="6572251"/>
            <a:ext cx="3286125" cy="117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20" name="Rectangle 38">
            <a:extLst>
              <a:ext uri="{FF2B5EF4-FFF2-40B4-BE49-F238E27FC236}">
                <a16:creationId xmlns:a16="http://schemas.microsoft.com/office/drawing/2014/main" id="{FAA7872C-ECC1-4ACC-8222-64418EC5A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564" y="6215063"/>
            <a:ext cx="2643187" cy="3603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/>
              <a:t>взаимодействие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2057</TotalTime>
  <Words>2804</Words>
  <Application>Microsoft Office PowerPoint</Application>
  <PresentationFormat>Широкоэкранный</PresentationFormat>
  <Paragraphs>499</Paragraphs>
  <Slides>52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7" baseType="lpstr">
      <vt:lpstr>Arial</vt:lpstr>
      <vt:lpstr>Arial Black</vt:lpstr>
      <vt:lpstr>Calibri</vt:lpstr>
      <vt:lpstr>Calibri Light</vt:lpstr>
      <vt:lpstr>Cambria</vt:lpstr>
      <vt:lpstr>Comic Sans MS</vt:lpstr>
      <vt:lpstr>PT Sans</vt:lpstr>
      <vt:lpstr>Sylfaen</vt:lpstr>
      <vt:lpstr>Symbol</vt:lpstr>
      <vt:lpstr>Times New Roman</vt:lpstr>
      <vt:lpstr>Verdana</vt:lpstr>
      <vt:lpstr>Wingdings</vt:lpstr>
      <vt:lpstr>Wingdings 2</vt:lpstr>
      <vt:lpstr>Тема Office</vt:lpstr>
      <vt:lpstr>Clip</vt:lpstr>
      <vt:lpstr>Лекция  Теория воспитания</vt:lpstr>
      <vt:lpstr>Воспитание</vt:lpstr>
      <vt:lpstr>Моско́вский импера́торский воспита́тельный дом</vt:lpstr>
      <vt:lpstr>Янкович Федор Иванович (1741 – 1814) </vt:lpstr>
      <vt:lpstr>Воспитание как общественное явление</vt:lpstr>
      <vt:lpstr>Воспитание как педагогическое явление</vt:lpstr>
      <vt:lpstr>Презентация PowerPoint</vt:lpstr>
      <vt:lpstr>Презентация PowerPoint</vt:lpstr>
      <vt:lpstr>Структура воспитательного процесса </vt:lpstr>
      <vt:lpstr> </vt:lpstr>
      <vt:lpstr>УРОВНИ ЦЕЛЕПОЛАГАНИЯ Целеполагание в педагогике – сознательный процесс выявления и постановки целей и задач педагогической деятельности</vt:lpstr>
      <vt:lpstr>Иерархия целей воспитания</vt:lpstr>
      <vt:lpstr>Презентация PowerPoint</vt:lpstr>
      <vt:lpstr>2</vt:lpstr>
      <vt:lpstr>Что является результатом воспитания?</vt:lpstr>
      <vt:lpstr>Сущность воспитания</vt:lpstr>
      <vt:lpstr>Сущность воспитания </vt:lpstr>
      <vt:lpstr>Личность –развивающаяся система отношений </vt:lpstr>
      <vt:lpstr>Отношения  - привычки –личностных качеств</vt:lpstr>
      <vt:lpstr>Качества на каждом этапе обучения</vt:lpstr>
      <vt:lpstr>Направления воспитательной деятельности</vt:lpstr>
      <vt:lpstr>Процесс воспитания- совокупность специально организованных целенаправленных действий педагога и воспитанника с целью образования, развития и формирования личности</vt:lpstr>
      <vt:lpstr>Законы воспитания</vt:lpstr>
      <vt:lpstr>Факторы воспитательного процесса</vt:lpstr>
      <vt:lpstr>Факторы воспитательного процесса</vt:lpstr>
      <vt:lpstr>Содержание воспитательного процесса</vt:lpstr>
      <vt:lpstr>Проблема содержания воспитательного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Блоки воспитания:</vt:lpstr>
      <vt:lpstr>Логика воспитательного процесса</vt:lpstr>
      <vt:lpstr>Принцип персонализации содержания воспитания</vt:lpstr>
      <vt:lpstr>Презентация PowerPoint</vt:lpstr>
      <vt:lpstr>Статья 2. Основные понятия, используемые в настоящем Федеральном законе</vt:lpstr>
      <vt:lpstr>Статья 66. Начальное общее, основное общее и среднее общее образование</vt:lpstr>
      <vt:lpstr>Евгения Васильевна Бондаревская Основные компоненты воспитания:</vt:lpstr>
      <vt:lpstr>Караковский Владимир Абрамович</vt:lpstr>
      <vt:lpstr>А.Ф. Лазурский и С.Л. Франк – «отношение личности со средой»</vt:lpstr>
      <vt:lpstr>«Программы воспитания школьника» Надежда Егоровна Щуркова</vt:lpstr>
      <vt:lpstr>А.И. Шемшурина «Этическая грамматика» </vt:lpstr>
      <vt:lpstr>Г.К.Селевко  Самосовершенствование личности</vt:lpstr>
      <vt:lpstr>Презентация PowerPoint</vt:lpstr>
      <vt:lpstr>Традиционные ценности России</vt:lpstr>
      <vt:lpstr>Традиционные ценности России</vt:lpstr>
      <vt:lpstr>Традиционные ценности России</vt:lpstr>
      <vt:lpstr>Традиционные ценности России</vt:lpstr>
      <vt:lpstr>Содержание воспитания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1. Характеристика воспитательного процесса и сущность воспитания.</dc:title>
  <dc:creator>Людмила Полякова</dc:creator>
  <cp:lastModifiedBy>admin</cp:lastModifiedBy>
  <cp:revision>53</cp:revision>
  <dcterms:created xsi:type="dcterms:W3CDTF">2020-08-31T14:17:14Z</dcterms:created>
  <dcterms:modified xsi:type="dcterms:W3CDTF">2024-04-19T08:27:59Z</dcterms:modified>
</cp:coreProperties>
</file>